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4" r:id="rId6"/>
    <p:sldId id="296" r:id="rId7"/>
    <p:sldId id="297" r:id="rId8"/>
    <p:sldId id="29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/>
              <a:t>Personenverkehr und Transportwesens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2. Aspekte des </a:t>
            </a:r>
            <a:r>
              <a:rPr lang="cs-CZ" b="1" dirty="0" err="1"/>
              <a:t>Personenverkehrs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Transportes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Fahrgastabfertigung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/>
              <a:t>Im</a:t>
            </a:r>
            <a:r>
              <a:rPr lang="cs-CZ" sz="3200" dirty="0"/>
              <a:t> </a:t>
            </a:r>
            <a:r>
              <a:rPr lang="cs-CZ" sz="3200" b="1" dirty="0" err="1"/>
              <a:t>öffentlichen</a:t>
            </a:r>
            <a:r>
              <a:rPr lang="cs-CZ" sz="3200" b="1" dirty="0"/>
              <a:t> </a:t>
            </a:r>
            <a:r>
              <a:rPr lang="cs-CZ" sz="3200" b="1" dirty="0" err="1"/>
              <a:t>Personenverkehr</a:t>
            </a:r>
            <a:r>
              <a:rPr lang="cs-CZ" sz="3200" dirty="0"/>
              <a:t> </a:t>
            </a:r>
            <a:r>
              <a:rPr lang="cs-CZ" sz="3200" dirty="0" err="1"/>
              <a:t>gibt</a:t>
            </a:r>
            <a:r>
              <a:rPr lang="cs-CZ" sz="3200" dirty="0"/>
              <a:t> es </a:t>
            </a:r>
            <a:r>
              <a:rPr lang="cs-CZ" sz="3200" dirty="0" err="1"/>
              <a:t>folgende</a:t>
            </a:r>
            <a:r>
              <a:rPr lang="cs-CZ" sz="3200" dirty="0"/>
              <a:t> </a:t>
            </a:r>
            <a:r>
              <a:rPr lang="cs-CZ" sz="3200" dirty="0" err="1"/>
              <a:t>Verkehrsbereiche</a:t>
            </a:r>
            <a:r>
              <a:rPr lang="cs-CZ" sz="3200" dirty="0"/>
              <a:t> (</a:t>
            </a:r>
            <a:r>
              <a:rPr lang="cs-CZ" sz="3200" dirty="0" err="1"/>
              <a:t>Verkehrsarten</a:t>
            </a:r>
            <a:r>
              <a:rPr lang="cs-CZ" sz="3200" dirty="0"/>
              <a:t>):</a:t>
            </a:r>
          </a:p>
          <a:p>
            <a:pPr lvl="0"/>
            <a:r>
              <a:rPr lang="cs-CZ" dirty="0" err="1"/>
              <a:t>Eisenbahnverkehr</a:t>
            </a:r>
            <a:endParaRPr lang="cs-CZ" dirty="0"/>
          </a:p>
          <a:p>
            <a:pPr lvl="0"/>
            <a:r>
              <a:rPr lang="cs-CZ" dirty="0" err="1"/>
              <a:t>Öffentlicher</a:t>
            </a:r>
            <a:r>
              <a:rPr lang="cs-CZ" dirty="0"/>
              <a:t> </a:t>
            </a:r>
            <a:r>
              <a:rPr lang="cs-CZ" dirty="0" err="1"/>
              <a:t>Straßenverkehr</a:t>
            </a:r>
            <a:r>
              <a:rPr lang="cs-CZ" dirty="0"/>
              <a:t> (</a:t>
            </a:r>
            <a:r>
              <a:rPr lang="cs-CZ" dirty="0" err="1"/>
              <a:t>Busverkehr</a:t>
            </a:r>
            <a:r>
              <a:rPr lang="cs-CZ" dirty="0"/>
              <a:t>) </a:t>
            </a:r>
          </a:p>
          <a:p>
            <a:pPr lvl="0"/>
            <a:r>
              <a:rPr lang="cs-CZ" dirty="0" err="1"/>
              <a:t>Luftverkehr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Schiffsverkehr</a:t>
            </a:r>
            <a:endParaRPr lang="cs-CZ" dirty="0"/>
          </a:p>
          <a:p>
            <a:pPr lvl="0"/>
            <a:r>
              <a:rPr lang="cs-CZ" dirty="0" err="1"/>
              <a:t>Stadtverkehr</a:t>
            </a:r>
            <a:endParaRPr lang="cs-CZ" dirty="0"/>
          </a:p>
          <a:p>
            <a:pPr lvl="0"/>
            <a:r>
              <a:rPr lang="cs-CZ" dirty="0" err="1"/>
              <a:t>Zahnradbahn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Seilbahn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Unkonventioneller</a:t>
            </a:r>
            <a:r>
              <a:rPr lang="cs-CZ" dirty="0"/>
              <a:t>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In dem </a:t>
            </a:r>
            <a:r>
              <a:rPr lang="cs-CZ" b="1" dirty="0" err="1"/>
              <a:t>individuellen</a:t>
            </a:r>
            <a:r>
              <a:rPr lang="cs-CZ" b="1" dirty="0"/>
              <a:t> </a:t>
            </a:r>
            <a:r>
              <a:rPr lang="cs-CZ" b="1" dirty="0" err="1"/>
              <a:t>Verkehr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Verkehrsbereiche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folgt</a:t>
            </a:r>
            <a:r>
              <a:rPr lang="cs-CZ" dirty="0"/>
              <a:t> </a:t>
            </a:r>
            <a:r>
              <a:rPr lang="cs-CZ" dirty="0" err="1"/>
              <a:t>geteilt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 err="1"/>
              <a:t>Autoverkehr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TaxiTaxidienst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Motoradverkehr</a:t>
            </a:r>
            <a:endParaRPr lang="cs-CZ" dirty="0"/>
          </a:p>
          <a:p>
            <a:pPr lvl="0"/>
            <a:r>
              <a:rPr lang="cs-CZ" dirty="0" err="1"/>
              <a:t>Fahrradverkehr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Fußgänger</a:t>
            </a:r>
            <a:r>
              <a:rPr lang="cs-CZ" dirty="0"/>
              <a:t>  </a:t>
            </a:r>
          </a:p>
          <a:p>
            <a:pPr lvl="0"/>
            <a:r>
              <a:rPr lang="cs-CZ" dirty="0" err="1"/>
              <a:t>statischer</a:t>
            </a:r>
            <a:r>
              <a:rPr lang="cs-CZ" dirty="0"/>
              <a:t> </a:t>
            </a:r>
            <a:r>
              <a:rPr lang="cs-CZ" dirty="0" err="1"/>
              <a:t>Verkehr</a:t>
            </a:r>
            <a:r>
              <a:rPr lang="cs-CZ" dirty="0"/>
              <a:t> 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Eine</a:t>
            </a:r>
            <a:r>
              <a:rPr lang="cs-CZ" b="1" dirty="0"/>
              <a:t> </a:t>
            </a:r>
            <a:r>
              <a:rPr lang="cs-CZ" b="1" dirty="0" err="1"/>
              <a:t>weitere</a:t>
            </a:r>
            <a:r>
              <a:rPr lang="cs-CZ" b="1" dirty="0"/>
              <a:t> </a:t>
            </a:r>
            <a:r>
              <a:rPr lang="cs-CZ" b="1" dirty="0" err="1"/>
              <a:t>mögliche</a:t>
            </a:r>
            <a:r>
              <a:rPr lang="cs-CZ" b="1" dirty="0"/>
              <a:t> </a:t>
            </a:r>
            <a:r>
              <a:rPr lang="cs-CZ" b="1" dirty="0" err="1"/>
              <a:t>Aufgliederung</a:t>
            </a:r>
            <a:r>
              <a:rPr lang="cs-CZ" b="1" dirty="0"/>
              <a:t> des </a:t>
            </a:r>
            <a:r>
              <a:rPr lang="cs-CZ" b="1" dirty="0" err="1"/>
              <a:t>Personenverkehrs</a:t>
            </a:r>
            <a:r>
              <a:rPr lang="cs-CZ" b="1" dirty="0"/>
              <a:t> </a:t>
            </a:r>
            <a:r>
              <a:rPr lang="cs-CZ" b="1" dirty="0" err="1"/>
              <a:t>ist</a:t>
            </a:r>
            <a:r>
              <a:rPr lang="cs-CZ" b="1" dirty="0"/>
              <a:t>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err="1"/>
              <a:t>Lokaler</a:t>
            </a:r>
            <a:r>
              <a:rPr lang="cs-CZ" dirty="0"/>
              <a:t> Transport</a:t>
            </a:r>
          </a:p>
          <a:p>
            <a:pPr algn="just"/>
            <a:r>
              <a:rPr lang="cs-CZ" dirty="0" err="1"/>
              <a:t>Stadtnahverkehr</a:t>
            </a:r>
            <a:r>
              <a:rPr lang="cs-CZ" dirty="0"/>
              <a:t> </a:t>
            </a:r>
          </a:p>
          <a:p>
            <a:pPr algn="just"/>
            <a:r>
              <a:rPr lang="cs-CZ" dirty="0" err="1"/>
              <a:t>Regionalverkehr</a:t>
            </a:r>
            <a:endParaRPr lang="cs-CZ" dirty="0"/>
          </a:p>
          <a:p>
            <a:pPr algn="just"/>
            <a:r>
              <a:rPr lang="cs-CZ" dirty="0" err="1"/>
              <a:t>Fernverkehr</a:t>
            </a:r>
            <a:endParaRPr lang="cs-CZ" dirty="0"/>
          </a:p>
          <a:p>
            <a:pPr algn="just"/>
            <a:r>
              <a:rPr lang="cs-CZ" dirty="0" err="1"/>
              <a:t>Internationaler</a:t>
            </a:r>
            <a:r>
              <a:rPr lang="cs-CZ" dirty="0"/>
              <a:t> </a:t>
            </a:r>
            <a:r>
              <a:rPr lang="cs-CZ" dirty="0" err="1"/>
              <a:t>Verkehr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u="sng" dirty="0"/>
              <a:t>Technologie des </a:t>
            </a:r>
            <a:r>
              <a:rPr lang="cs-CZ" sz="3200" b="1" u="sng" dirty="0" err="1"/>
              <a:t>öffentlichen</a:t>
            </a:r>
            <a:r>
              <a:rPr lang="cs-CZ" sz="3200" b="1" u="sng" dirty="0"/>
              <a:t> </a:t>
            </a:r>
            <a:r>
              <a:rPr lang="cs-CZ" sz="3200" b="1" u="sng" dirty="0" err="1"/>
              <a:t>Personenverkehrs</a:t>
            </a:r>
            <a:r>
              <a:rPr lang="cs-CZ" sz="3200" b="1" u="sng" dirty="0"/>
              <a:t> </a:t>
            </a:r>
          </a:p>
          <a:p>
            <a:pPr marL="0" indent="0" algn="just">
              <a:buNone/>
            </a:pPr>
            <a:endParaRPr lang="cs-CZ" sz="3200" b="1" u="sng" dirty="0"/>
          </a:p>
          <a:p>
            <a:pPr marL="0" indent="0" algn="just">
              <a:buNone/>
            </a:pP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miteinander</a:t>
            </a:r>
            <a:r>
              <a:rPr lang="cs-CZ" dirty="0"/>
              <a:t> </a:t>
            </a:r>
            <a:r>
              <a:rPr lang="cs-CZ" dirty="0" err="1"/>
              <a:t>zusammenhängenden</a:t>
            </a:r>
            <a:r>
              <a:rPr lang="cs-CZ" dirty="0"/>
              <a:t>, </a:t>
            </a:r>
            <a:r>
              <a:rPr lang="cs-CZ" dirty="0" err="1"/>
              <a:t>organisierten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in </a:t>
            </a:r>
            <a:r>
              <a:rPr lang="cs-CZ" dirty="0" err="1"/>
              <a:t>Bezug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Raum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Zeit</a:t>
            </a:r>
            <a:r>
              <a:rPr lang="cs-CZ" dirty="0"/>
              <a:t> </a:t>
            </a:r>
            <a:r>
              <a:rPr lang="cs-CZ" dirty="0" err="1"/>
              <a:t>gesteuerten</a:t>
            </a:r>
            <a:r>
              <a:rPr lang="cs-CZ" dirty="0"/>
              <a:t> </a:t>
            </a:r>
            <a:r>
              <a:rPr lang="cs-CZ" dirty="0" err="1"/>
              <a:t>Methoden</a:t>
            </a:r>
            <a:r>
              <a:rPr lang="cs-CZ" dirty="0"/>
              <a:t> der </a:t>
            </a:r>
            <a:r>
              <a:rPr lang="cs-CZ" dirty="0" err="1"/>
              <a:t>Verkehrsmitteltransport</a:t>
            </a:r>
            <a:r>
              <a:rPr lang="cs-CZ" dirty="0"/>
              <a:t>, um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Bewegung</a:t>
            </a:r>
            <a:r>
              <a:rPr lang="cs-CZ" dirty="0"/>
              <a:t> von </a:t>
            </a:r>
            <a:r>
              <a:rPr lang="cs-CZ" dirty="0" err="1"/>
              <a:t>Menschen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Gütern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individuell</a:t>
            </a:r>
            <a:r>
              <a:rPr lang="cs-CZ" dirty="0"/>
              <a:t> </a:t>
            </a:r>
            <a:r>
              <a:rPr lang="cs-CZ" dirty="0" err="1"/>
              <a:t>ausgewählten</a:t>
            </a:r>
            <a:r>
              <a:rPr lang="cs-CZ" dirty="0"/>
              <a:t> </a:t>
            </a:r>
            <a:r>
              <a:rPr lang="cs-CZ" dirty="0" err="1"/>
              <a:t>Standorten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in </a:t>
            </a:r>
            <a:r>
              <a:rPr lang="cs-CZ" dirty="0" err="1"/>
              <a:t>gewünschter</a:t>
            </a:r>
            <a:r>
              <a:rPr lang="cs-CZ" dirty="0"/>
              <a:t> </a:t>
            </a:r>
            <a:r>
              <a:rPr lang="cs-CZ" dirty="0" err="1"/>
              <a:t>Zeit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gewährleisten</a:t>
            </a:r>
            <a:r>
              <a:rPr lang="cs-CZ" dirty="0"/>
              <a:t>. Es </a:t>
            </a:r>
            <a:r>
              <a:rPr lang="cs-CZ" dirty="0" err="1"/>
              <a:t>umfasst</a:t>
            </a:r>
            <a:r>
              <a:rPr lang="cs-CZ" dirty="0"/>
              <a:t> </a:t>
            </a:r>
            <a:r>
              <a:rPr lang="cs-CZ" dirty="0" err="1"/>
              <a:t>Arten</a:t>
            </a:r>
            <a:r>
              <a:rPr lang="cs-CZ" dirty="0"/>
              <a:t> on </a:t>
            </a:r>
            <a:r>
              <a:rPr lang="cs-CZ" dirty="0" err="1"/>
              <a:t>Fahrgastabfertigung</a:t>
            </a:r>
            <a:r>
              <a:rPr lang="cs-CZ" dirty="0"/>
              <a:t>, </a:t>
            </a:r>
            <a:r>
              <a:rPr lang="cs-CZ" dirty="0" err="1"/>
              <a:t>Einstieg</a:t>
            </a:r>
            <a:r>
              <a:rPr lang="cs-CZ" dirty="0"/>
              <a:t>, </a:t>
            </a:r>
            <a:r>
              <a:rPr lang="cs-CZ" dirty="0" err="1"/>
              <a:t>Ausstieg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Umstieg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Koordination</a:t>
            </a:r>
            <a:r>
              <a:rPr lang="cs-CZ" dirty="0"/>
              <a:t> </a:t>
            </a:r>
            <a:r>
              <a:rPr lang="cs-CZ" dirty="0" err="1"/>
              <a:t>innerhalb</a:t>
            </a:r>
            <a:r>
              <a:rPr lang="cs-CZ" dirty="0"/>
              <a:t> </a:t>
            </a:r>
            <a:r>
              <a:rPr lang="cs-CZ" dirty="0" err="1"/>
              <a:t>Verkehrssystems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außerhalb</a:t>
            </a:r>
            <a:r>
              <a:rPr lang="cs-CZ" dirty="0"/>
              <a:t> des Systems; </a:t>
            </a:r>
            <a:r>
              <a:rPr lang="cs-CZ" dirty="0" err="1"/>
              <a:t>Kommunikationsmethoden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Platzierungsverfahren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Transport von </a:t>
            </a:r>
            <a:r>
              <a:rPr lang="cs-CZ" dirty="0" err="1"/>
              <a:t>Personen</a:t>
            </a:r>
            <a:r>
              <a:rPr lang="cs-CZ" dirty="0"/>
              <a:t> in </a:t>
            </a:r>
            <a:r>
              <a:rPr lang="cs-CZ" dirty="0" err="1"/>
              <a:t>Verkehrsmitteln</a:t>
            </a:r>
            <a:r>
              <a:rPr lang="cs-CZ" dirty="0"/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u="sng" dirty="0" err="1"/>
              <a:t>Fahrgastabfertigung</a:t>
            </a:r>
            <a:r>
              <a:rPr lang="cs-CZ" sz="3200" b="1" i="1" u="sng" dirty="0"/>
              <a:t> </a:t>
            </a:r>
            <a:r>
              <a:rPr lang="cs-CZ" sz="3200" b="1" i="1" u="sng" dirty="0" err="1"/>
              <a:t>umfasst</a:t>
            </a:r>
            <a:r>
              <a:rPr lang="cs-CZ" sz="3200" b="1" i="1" u="sng" dirty="0"/>
              <a:t>:</a:t>
            </a:r>
            <a:endParaRPr lang="cs-CZ" sz="3200" u="sng" dirty="0"/>
          </a:p>
          <a:p>
            <a:pPr marL="0" indent="0" algn="just">
              <a:buNone/>
            </a:pPr>
            <a:endParaRPr lang="cs-CZ" dirty="0"/>
          </a:p>
          <a:p>
            <a:r>
              <a:rPr lang="cs-CZ" dirty="0" err="1"/>
              <a:t>Verkehrsauftrag</a:t>
            </a:r>
            <a:r>
              <a:rPr lang="cs-CZ" dirty="0"/>
              <a:t>,</a:t>
            </a:r>
          </a:p>
          <a:p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Transportvereinbarung</a:t>
            </a:r>
            <a:r>
              <a:rPr lang="cs-CZ" dirty="0"/>
              <a:t>,</a:t>
            </a:r>
          </a:p>
          <a:p>
            <a:r>
              <a:rPr lang="cs-CZ" dirty="0" err="1"/>
              <a:t>Bezahlung</a:t>
            </a:r>
            <a:r>
              <a:rPr lang="cs-CZ" dirty="0"/>
              <a:t> der </a:t>
            </a:r>
            <a:r>
              <a:rPr lang="cs-CZ" dirty="0" err="1"/>
              <a:t>Fahrkosten</a:t>
            </a:r>
            <a:r>
              <a:rPr lang="cs-CZ" dirty="0"/>
              <a:t>,</a:t>
            </a:r>
          </a:p>
          <a:p>
            <a:r>
              <a:rPr lang="cs-CZ" dirty="0" err="1"/>
              <a:t>Ausgabe</a:t>
            </a:r>
            <a:r>
              <a:rPr lang="cs-CZ" dirty="0"/>
              <a:t> der </a:t>
            </a:r>
            <a:r>
              <a:rPr lang="cs-CZ" dirty="0" err="1"/>
              <a:t>relevanten</a:t>
            </a:r>
            <a:r>
              <a:rPr lang="cs-CZ" dirty="0"/>
              <a:t> </a:t>
            </a:r>
            <a:r>
              <a:rPr lang="cs-CZ" dirty="0" err="1"/>
              <a:t>Dokumenten</a:t>
            </a:r>
            <a:r>
              <a:rPr lang="cs-CZ" dirty="0"/>
              <a:t> - </a:t>
            </a:r>
            <a:r>
              <a:rPr lang="cs-CZ" dirty="0" err="1"/>
              <a:t>Fahrkarten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u="sng" dirty="0" err="1"/>
              <a:t>Zahlungsmethoden</a:t>
            </a:r>
            <a:r>
              <a:rPr lang="cs-CZ" sz="3200" b="1" i="1" u="sng" dirty="0"/>
              <a:t>:</a:t>
            </a:r>
            <a:endParaRPr lang="cs-CZ" sz="3200" b="1" u="sng" dirty="0"/>
          </a:p>
          <a:p>
            <a:pPr marL="0" indent="0" algn="just">
              <a:buNone/>
            </a:pPr>
            <a:endParaRPr lang="cs-CZ" dirty="0"/>
          </a:p>
          <a:p>
            <a:r>
              <a:rPr lang="cs-CZ" dirty="0" err="1"/>
              <a:t>Papierfahrkarte</a:t>
            </a:r>
            <a:r>
              <a:rPr lang="cs-CZ" dirty="0"/>
              <a:t>,</a:t>
            </a:r>
          </a:p>
          <a:p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elektronische</a:t>
            </a:r>
            <a:r>
              <a:rPr lang="cs-CZ" dirty="0"/>
              <a:t> </a:t>
            </a:r>
            <a:r>
              <a:rPr lang="cs-CZ" dirty="0" err="1"/>
              <a:t>Fahrkarte</a:t>
            </a:r>
            <a:r>
              <a:rPr lang="cs-CZ" dirty="0"/>
              <a:t>,</a:t>
            </a:r>
          </a:p>
          <a:p>
            <a:r>
              <a:rPr lang="cs-CZ" dirty="0" err="1"/>
              <a:t>Zahlung</a:t>
            </a:r>
            <a:r>
              <a:rPr lang="cs-CZ" dirty="0"/>
              <a:t> per Handy,</a:t>
            </a:r>
          </a:p>
          <a:p>
            <a:r>
              <a:rPr lang="cs-CZ" dirty="0" err="1"/>
              <a:t>Jeton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/>
              <a:t>Tarif: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err="1"/>
              <a:t>entfernungsbezogen</a:t>
            </a:r>
            <a:r>
              <a:rPr lang="cs-CZ" dirty="0"/>
              <a:t>,</a:t>
            </a:r>
          </a:p>
          <a:p>
            <a:pPr algn="just"/>
            <a:r>
              <a:rPr lang="cs-CZ" dirty="0" err="1"/>
              <a:t>gebietsbezogen</a:t>
            </a:r>
            <a:r>
              <a:rPr lang="cs-CZ" dirty="0"/>
              <a:t>,</a:t>
            </a:r>
          </a:p>
          <a:p>
            <a:pPr algn="just"/>
            <a:r>
              <a:rPr lang="cs-CZ" dirty="0" err="1"/>
              <a:t>zonenbezogen</a:t>
            </a:r>
            <a:r>
              <a:rPr lang="cs-CZ" dirty="0"/>
              <a:t>.</a:t>
            </a:r>
          </a:p>
          <a:p>
            <a:pPr algn="just"/>
            <a:r>
              <a:rPr lang="cs-CZ" dirty="0" err="1"/>
              <a:t>flexibel</a:t>
            </a:r>
            <a:r>
              <a:rPr lang="cs-CZ" dirty="0"/>
              <a:t> - a) </a:t>
            </a:r>
            <a:r>
              <a:rPr lang="cs-CZ" dirty="0" err="1"/>
              <a:t>zeitlich</a:t>
            </a:r>
            <a:r>
              <a:rPr lang="cs-CZ" dirty="0"/>
              <a:t> -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Gültigkeit</a:t>
            </a:r>
            <a:r>
              <a:rPr lang="cs-CZ" dirty="0"/>
              <a:t> des </a:t>
            </a:r>
            <a:r>
              <a:rPr lang="cs-CZ" dirty="0" err="1"/>
              <a:t>Tickets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zeitlich</a:t>
            </a:r>
            <a:r>
              <a:rPr lang="cs-CZ" dirty="0"/>
              <a:t> </a:t>
            </a:r>
            <a:r>
              <a:rPr lang="cs-CZ" dirty="0" err="1"/>
              <a:t>begrenzt</a:t>
            </a:r>
            <a:r>
              <a:rPr lang="cs-CZ" dirty="0"/>
              <a:t>,</a:t>
            </a:r>
          </a:p>
          <a:p>
            <a:pPr marL="0" indent="0" algn="just">
              <a:buNone/>
            </a:pPr>
            <a:r>
              <a:rPr lang="cs-CZ" dirty="0"/>
              <a:t>                   b) </a:t>
            </a:r>
            <a:r>
              <a:rPr lang="cs-CZ" dirty="0" err="1"/>
              <a:t>räumlich</a:t>
            </a:r>
            <a:r>
              <a:rPr lang="cs-CZ" dirty="0"/>
              <a:t> -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Gültigkeit</a:t>
            </a:r>
            <a:r>
              <a:rPr lang="cs-CZ" dirty="0"/>
              <a:t> des </a:t>
            </a:r>
            <a:r>
              <a:rPr lang="cs-CZ" dirty="0" err="1"/>
              <a:t>Tickets</a:t>
            </a:r>
            <a:r>
              <a:rPr lang="cs-CZ" dirty="0"/>
              <a:t> </a:t>
            </a:r>
            <a:r>
              <a:rPr lang="cs-CZ" dirty="0" err="1"/>
              <a:t>hängt</a:t>
            </a:r>
            <a:r>
              <a:rPr lang="cs-CZ" dirty="0"/>
              <a:t> von der </a:t>
            </a:r>
            <a:r>
              <a:rPr lang="cs-CZ" dirty="0" err="1"/>
              <a:t>Anzahl</a:t>
            </a:r>
            <a:r>
              <a:rPr lang="cs-CZ" dirty="0"/>
              <a:t> der </a:t>
            </a:r>
            <a:r>
              <a:rPr lang="cs-CZ" dirty="0" err="1"/>
              <a:t>Haltestellen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8597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205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Personenverkehr und Transportwesens 2. Aspekte des Personenverkehrs und Transportes und Fahrgastabfertigung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75</cp:revision>
  <dcterms:created xsi:type="dcterms:W3CDTF">2017-05-10T10:51:34Z</dcterms:created>
  <dcterms:modified xsi:type="dcterms:W3CDTF">2017-07-13T11:02:33Z</dcterms:modified>
</cp:coreProperties>
</file>