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3" r:id="rId4"/>
    <p:sldId id="299" r:id="rId5"/>
    <p:sldId id="298" r:id="rId6"/>
    <p:sldId id="296" r:id="rId7"/>
    <p:sldId id="300"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varScale="1">
        <p:scale>
          <a:sx n="47" d="100"/>
          <a:sy n="47" d="100"/>
        </p:scale>
        <p:origin x="714"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13.7.2017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13.7.2017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13.7.2017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13.7.2017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13.7.2017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13.7.2017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13.7.2017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13.7.2017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13.7.2017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13.7.2017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13.7.2017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13.7.2017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de-DE" sz="3600" b="1" dirty="0"/>
              <a:t>Personenverkehr und Transportwesens</a:t>
            </a:r>
            <a:r>
              <a:rPr lang="cs-CZ" sz="3600"/>
              <a:t/>
            </a:r>
            <a:br>
              <a:rPr lang="cs-CZ" sz="3600"/>
            </a:br>
            <a:r>
              <a:rPr lang="cs-CZ" smtClean="0"/>
              <a:t>12</a:t>
            </a:r>
            <a:r>
              <a:rPr lang="cs-CZ" b="1" dirty="0" smtClean="0"/>
              <a:t>. </a:t>
            </a:r>
            <a:r>
              <a:rPr lang="cs-CZ" b="1" dirty="0" err="1" smtClean="0"/>
              <a:t>Andere</a:t>
            </a:r>
            <a:r>
              <a:rPr lang="cs-CZ" b="1" dirty="0" smtClean="0"/>
              <a:t> </a:t>
            </a:r>
            <a:r>
              <a:rPr lang="cs-CZ" b="1" dirty="0" err="1" smtClean="0"/>
              <a:t>Transportsysteme</a:t>
            </a:r>
            <a:r>
              <a:rPr lang="cs-CZ" b="1" dirty="0" smtClean="0"/>
              <a:t> </a:t>
            </a:r>
            <a:r>
              <a:rPr lang="cs-CZ" b="1" dirty="0" err="1" smtClean="0"/>
              <a:t>im</a:t>
            </a:r>
            <a:r>
              <a:rPr lang="cs-CZ" b="1" dirty="0" smtClean="0"/>
              <a:t> </a:t>
            </a:r>
            <a:r>
              <a:rPr lang="cs-CZ" b="1" dirty="0" err="1" smtClean="0"/>
              <a:t>Personenverkehr</a:t>
            </a:r>
            <a:endParaRPr lang="cs-CZ" b="1"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27416"/>
            <a:ext cx="10515600" cy="5149547"/>
          </a:xfrm>
        </p:spPr>
        <p:txBody>
          <a:bodyPr>
            <a:normAutofit/>
          </a:bodyPr>
          <a:lstStyle/>
          <a:p>
            <a:pPr>
              <a:buNone/>
            </a:pPr>
            <a:r>
              <a:rPr lang="de-DE" b="1" i="1" dirty="0" smtClean="0"/>
              <a:t>Fußverkehr:</a:t>
            </a:r>
            <a:endParaRPr lang="de-DE" dirty="0" smtClean="0"/>
          </a:p>
          <a:p>
            <a:pPr algn="just">
              <a:buNone/>
            </a:pPr>
            <a:r>
              <a:rPr lang="de-DE" dirty="0" smtClean="0"/>
              <a:t>	Der Fußverkehr kann scheinbar kein wesentlicher Einfluss an Verkehrssysteme im Personenverkehr haben, es ist zwar zu beachten, dass innerhalb einer Entfernung von einem Kilometer ist Fußverkehr die billigsten und schnellsten Transportmittel. Die Praxis zeigt, dass sogar bis zu einer Entfernung von drei Kilometern ist Fußverkehr eine echte Alternative zu anderen Verkehrsträgern. Allerdings müssen dazu günstige Bedingungen geschafft werden.</a:t>
            </a:r>
          </a:p>
          <a:p>
            <a:pPr>
              <a:buNone/>
            </a:pPr>
            <a:endParaRPr lang="de-DE" sz="3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algn="just">
              <a:buNone/>
            </a:pPr>
            <a:r>
              <a:rPr lang="de-LI" b="1" i="1" dirty="0" smtClean="0"/>
              <a:t>Radfahrverkehr:</a:t>
            </a:r>
            <a:endParaRPr lang="de-LI" dirty="0" smtClean="0"/>
          </a:p>
          <a:p>
            <a:pPr algn="just">
              <a:buNone/>
            </a:pPr>
            <a:r>
              <a:rPr lang="cs-CZ" dirty="0" smtClean="0"/>
              <a:t>	</a:t>
            </a:r>
            <a:r>
              <a:rPr lang="de-LI" dirty="0" smtClean="0"/>
              <a:t>Im Vergleich zu dem Fußverkehr hat Radfahrverkehr einen größeren Anwendungsbereich. Das Fahrrad ist für kurze Strecken als Alternative zum Auto geeignet (das heißt bis zu etwa 8 bis 10 Kilometer). Fahrräder sind relativ schnell und mit einer durchschnittlichen Geschwindigkeit in städtischen Gebieten 15-25 km/h bei diesen Entfernungen sind oft schneller als Autos, vor allem zum Zeitpunkt der Spitzenzeiten. Sie sind auch zuverlässiger für die Schätzung der Genauigkeit der Reisedauer.</a:t>
            </a:r>
          </a:p>
          <a:p>
            <a:pPr algn="just">
              <a:buNone/>
            </a:pPr>
            <a:endParaRPr lang="cs-CZ" u="sng" dirty="0" smtClean="0"/>
          </a:p>
          <a:p>
            <a:pPr marL="0" indent="0" algn="just">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1105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a:buNone/>
            </a:pPr>
            <a:r>
              <a:rPr lang="de-DE" b="1" i="1" dirty="0" smtClean="0"/>
              <a:t>Statischer Verkehr:</a:t>
            </a:r>
            <a:endParaRPr lang="de-DE" dirty="0" smtClean="0"/>
          </a:p>
          <a:p>
            <a:pPr algn="just">
              <a:buNone/>
            </a:pPr>
            <a:r>
              <a:rPr lang="de-DE" dirty="0" smtClean="0"/>
              <a:t>	Statischer Verkehr, auch „Ruhe Verehr“ genannt, ist es ein nötiger Bestandteil des Transportprozesses, vor allem im individuellen Autoverkehr, und auch für einige der folgenden Fahrzeuge. Da die ISV Fahrzeuge nicht ständig im Betrieb sind, sollte mit ihrer Lagerung geplant werden. </a:t>
            </a:r>
            <a:r>
              <a:rPr lang="de-DE" i="1" dirty="0" smtClean="0"/>
              <a:t>Abstellfläche und Parkplätze</a:t>
            </a:r>
            <a:r>
              <a:rPr lang="de-DE" dirty="0" smtClean="0"/>
              <a:t> – die für das Parken und Abstellen von Fahrzeugen verwendet werden.</a:t>
            </a:r>
          </a:p>
          <a:p>
            <a:pPr marL="0" indent="0">
              <a:buNone/>
            </a:pPr>
            <a:endParaRPr lang="cs-CZ" dirty="0"/>
          </a:p>
          <a:p>
            <a:pPr marL="0" indent="0">
              <a:buNone/>
            </a:pPr>
            <a:endParaRPr lang="cs-CZ" dirty="0"/>
          </a:p>
          <a:p>
            <a:pPr marL="0" indent="0" algn="just">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890009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a:buNone/>
            </a:pPr>
            <a:r>
              <a:rPr lang="cs-CZ" b="1" dirty="0" err="1" smtClean="0"/>
              <a:t>Hochgeschwindigkeitsbahn</a:t>
            </a:r>
            <a:endParaRPr lang="cs-CZ" b="1" dirty="0" smtClean="0"/>
          </a:p>
          <a:p>
            <a:pPr>
              <a:buNone/>
            </a:pPr>
            <a:endParaRPr lang="cs-CZ" b="1" dirty="0" smtClean="0"/>
          </a:p>
          <a:p>
            <a:pPr algn="just">
              <a:buNone/>
            </a:pPr>
            <a:r>
              <a:rPr lang="cs-CZ" dirty="0" smtClean="0"/>
              <a:t>	</a:t>
            </a:r>
            <a:r>
              <a:rPr lang="cs-CZ" dirty="0" err="1" smtClean="0"/>
              <a:t>Im</a:t>
            </a:r>
            <a:r>
              <a:rPr lang="cs-CZ" dirty="0" smtClean="0"/>
              <a:t> 19. </a:t>
            </a:r>
            <a:r>
              <a:rPr lang="cs-CZ" dirty="0" err="1" smtClean="0"/>
              <a:t>Jahrhundert</a:t>
            </a:r>
            <a:r>
              <a:rPr lang="cs-CZ" dirty="0" smtClean="0"/>
              <a:t>, </a:t>
            </a:r>
            <a:r>
              <a:rPr lang="cs-CZ" dirty="0" err="1" smtClean="0"/>
              <a:t>mit</a:t>
            </a:r>
            <a:r>
              <a:rPr lang="cs-CZ" dirty="0" smtClean="0"/>
              <a:t> der </a:t>
            </a:r>
            <a:r>
              <a:rPr lang="cs-CZ" dirty="0" err="1" smtClean="0"/>
              <a:t>Entwicklung</a:t>
            </a:r>
            <a:r>
              <a:rPr lang="cs-CZ" dirty="0" smtClean="0"/>
              <a:t> der </a:t>
            </a:r>
            <a:r>
              <a:rPr lang="cs-CZ" dirty="0" err="1" smtClean="0"/>
              <a:t>Eisenbahn</a:t>
            </a:r>
            <a:r>
              <a:rPr lang="cs-CZ" dirty="0" smtClean="0"/>
              <a:t> </a:t>
            </a:r>
            <a:r>
              <a:rPr lang="cs-CZ" dirty="0" err="1" smtClean="0"/>
              <a:t>und</a:t>
            </a:r>
            <a:r>
              <a:rPr lang="cs-CZ" dirty="0" smtClean="0"/>
              <a:t> der </a:t>
            </a:r>
            <a:r>
              <a:rPr lang="cs-CZ" dirty="0" err="1" smtClean="0"/>
              <a:t>Nutzung</a:t>
            </a:r>
            <a:r>
              <a:rPr lang="cs-CZ" dirty="0" smtClean="0"/>
              <a:t> </a:t>
            </a:r>
            <a:r>
              <a:rPr lang="cs-CZ" dirty="0" err="1" smtClean="0"/>
              <a:t>ihrer</a:t>
            </a:r>
            <a:r>
              <a:rPr lang="cs-CZ" dirty="0" smtClean="0"/>
              <a:t> </a:t>
            </a:r>
            <a:r>
              <a:rPr lang="cs-CZ" dirty="0" err="1" smtClean="0"/>
              <a:t>Vorteile</a:t>
            </a:r>
            <a:r>
              <a:rPr lang="cs-CZ" dirty="0" smtClean="0"/>
              <a:t>, </a:t>
            </a:r>
            <a:r>
              <a:rPr lang="cs-CZ" dirty="0" err="1" smtClean="0"/>
              <a:t>wurde</a:t>
            </a:r>
            <a:r>
              <a:rPr lang="cs-CZ" dirty="0" smtClean="0"/>
              <a:t> </a:t>
            </a:r>
            <a:r>
              <a:rPr lang="cs-CZ" dirty="0" err="1" smtClean="0"/>
              <a:t>erwartet</a:t>
            </a:r>
            <a:r>
              <a:rPr lang="cs-CZ" dirty="0" smtClean="0"/>
              <a:t> </a:t>
            </a:r>
            <a:r>
              <a:rPr lang="cs-CZ" dirty="0" err="1" smtClean="0"/>
              <a:t>ihren</a:t>
            </a:r>
            <a:r>
              <a:rPr lang="cs-CZ" dirty="0" smtClean="0"/>
              <a:t> </a:t>
            </a:r>
            <a:r>
              <a:rPr lang="cs-CZ" dirty="0" err="1" smtClean="0"/>
              <a:t>Anteil</a:t>
            </a:r>
            <a:r>
              <a:rPr lang="cs-CZ" dirty="0" smtClean="0"/>
              <a:t> </a:t>
            </a:r>
            <a:r>
              <a:rPr lang="cs-CZ" dirty="0" err="1" smtClean="0"/>
              <a:t>am</a:t>
            </a:r>
            <a:r>
              <a:rPr lang="cs-CZ" dirty="0" smtClean="0"/>
              <a:t> </a:t>
            </a:r>
            <a:r>
              <a:rPr lang="cs-CZ" dirty="0" err="1" smtClean="0"/>
              <a:t>Verkehrsmarkt</a:t>
            </a:r>
            <a:r>
              <a:rPr lang="cs-CZ" dirty="0" smtClean="0"/>
              <a:t> </a:t>
            </a:r>
            <a:r>
              <a:rPr lang="cs-CZ" dirty="0" err="1" smtClean="0"/>
              <a:t>zu</a:t>
            </a:r>
            <a:r>
              <a:rPr lang="cs-CZ" dirty="0" smtClean="0"/>
              <a:t> </a:t>
            </a:r>
            <a:r>
              <a:rPr lang="cs-CZ" dirty="0" err="1" smtClean="0"/>
              <a:t>Lasten</a:t>
            </a:r>
            <a:r>
              <a:rPr lang="cs-CZ" dirty="0" smtClean="0"/>
              <a:t> </a:t>
            </a:r>
            <a:r>
              <a:rPr lang="cs-CZ" dirty="0" err="1" smtClean="0"/>
              <a:t>anderer</a:t>
            </a:r>
            <a:r>
              <a:rPr lang="cs-CZ" dirty="0" smtClean="0"/>
              <a:t> </a:t>
            </a:r>
            <a:r>
              <a:rPr lang="cs-CZ" dirty="0" err="1" smtClean="0"/>
              <a:t>Verkehrsträger</a:t>
            </a:r>
            <a:r>
              <a:rPr lang="cs-CZ" dirty="0" smtClean="0"/>
              <a:t> </a:t>
            </a:r>
            <a:r>
              <a:rPr lang="cs-CZ" dirty="0" err="1" smtClean="0"/>
              <a:t>zu</a:t>
            </a:r>
            <a:r>
              <a:rPr lang="cs-CZ" dirty="0" smtClean="0"/>
              <a:t> </a:t>
            </a:r>
            <a:r>
              <a:rPr lang="cs-CZ" dirty="0" err="1" smtClean="0"/>
              <a:t>erhöhen</a:t>
            </a:r>
            <a:r>
              <a:rPr lang="cs-CZ" dirty="0" smtClean="0"/>
              <a:t>. Der </a:t>
            </a:r>
            <a:r>
              <a:rPr lang="cs-CZ" dirty="0" err="1" smtClean="0"/>
              <a:t>Grund</a:t>
            </a:r>
            <a:r>
              <a:rPr lang="cs-CZ" dirty="0" smtClean="0"/>
              <a:t> </a:t>
            </a:r>
            <a:r>
              <a:rPr lang="cs-CZ" dirty="0" err="1" smtClean="0"/>
              <a:t>dafür</a:t>
            </a:r>
            <a:r>
              <a:rPr lang="cs-CZ" dirty="0" smtClean="0"/>
              <a:t> </a:t>
            </a:r>
            <a:r>
              <a:rPr lang="cs-CZ" dirty="0" err="1" smtClean="0"/>
              <a:t>war</a:t>
            </a:r>
            <a:r>
              <a:rPr lang="cs-CZ" dirty="0" smtClean="0"/>
              <a:t>, </a:t>
            </a:r>
            <a:r>
              <a:rPr lang="cs-CZ" dirty="0" err="1" smtClean="0"/>
              <a:t>dass</a:t>
            </a:r>
            <a:r>
              <a:rPr lang="cs-CZ" dirty="0" smtClean="0"/>
              <a:t> der </a:t>
            </a:r>
            <a:r>
              <a:rPr lang="cs-CZ" dirty="0" err="1" smtClean="0"/>
              <a:t>Verkehr</a:t>
            </a:r>
            <a:r>
              <a:rPr lang="cs-CZ" dirty="0" smtClean="0"/>
              <a:t> </a:t>
            </a:r>
            <a:r>
              <a:rPr lang="cs-CZ" dirty="0" err="1" smtClean="0"/>
              <a:t>vorteilhafter</a:t>
            </a:r>
            <a:r>
              <a:rPr lang="cs-CZ" dirty="0" smtClean="0"/>
              <a:t> </a:t>
            </a:r>
            <a:r>
              <a:rPr lang="cs-CZ" dirty="0" err="1" smtClean="0"/>
              <a:t>für</a:t>
            </a:r>
            <a:r>
              <a:rPr lang="cs-CZ" dirty="0" smtClean="0"/>
              <a:t> Transport </a:t>
            </a:r>
            <a:r>
              <a:rPr lang="cs-CZ" dirty="0" err="1" smtClean="0"/>
              <a:t>größerer</a:t>
            </a:r>
            <a:r>
              <a:rPr lang="cs-CZ" dirty="0" smtClean="0"/>
              <a:t> </a:t>
            </a:r>
            <a:r>
              <a:rPr lang="cs-CZ" dirty="0" err="1" smtClean="0"/>
              <a:t>Passagieranzahl</a:t>
            </a:r>
            <a:r>
              <a:rPr lang="cs-CZ" dirty="0" smtClean="0"/>
              <a:t> </a:t>
            </a:r>
            <a:r>
              <a:rPr lang="cs-CZ" dirty="0" err="1" smtClean="0"/>
              <a:t>ist</a:t>
            </a:r>
            <a:r>
              <a:rPr lang="cs-CZ" dirty="0" smtClean="0"/>
              <a:t>.</a:t>
            </a:r>
          </a:p>
          <a:p>
            <a:pPr>
              <a:buNone/>
            </a:pPr>
            <a:endParaRPr lang="cs-CZ" dirty="0" smtClean="0"/>
          </a:p>
          <a:p>
            <a:pPr algn="just"/>
            <a:endParaRPr lang="cs-CZ" i="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593554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01385"/>
            <a:ext cx="10738503" cy="5375580"/>
          </a:xfrm>
        </p:spPr>
        <p:txBody>
          <a:bodyPr>
            <a:normAutofit/>
          </a:bodyPr>
          <a:lstStyle/>
          <a:p>
            <a:pPr>
              <a:buNone/>
            </a:pPr>
            <a:r>
              <a:rPr lang="cs-CZ" dirty="0" smtClean="0"/>
              <a:t>	Die </a:t>
            </a:r>
            <a:r>
              <a:rPr lang="cs-CZ" dirty="0" err="1" smtClean="0"/>
              <a:t>Hochgeschwindigkeitsbahnen</a:t>
            </a:r>
            <a:r>
              <a:rPr lang="cs-CZ" dirty="0" smtClean="0"/>
              <a:t> </a:t>
            </a:r>
            <a:r>
              <a:rPr lang="cs-CZ" dirty="0" err="1" smtClean="0"/>
              <a:t>können</a:t>
            </a:r>
            <a:r>
              <a:rPr lang="cs-CZ" dirty="0" smtClean="0"/>
              <a:t> in </a:t>
            </a:r>
            <a:r>
              <a:rPr lang="cs-CZ" dirty="0" err="1" smtClean="0"/>
              <a:t>drei</a:t>
            </a:r>
            <a:r>
              <a:rPr lang="cs-CZ" dirty="0" smtClean="0"/>
              <a:t> </a:t>
            </a:r>
            <a:r>
              <a:rPr lang="cs-CZ" dirty="0" err="1" smtClean="0"/>
              <a:t>Gruppen</a:t>
            </a:r>
            <a:r>
              <a:rPr lang="cs-CZ" dirty="0" smtClean="0"/>
              <a:t> </a:t>
            </a:r>
            <a:r>
              <a:rPr lang="cs-CZ" dirty="0" err="1" smtClean="0"/>
              <a:t>geteilt</a:t>
            </a:r>
            <a:r>
              <a:rPr lang="cs-CZ" dirty="0" smtClean="0"/>
              <a:t> </a:t>
            </a:r>
            <a:r>
              <a:rPr lang="cs-CZ" dirty="0" err="1" smtClean="0"/>
              <a:t>werden</a:t>
            </a:r>
            <a:r>
              <a:rPr lang="cs-CZ" dirty="0" smtClean="0"/>
              <a:t> </a:t>
            </a:r>
            <a:r>
              <a:rPr lang="cs-CZ" i="1" dirty="0" smtClean="0"/>
              <a:t>– nach der </a:t>
            </a:r>
            <a:r>
              <a:rPr lang="cs-CZ" i="1" dirty="0" err="1" smtClean="0"/>
              <a:t>Bahnrichtung</a:t>
            </a:r>
            <a:r>
              <a:rPr lang="cs-CZ" dirty="0" smtClean="0"/>
              <a:t>:</a:t>
            </a:r>
          </a:p>
          <a:p>
            <a:pPr>
              <a:buNone/>
            </a:pPr>
            <a:endParaRPr lang="cs-CZ" dirty="0" smtClean="0"/>
          </a:p>
          <a:p>
            <a:pPr lvl="0"/>
            <a:r>
              <a:rPr lang="cs-CZ" dirty="0" err="1" smtClean="0"/>
              <a:t>unter</a:t>
            </a:r>
            <a:r>
              <a:rPr lang="cs-CZ" dirty="0" smtClean="0"/>
              <a:t> der </a:t>
            </a:r>
            <a:r>
              <a:rPr lang="cs-CZ" dirty="0" err="1" smtClean="0"/>
              <a:t>Erde</a:t>
            </a:r>
            <a:r>
              <a:rPr lang="cs-CZ" dirty="0" smtClean="0"/>
              <a:t> (U-</a:t>
            </a:r>
            <a:r>
              <a:rPr lang="cs-CZ" dirty="0" err="1" smtClean="0"/>
              <a:t>Bahn</a:t>
            </a:r>
            <a:r>
              <a:rPr lang="cs-CZ" dirty="0" smtClean="0"/>
              <a:t> - Metro, </a:t>
            </a:r>
            <a:r>
              <a:rPr lang="cs-CZ" dirty="0" err="1" smtClean="0"/>
              <a:t>Verbindungsbahnen</a:t>
            </a:r>
            <a:r>
              <a:rPr lang="cs-CZ" dirty="0" smtClean="0"/>
              <a:t>)</a:t>
            </a:r>
          </a:p>
          <a:p>
            <a:pPr lvl="0"/>
            <a:r>
              <a:rPr lang="cs-CZ" dirty="0" err="1" smtClean="0"/>
              <a:t>am</a:t>
            </a:r>
            <a:r>
              <a:rPr lang="cs-CZ" dirty="0" smtClean="0"/>
              <a:t> </a:t>
            </a:r>
            <a:r>
              <a:rPr lang="cs-CZ" dirty="0" err="1" smtClean="0"/>
              <a:t>Land</a:t>
            </a:r>
            <a:r>
              <a:rPr lang="cs-CZ" dirty="0" smtClean="0"/>
              <a:t> (</a:t>
            </a:r>
            <a:r>
              <a:rPr lang="cs-CZ" dirty="0" err="1" smtClean="0"/>
              <a:t>städtische</a:t>
            </a:r>
            <a:r>
              <a:rPr lang="cs-CZ" dirty="0" smtClean="0"/>
              <a:t> </a:t>
            </a:r>
            <a:r>
              <a:rPr lang="cs-CZ" dirty="0" err="1" smtClean="0"/>
              <a:t>und</a:t>
            </a:r>
            <a:r>
              <a:rPr lang="cs-CZ" dirty="0" smtClean="0"/>
              <a:t> </a:t>
            </a:r>
            <a:r>
              <a:rPr lang="cs-CZ" dirty="0" err="1" smtClean="0"/>
              <a:t>vorstädtische</a:t>
            </a:r>
            <a:r>
              <a:rPr lang="cs-CZ" dirty="0" smtClean="0"/>
              <a:t> </a:t>
            </a:r>
            <a:r>
              <a:rPr lang="cs-CZ" dirty="0" err="1" smtClean="0"/>
              <a:t>Hochgeschwindigkeitsbahnen</a:t>
            </a:r>
            <a:r>
              <a:rPr lang="cs-CZ" dirty="0" smtClean="0"/>
              <a:t>, </a:t>
            </a:r>
            <a:r>
              <a:rPr lang="cs-CZ" dirty="0" err="1" smtClean="0"/>
              <a:t>Integration</a:t>
            </a:r>
            <a:r>
              <a:rPr lang="cs-CZ" dirty="0" smtClean="0"/>
              <a:t> der </a:t>
            </a:r>
            <a:r>
              <a:rPr lang="cs-CZ" dirty="0" err="1" smtClean="0"/>
              <a:t>Straßenbahn</a:t>
            </a:r>
            <a:r>
              <a:rPr lang="cs-CZ" dirty="0" smtClean="0"/>
              <a:t> </a:t>
            </a:r>
            <a:r>
              <a:rPr lang="cs-CZ" dirty="0" err="1" smtClean="0"/>
              <a:t>und</a:t>
            </a:r>
            <a:r>
              <a:rPr lang="cs-CZ" dirty="0" smtClean="0"/>
              <a:t> </a:t>
            </a:r>
            <a:r>
              <a:rPr lang="cs-CZ" dirty="0" err="1" smtClean="0"/>
              <a:t>Eisenbahn</a:t>
            </a:r>
            <a:r>
              <a:rPr lang="cs-CZ" dirty="0" smtClean="0"/>
              <a:t>)</a:t>
            </a:r>
          </a:p>
          <a:p>
            <a:pPr lvl="0"/>
            <a:r>
              <a:rPr lang="cs-CZ" dirty="0" err="1" smtClean="0"/>
              <a:t>über</a:t>
            </a:r>
            <a:r>
              <a:rPr lang="cs-CZ" dirty="0" smtClean="0"/>
              <a:t> </a:t>
            </a:r>
            <a:r>
              <a:rPr lang="cs-CZ" dirty="0" err="1" smtClean="0"/>
              <a:t>Grund</a:t>
            </a:r>
            <a:r>
              <a:rPr lang="cs-CZ" dirty="0" smtClean="0"/>
              <a:t> (</a:t>
            </a:r>
            <a:r>
              <a:rPr lang="cs-CZ" dirty="0" err="1" smtClean="0"/>
              <a:t>über</a:t>
            </a:r>
            <a:r>
              <a:rPr lang="cs-CZ" dirty="0" smtClean="0"/>
              <a:t> der </a:t>
            </a:r>
            <a:r>
              <a:rPr lang="cs-CZ" dirty="0" err="1" smtClean="0"/>
              <a:t>Erde</a:t>
            </a:r>
            <a:r>
              <a:rPr lang="cs-CZ" dirty="0" smtClean="0"/>
              <a:t> oder </a:t>
            </a:r>
            <a:r>
              <a:rPr lang="cs-CZ" dirty="0" err="1" smtClean="0"/>
              <a:t>Schwebebahn</a:t>
            </a:r>
            <a:r>
              <a:rPr lang="cs-CZ" dirty="0" smtClean="0"/>
              <a:t>).</a:t>
            </a:r>
          </a:p>
          <a:p>
            <a:pPr marL="0" indent="0" algn="just">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53320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01385"/>
            <a:ext cx="10738503" cy="5375580"/>
          </a:xfrm>
        </p:spPr>
        <p:txBody>
          <a:bodyPr>
            <a:normAutofit/>
          </a:bodyPr>
          <a:lstStyle/>
          <a:p>
            <a:pPr>
              <a:buNone/>
            </a:pPr>
            <a:r>
              <a:rPr lang="cs-CZ" i="1" dirty="0" err="1" smtClean="0"/>
              <a:t>Gliederung</a:t>
            </a:r>
            <a:r>
              <a:rPr lang="cs-CZ" i="1" dirty="0" smtClean="0"/>
              <a:t> nach </a:t>
            </a:r>
            <a:r>
              <a:rPr lang="cs-CZ" i="1" dirty="0" err="1" smtClean="0"/>
              <a:t>Art</a:t>
            </a:r>
            <a:r>
              <a:rPr lang="cs-CZ" i="1" dirty="0" smtClean="0"/>
              <a:t> der </a:t>
            </a:r>
            <a:r>
              <a:rPr lang="cs-CZ" i="1" dirty="0" err="1" smtClean="0"/>
              <a:t>Verkehrsmittel</a:t>
            </a:r>
            <a:r>
              <a:rPr lang="cs-CZ" i="1" dirty="0" smtClean="0"/>
              <a:t>:</a:t>
            </a:r>
            <a:endParaRPr lang="cs-CZ" dirty="0" smtClean="0"/>
          </a:p>
          <a:p>
            <a:pPr marL="514350" lvl="0" indent="-514350">
              <a:buFont typeface="+mj-lt"/>
              <a:buAutoNum type="alphaLcParenR"/>
            </a:pPr>
            <a:r>
              <a:rPr lang="cs-CZ" i="1" dirty="0" smtClean="0"/>
              <a:t>U-</a:t>
            </a:r>
            <a:r>
              <a:rPr lang="cs-CZ" i="1" dirty="0" err="1" smtClean="0"/>
              <a:t>Bahn</a:t>
            </a:r>
            <a:r>
              <a:rPr lang="cs-CZ" i="1" dirty="0" smtClean="0"/>
              <a:t> (Metro)</a:t>
            </a:r>
            <a:endParaRPr lang="cs-CZ" dirty="0" smtClean="0"/>
          </a:p>
          <a:p>
            <a:pPr marL="514350" lvl="0" indent="-514350">
              <a:buFont typeface="+mj-lt"/>
              <a:buAutoNum type="alphaLcParenR"/>
            </a:pPr>
            <a:r>
              <a:rPr lang="cs-CZ" i="1" dirty="0" err="1" smtClean="0"/>
              <a:t>Verbindungsbahn</a:t>
            </a:r>
            <a:r>
              <a:rPr lang="cs-CZ" dirty="0" smtClean="0"/>
              <a:t> </a:t>
            </a:r>
          </a:p>
          <a:p>
            <a:pPr marL="514350" lvl="0" indent="-514350">
              <a:buFont typeface="+mj-lt"/>
              <a:buAutoNum type="alphaLcParenR"/>
            </a:pPr>
            <a:r>
              <a:rPr lang="cs-CZ" i="1" dirty="0" smtClean="0"/>
              <a:t>S-</a:t>
            </a:r>
            <a:r>
              <a:rPr lang="cs-CZ" i="1" dirty="0" err="1" smtClean="0"/>
              <a:t>Bahn</a:t>
            </a:r>
            <a:r>
              <a:rPr lang="cs-CZ" i="1" dirty="0" smtClean="0"/>
              <a:t> (in der </a:t>
            </a:r>
            <a:r>
              <a:rPr lang="cs-CZ" i="1" dirty="0" err="1" smtClean="0"/>
              <a:t>Stadt</a:t>
            </a:r>
            <a:r>
              <a:rPr lang="cs-CZ" i="1" dirty="0" smtClean="0"/>
              <a:t>)</a:t>
            </a:r>
            <a:endParaRPr lang="cs-CZ" dirty="0" smtClean="0"/>
          </a:p>
          <a:p>
            <a:pPr marL="514350" lvl="0" indent="-514350">
              <a:buFont typeface="+mj-lt"/>
              <a:buAutoNum type="alphaLcParenR"/>
            </a:pPr>
            <a:r>
              <a:rPr lang="cs-CZ" i="1" dirty="0" smtClean="0"/>
              <a:t>S-</a:t>
            </a:r>
            <a:r>
              <a:rPr lang="cs-CZ" i="1" dirty="0" err="1" smtClean="0"/>
              <a:t>Bahn</a:t>
            </a:r>
            <a:r>
              <a:rPr lang="cs-CZ" i="1" dirty="0" smtClean="0"/>
              <a:t> (in der </a:t>
            </a:r>
            <a:r>
              <a:rPr lang="cs-CZ" i="1" dirty="0" err="1" smtClean="0"/>
              <a:t>Vorstadt</a:t>
            </a:r>
            <a:r>
              <a:rPr lang="cs-CZ" i="1" dirty="0" smtClean="0"/>
              <a:t>)</a:t>
            </a:r>
            <a:endParaRPr lang="cs-CZ" dirty="0" smtClean="0"/>
          </a:p>
          <a:p>
            <a:pPr marL="514350" lvl="0" indent="-514350">
              <a:buFont typeface="+mj-lt"/>
              <a:buAutoNum type="alphaLcParenR"/>
            </a:pPr>
            <a:r>
              <a:rPr lang="cs-CZ" i="1" dirty="0" err="1" smtClean="0"/>
              <a:t>Integration</a:t>
            </a:r>
            <a:r>
              <a:rPr lang="cs-CZ" i="1" dirty="0" smtClean="0"/>
              <a:t> der </a:t>
            </a:r>
            <a:r>
              <a:rPr lang="cs-CZ" i="1" dirty="0" err="1" smtClean="0"/>
              <a:t>Straßenbahn</a:t>
            </a:r>
            <a:r>
              <a:rPr lang="cs-CZ" i="1" dirty="0" smtClean="0"/>
              <a:t> </a:t>
            </a:r>
            <a:r>
              <a:rPr lang="cs-CZ" i="1" dirty="0" err="1" smtClean="0"/>
              <a:t>mit</a:t>
            </a:r>
            <a:r>
              <a:rPr lang="cs-CZ" i="1" dirty="0" smtClean="0"/>
              <a:t> </a:t>
            </a:r>
            <a:r>
              <a:rPr lang="cs-CZ" i="1" dirty="0" err="1" smtClean="0"/>
              <a:t>Eisenbahn</a:t>
            </a:r>
            <a:endParaRPr lang="cs-CZ" dirty="0" smtClean="0"/>
          </a:p>
          <a:p>
            <a:pPr marL="514350" lvl="0" indent="-514350">
              <a:buFont typeface="+mj-lt"/>
              <a:buAutoNum type="alphaLcParenR"/>
            </a:pPr>
            <a:r>
              <a:rPr lang="cs-CZ" i="1" dirty="0" err="1" smtClean="0"/>
              <a:t>Über</a:t>
            </a:r>
            <a:r>
              <a:rPr lang="cs-CZ" i="1" dirty="0" smtClean="0"/>
              <a:t> der </a:t>
            </a:r>
            <a:r>
              <a:rPr lang="cs-CZ" i="1" dirty="0" err="1" smtClean="0"/>
              <a:t>Erde</a:t>
            </a:r>
            <a:r>
              <a:rPr lang="cs-CZ" i="1" dirty="0" smtClean="0"/>
              <a:t> oder </a:t>
            </a:r>
            <a:r>
              <a:rPr lang="cs-CZ" i="1" dirty="0" err="1" smtClean="0"/>
              <a:t>Schwebebahn</a:t>
            </a:r>
            <a:endParaRPr lang="cs-CZ" dirty="0" smtClean="0"/>
          </a:p>
          <a:p>
            <a:pPr marL="514350" indent="-514350">
              <a:buFont typeface="+mj-lt"/>
              <a:buAutoNum type="alphaLcParenR"/>
            </a:pPr>
            <a:r>
              <a:rPr lang="cs-CZ" i="1" dirty="0" smtClean="0"/>
              <a:t>U-S-</a:t>
            </a:r>
            <a:r>
              <a:rPr lang="cs-CZ" i="1" dirty="0" err="1" smtClean="0"/>
              <a:t>Bahn</a:t>
            </a:r>
            <a:endParaRPr lang="cs-CZ" dirty="0" smtClean="0"/>
          </a:p>
          <a:p>
            <a:pPr marL="0" indent="0" algn="just">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628544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TotalTime>
  <Words>66</Words>
  <Application>Microsoft Office PowerPoint</Application>
  <PresentationFormat>Širokoúhlá obrazovka</PresentationFormat>
  <Paragraphs>25</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Personenverkehr und Transportwesens 12. Andere Transportsysteme im Personenverkehr</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Hlatká Martina</cp:lastModifiedBy>
  <cp:revision>82</cp:revision>
  <dcterms:created xsi:type="dcterms:W3CDTF">2017-05-10T10:51:34Z</dcterms:created>
  <dcterms:modified xsi:type="dcterms:W3CDTF">2017-07-13T10:59:51Z</dcterms:modified>
</cp:coreProperties>
</file>