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9" r:id="rId5"/>
    <p:sldId id="298" r:id="rId6"/>
    <p:sldId id="296" r:id="rId7"/>
    <p:sldId id="300" r:id="rId8"/>
    <p:sldId id="29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14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de-DE" sz="3600" b="1" dirty="0"/>
              <a:t>Personenverkehr und Transportwesens</a:t>
            </a:r>
            <a:r>
              <a:rPr lang="cs-CZ" sz="3600"/>
              <a:t/>
            </a:r>
            <a:br>
              <a:rPr lang="cs-CZ" sz="3600"/>
            </a:br>
            <a:r>
              <a:rPr lang="cs-CZ" smtClean="0"/>
              <a:t>10</a:t>
            </a:r>
            <a:r>
              <a:rPr lang="cs-CZ" b="1" dirty="0" smtClean="0"/>
              <a:t>. </a:t>
            </a:r>
            <a:r>
              <a:rPr lang="cs-CZ" b="1" dirty="0" err="1" smtClean="0"/>
              <a:t>Unkonventioneller</a:t>
            </a:r>
            <a:r>
              <a:rPr lang="cs-CZ" b="1" dirty="0" smtClean="0"/>
              <a:t> </a:t>
            </a:r>
            <a:r>
              <a:rPr lang="cs-CZ" b="1" dirty="0" err="1" smtClean="0"/>
              <a:t>Verkehr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7416"/>
            <a:ext cx="10515600" cy="514954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de-DE" dirty="0" smtClean="0"/>
              <a:t>Die Anforderungen an unkonventionelle Transportsysteme (im Folgenden nur als UTS):</a:t>
            </a:r>
          </a:p>
          <a:p>
            <a:pPr lvl="0"/>
            <a:r>
              <a:rPr lang="de-DE" dirty="0" smtClean="0"/>
              <a:t>Überlastung der Straßen entlasten (Stadt, Vorstadt, ...),</a:t>
            </a:r>
          </a:p>
          <a:p>
            <a:pPr lvl="0"/>
            <a:r>
              <a:rPr lang="de-DE" dirty="0" smtClean="0"/>
              <a:t>höhere Leistung und Einsparung der Transportzeit,</a:t>
            </a:r>
          </a:p>
          <a:p>
            <a:pPr lvl="0"/>
            <a:r>
              <a:rPr lang="de-DE" dirty="0" smtClean="0"/>
              <a:t>Umweltschutz, Lärmschutz und Luftverschmutzung,</a:t>
            </a:r>
          </a:p>
          <a:p>
            <a:pPr lvl="0"/>
            <a:r>
              <a:rPr lang="de-DE" dirty="0" smtClean="0"/>
              <a:t>Verbesserung der Sicherheit,</a:t>
            </a:r>
          </a:p>
          <a:p>
            <a:pPr lvl="0"/>
            <a:r>
              <a:rPr lang="de-DE" dirty="0" smtClean="0"/>
              <a:t>Fähigkeit die Operationen zu automatisieren,</a:t>
            </a:r>
          </a:p>
          <a:p>
            <a:pPr lvl="0"/>
            <a:r>
              <a:rPr lang="de-DE" dirty="0" smtClean="0"/>
              <a:t>effizienter Kraftstoffverbrauch (Bau- und Betriebskosten, Tarife, ...)</a:t>
            </a:r>
          </a:p>
          <a:p>
            <a:pPr lvl="0"/>
            <a:r>
              <a:rPr lang="de-DE" dirty="0" smtClean="0"/>
              <a:t>Bequemlichkeit und Komfort der Reise verbessern,</a:t>
            </a:r>
          </a:p>
          <a:p>
            <a:pPr lvl="0"/>
            <a:r>
              <a:rPr lang="de-DE" dirty="0" smtClean="0"/>
              <a:t>Integration mit bestehenden Transportsystemen,</a:t>
            </a:r>
          </a:p>
          <a:p>
            <a:pPr lvl="0"/>
            <a:r>
              <a:rPr lang="de-DE" dirty="0" smtClean="0"/>
              <a:t>harmonische Integration in die Stadtarchitektur,</a:t>
            </a:r>
          </a:p>
          <a:p>
            <a:pPr lvl="0"/>
            <a:r>
              <a:rPr lang="de-DE" dirty="0" smtClean="0"/>
              <a:t>kleinerer Anforderungen an die Grundfläche der Stadt.</a:t>
            </a:r>
          </a:p>
          <a:p>
            <a:pPr>
              <a:buNone/>
            </a:pPr>
            <a:endParaRPr lang="de-DE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 smtClean="0"/>
              <a:t>Gliederung</a:t>
            </a:r>
            <a:r>
              <a:rPr lang="cs-CZ" b="1" dirty="0" smtClean="0"/>
              <a:t> </a:t>
            </a:r>
            <a:r>
              <a:rPr lang="cs-CZ" b="1" dirty="0" err="1" smtClean="0"/>
              <a:t>von</a:t>
            </a:r>
            <a:r>
              <a:rPr lang="cs-CZ" b="1" dirty="0" smtClean="0"/>
              <a:t> </a:t>
            </a:r>
            <a:r>
              <a:rPr lang="cs-CZ" b="1" dirty="0" err="1" smtClean="0"/>
              <a:t>unkonventionellen</a:t>
            </a:r>
            <a:r>
              <a:rPr lang="cs-CZ" b="1" dirty="0" smtClean="0"/>
              <a:t> </a:t>
            </a:r>
            <a:r>
              <a:rPr lang="cs-CZ" b="1" dirty="0" err="1" smtClean="0"/>
              <a:t>Transportsystemen</a:t>
            </a:r>
            <a:r>
              <a:rPr lang="cs-CZ" b="1" dirty="0" smtClean="0"/>
              <a:t>: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individueller</a:t>
            </a:r>
            <a:r>
              <a:rPr lang="cs-CZ" dirty="0" smtClean="0"/>
              <a:t> </a:t>
            </a:r>
            <a:r>
              <a:rPr lang="cs-CZ" dirty="0" err="1" smtClean="0"/>
              <a:t>Verkehr</a:t>
            </a:r>
            <a:r>
              <a:rPr lang="cs-CZ" dirty="0" smtClean="0"/>
              <a:t> -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maximal</a:t>
            </a:r>
            <a:r>
              <a:rPr lang="cs-CZ" dirty="0" smtClean="0"/>
              <a:t> 4-5 </a:t>
            </a:r>
            <a:r>
              <a:rPr lang="cs-CZ" dirty="0" err="1" smtClean="0"/>
              <a:t>Personen</a:t>
            </a:r>
            <a:r>
              <a:rPr lang="cs-CZ" dirty="0" smtClean="0"/>
              <a:t>, in </a:t>
            </a:r>
            <a:r>
              <a:rPr lang="cs-CZ" dirty="0" err="1" smtClean="0"/>
              <a:t>Ausnahmefällen</a:t>
            </a:r>
            <a:r>
              <a:rPr lang="cs-CZ" dirty="0" smtClean="0"/>
              <a:t> bis </a:t>
            </a:r>
            <a:r>
              <a:rPr lang="cs-CZ" dirty="0" err="1" smtClean="0"/>
              <a:t>zu</a:t>
            </a:r>
            <a:r>
              <a:rPr lang="cs-CZ" dirty="0" smtClean="0"/>
              <a:t> 12 </a:t>
            </a:r>
            <a:r>
              <a:rPr lang="cs-CZ" dirty="0" err="1" smtClean="0"/>
              <a:t>Personen</a:t>
            </a:r>
            <a:r>
              <a:rPr lang="cs-CZ" dirty="0" smtClean="0"/>
              <a:t>,</a:t>
            </a:r>
          </a:p>
          <a:p>
            <a:pPr lvl="0"/>
            <a:r>
              <a:rPr lang="cs-CZ" dirty="0" err="1" smtClean="0"/>
              <a:t>öffentliche</a:t>
            </a:r>
            <a:r>
              <a:rPr lang="cs-CZ" dirty="0" smtClean="0"/>
              <a:t> </a:t>
            </a:r>
            <a:r>
              <a:rPr lang="cs-CZ" dirty="0" err="1" smtClean="0"/>
              <a:t>Verkehrsmittel</a:t>
            </a:r>
            <a:r>
              <a:rPr lang="cs-CZ" dirty="0" smtClean="0"/>
              <a:t> -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größere</a:t>
            </a:r>
            <a:r>
              <a:rPr lang="cs-CZ" dirty="0" smtClean="0"/>
              <a:t> </a:t>
            </a:r>
            <a:r>
              <a:rPr lang="cs-CZ" dirty="0" err="1" smtClean="0"/>
              <a:t>Zahl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Menschen</a:t>
            </a:r>
            <a:r>
              <a:rPr lang="cs-CZ" dirty="0" smtClean="0"/>
              <a:t>,</a:t>
            </a:r>
          </a:p>
          <a:p>
            <a:pPr lvl="0"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In </a:t>
            </a:r>
            <a:r>
              <a:rPr lang="cs-CZ" b="1" dirty="0" err="1" smtClean="0"/>
              <a:t>Bezug</a:t>
            </a:r>
            <a:r>
              <a:rPr lang="cs-CZ" b="1" dirty="0" smtClean="0"/>
              <a:t> </a:t>
            </a:r>
            <a:r>
              <a:rPr lang="cs-CZ" b="1" dirty="0" err="1" smtClean="0"/>
              <a:t>auf</a:t>
            </a:r>
            <a:r>
              <a:rPr lang="cs-CZ" b="1" dirty="0" smtClean="0"/>
              <a:t> </a:t>
            </a:r>
            <a:r>
              <a:rPr lang="cs-CZ" b="1" dirty="0" err="1" smtClean="0"/>
              <a:t>die</a:t>
            </a:r>
            <a:r>
              <a:rPr lang="cs-CZ" b="1" dirty="0" smtClean="0"/>
              <a:t> </a:t>
            </a:r>
            <a:r>
              <a:rPr lang="cs-CZ" b="1" dirty="0" err="1" smtClean="0"/>
              <a:t>Oberflächenbedeckung</a:t>
            </a:r>
            <a:r>
              <a:rPr lang="cs-CZ" b="1" dirty="0" smtClean="0"/>
              <a:t> </a:t>
            </a:r>
            <a:r>
              <a:rPr lang="cs-CZ" b="1" dirty="0" err="1" smtClean="0"/>
              <a:t>gliedert</a:t>
            </a:r>
            <a:r>
              <a:rPr lang="cs-CZ" b="1" dirty="0" smtClean="0"/>
              <a:t> </a:t>
            </a:r>
            <a:r>
              <a:rPr lang="cs-CZ" b="1" dirty="0" err="1" smtClean="0"/>
              <a:t>sich</a:t>
            </a:r>
            <a:r>
              <a:rPr lang="cs-CZ" b="1" dirty="0" smtClean="0"/>
              <a:t> </a:t>
            </a:r>
            <a:r>
              <a:rPr lang="cs-CZ" b="1" dirty="0" err="1" smtClean="0"/>
              <a:t>horizontal</a:t>
            </a:r>
            <a:r>
              <a:rPr lang="cs-CZ" b="1" dirty="0" smtClean="0"/>
              <a:t> in </a:t>
            </a:r>
            <a:r>
              <a:rPr lang="cs-CZ" b="1" dirty="0" err="1" smtClean="0"/>
              <a:t>drei</a:t>
            </a:r>
            <a:r>
              <a:rPr lang="cs-CZ" b="1" dirty="0" smtClean="0"/>
              <a:t> </a:t>
            </a:r>
            <a:r>
              <a:rPr lang="cs-CZ" b="1" dirty="0" err="1" smtClean="0"/>
              <a:t>Gruppen</a:t>
            </a:r>
            <a:r>
              <a:rPr lang="cs-CZ" b="1" dirty="0" smtClean="0"/>
              <a:t>:</a:t>
            </a:r>
          </a:p>
          <a:p>
            <a:pPr marL="0" indent="0">
              <a:buFont typeface="Wingdings" pitchFamily="2" charset="2"/>
              <a:buChar char="ü"/>
            </a:pPr>
            <a:r>
              <a:rPr lang="cs-CZ" dirty="0" err="1" smtClean="0"/>
              <a:t>Systeme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Innenstadt</a:t>
            </a:r>
            <a:r>
              <a:rPr lang="cs-CZ" dirty="0" smtClean="0"/>
              <a:t> </a:t>
            </a:r>
          </a:p>
          <a:p>
            <a:pPr marL="0" indent="0">
              <a:buFont typeface="Wingdings" pitchFamily="2" charset="2"/>
              <a:buChar char="ü"/>
            </a:pPr>
            <a:r>
              <a:rPr lang="cs-CZ" dirty="0" err="1" smtClean="0"/>
              <a:t>ganze</a:t>
            </a:r>
            <a:r>
              <a:rPr lang="cs-CZ" dirty="0" smtClean="0"/>
              <a:t> </a:t>
            </a:r>
            <a:r>
              <a:rPr lang="cs-CZ" dirty="0" err="1" smtClean="0"/>
              <a:t>Stadt</a:t>
            </a:r>
            <a:r>
              <a:rPr lang="cs-CZ" dirty="0" smtClean="0"/>
              <a:t> </a:t>
            </a:r>
          </a:p>
          <a:p>
            <a:pPr marL="0" indent="0">
              <a:buFont typeface="Wingdings" pitchFamily="2" charset="2"/>
              <a:buChar char="ü"/>
            </a:pPr>
            <a:r>
              <a:rPr lang="cs-CZ" dirty="0" err="1" smtClean="0"/>
              <a:t>ganze</a:t>
            </a:r>
            <a:r>
              <a:rPr lang="cs-CZ" dirty="0" smtClean="0"/>
              <a:t> </a:t>
            </a:r>
            <a:r>
              <a:rPr lang="cs-CZ" dirty="0" err="1" smtClean="0"/>
              <a:t>Agglomeration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err="1" smtClean="0"/>
              <a:t>Transportdienstsysteme</a:t>
            </a:r>
            <a:endParaRPr lang="cs-CZ" b="1" dirty="0" smtClean="0"/>
          </a:p>
          <a:p>
            <a:pPr>
              <a:buNone/>
            </a:pPr>
            <a:r>
              <a:rPr lang="cs-CZ" b="1" i="1" dirty="0" smtClean="0"/>
              <a:t>1.  Park-</a:t>
            </a:r>
            <a:r>
              <a:rPr lang="cs-CZ" b="1" i="1" dirty="0" err="1" smtClean="0"/>
              <a:t>and</a:t>
            </a:r>
            <a:r>
              <a:rPr lang="cs-CZ" b="1" i="1" dirty="0" smtClean="0"/>
              <a:t>-</a:t>
            </a:r>
            <a:r>
              <a:rPr lang="cs-CZ" b="1" i="1" dirty="0" err="1" smtClean="0"/>
              <a:t>Ride</a:t>
            </a:r>
            <a:r>
              <a:rPr lang="cs-CZ" b="1" i="1" dirty="0" smtClean="0"/>
              <a:t> (P&amp;R):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	Der </a:t>
            </a:r>
            <a:r>
              <a:rPr lang="cs-CZ" dirty="0" err="1" smtClean="0"/>
              <a:t>Zweck</a:t>
            </a:r>
            <a:r>
              <a:rPr lang="cs-CZ" dirty="0" smtClean="0"/>
              <a:t> des Park-</a:t>
            </a:r>
            <a:r>
              <a:rPr lang="cs-CZ" dirty="0" err="1" smtClean="0"/>
              <a:t>and</a:t>
            </a:r>
            <a:r>
              <a:rPr lang="cs-CZ" dirty="0" smtClean="0"/>
              <a:t>-</a:t>
            </a:r>
            <a:r>
              <a:rPr lang="cs-CZ" dirty="0" err="1" smtClean="0"/>
              <a:t>Ride</a:t>
            </a:r>
            <a:r>
              <a:rPr lang="cs-CZ" dirty="0" smtClean="0"/>
              <a:t>-</a:t>
            </a:r>
            <a:r>
              <a:rPr lang="cs-CZ" dirty="0" err="1" smtClean="0"/>
              <a:t>Systems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Reduzierung</a:t>
            </a:r>
            <a:r>
              <a:rPr lang="cs-CZ" dirty="0" smtClean="0"/>
              <a:t> der </a:t>
            </a:r>
            <a:r>
              <a:rPr lang="cs-CZ" dirty="0" err="1" smtClean="0"/>
              <a:t>Autos</a:t>
            </a:r>
            <a:r>
              <a:rPr lang="cs-CZ" dirty="0" smtClean="0"/>
              <a:t> in den </a:t>
            </a:r>
            <a:r>
              <a:rPr lang="cs-CZ" dirty="0" err="1" smtClean="0"/>
              <a:t>Stadtzentren</a:t>
            </a:r>
            <a:r>
              <a:rPr lang="cs-CZ" dirty="0" smtClean="0"/>
              <a:t>. </a:t>
            </a:r>
            <a:r>
              <a:rPr lang="cs-CZ" dirty="0" err="1" smtClean="0"/>
              <a:t>Dieses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ermöglicht</a:t>
            </a:r>
            <a:r>
              <a:rPr lang="cs-CZ" dirty="0" smtClean="0"/>
              <a:t> es </a:t>
            </a:r>
            <a:r>
              <a:rPr lang="cs-CZ" dirty="0" err="1" smtClean="0"/>
              <a:t>ein</a:t>
            </a:r>
            <a:r>
              <a:rPr lang="cs-CZ" dirty="0" smtClean="0"/>
              <a:t> Auto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Parkplatz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lassen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der </a:t>
            </a:r>
            <a:r>
              <a:rPr lang="cs-CZ" dirty="0" err="1" smtClean="0"/>
              <a:t>Zahlung</a:t>
            </a:r>
            <a:r>
              <a:rPr lang="cs-CZ" dirty="0" smtClean="0"/>
              <a:t> </a:t>
            </a:r>
            <a:r>
              <a:rPr lang="cs-CZ" dirty="0" err="1" smtClean="0"/>
              <a:t>eines</a:t>
            </a:r>
            <a:r>
              <a:rPr lang="cs-CZ" dirty="0" smtClean="0"/>
              <a:t> </a:t>
            </a:r>
            <a:r>
              <a:rPr lang="cs-CZ" dirty="0" err="1" smtClean="0"/>
              <a:t>Parkgebühr</a:t>
            </a:r>
            <a:r>
              <a:rPr lang="cs-CZ" dirty="0" smtClean="0"/>
              <a:t> </a:t>
            </a:r>
            <a:r>
              <a:rPr lang="cs-CZ" dirty="0" err="1" smtClean="0"/>
              <a:t>wird</a:t>
            </a:r>
            <a:r>
              <a:rPr lang="cs-CZ" dirty="0" smtClean="0"/>
              <a:t> in der </a:t>
            </a:r>
            <a:r>
              <a:rPr lang="cs-CZ" dirty="0" err="1" smtClean="0"/>
              <a:t>Regel</a:t>
            </a:r>
            <a:r>
              <a:rPr lang="cs-CZ" dirty="0" smtClean="0"/>
              <a:t> </a:t>
            </a:r>
            <a:r>
              <a:rPr lang="cs-CZ" dirty="0" err="1" smtClean="0"/>
              <a:t>auch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Ticket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öffentlichen</a:t>
            </a:r>
            <a:r>
              <a:rPr lang="cs-CZ" dirty="0" smtClean="0"/>
              <a:t> </a:t>
            </a:r>
            <a:r>
              <a:rPr lang="cs-CZ" dirty="0" err="1" smtClean="0"/>
              <a:t>Verkehrsmittel</a:t>
            </a:r>
            <a:r>
              <a:rPr lang="cs-CZ" dirty="0" smtClean="0"/>
              <a:t> </a:t>
            </a:r>
            <a:r>
              <a:rPr lang="cs-CZ" dirty="0" err="1" smtClean="0"/>
              <a:t>erhalten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b="1" i="1" dirty="0" smtClean="0"/>
              <a:t>2. </a:t>
            </a:r>
            <a:r>
              <a:rPr lang="cs-CZ" b="1" i="1" dirty="0" err="1" smtClean="0"/>
              <a:t>System</a:t>
            </a:r>
            <a:r>
              <a:rPr lang="cs-CZ" b="1" i="1" dirty="0" smtClean="0"/>
              <a:t> </a:t>
            </a:r>
            <a:r>
              <a:rPr lang="cs-CZ" b="1" i="1" dirty="0" err="1" smtClean="0"/>
              <a:t>Bike</a:t>
            </a:r>
            <a:r>
              <a:rPr lang="cs-CZ" b="1" i="1" dirty="0" smtClean="0"/>
              <a:t> </a:t>
            </a:r>
            <a:r>
              <a:rPr lang="cs-CZ" b="1" i="1" dirty="0" err="1" smtClean="0"/>
              <a:t>and</a:t>
            </a:r>
            <a:r>
              <a:rPr lang="cs-CZ" b="1" i="1" dirty="0" smtClean="0"/>
              <a:t> </a:t>
            </a:r>
            <a:r>
              <a:rPr lang="cs-CZ" b="1" i="1" dirty="0" err="1" smtClean="0"/>
              <a:t>Ride</a:t>
            </a:r>
            <a:r>
              <a:rPr lang="cs-CZ" b="1" i="1" dirty="0" smtClean="0"/>
              <a:t> (B&amp;R):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 err="1" smtClean="0"/>
              <a:t>Dieses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begünstigt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Verwendung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Fahrrad</a:t>
            </a:r>
            <a:r>
              <a:rPr lang="cs-CZ" dirty="0" smtClean="0"/>
              <a:t> </a:t>
            </a:r>
            <a:r>
              <a:rPr lang="cs-CZ" dirty="0" err="1" smtClean="0"/>
              <a:t>zusammen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den </a:t>
            </a:r>
            <a:r>
              <a:rPr lang="cs-CZ" dirty="0" err="1" smtClean="0"/>
              <a:t>öffentlichen</a:t>
            </a:r>
            <a:r>
              <a:rPr lang="cs-CZ" dirty="0" smtClean="0"/>
              <a:t> </a:t>
            </a:r>
            <a:r>
              <a:rPr lang="cs-CZ" dirty="0" err="1" smtClean="0"/>
              <a:t>Verkehrsmitteln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Vergleich</a:t>
            </a:r>
            <a:r>
              <a:rPr lang="cs-CZ" dirty="0" smtClean="0"/>
              <a:t> </a:t>
            </a:r>
            <a:r>
              <a:rPr lang="cs-CZ" dirty="0" err="1" smtClean="0"/>
              <a:t>zum</a:t>
            </a:r>
            <a:r>
              <a:rPr lang="cs-CZ" dirty="0" smtClean="0"/>
              <a:t> Auto. Die </a:t>
            </a:r>
            <a:r>
              <a:rPr lang="cs-CZ" dirty="0" err="1" smtClean="0"/>
              <a:t>Parkplätze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Aufbewahrung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Fahrräder</a:t>
            </a:r>
            <a:r>
              <a:rPr lang="cs-CZ" dirty="0" smtClean="0"/>
              <a:t> </a:t>
            </a:r>
            <a:r>
              <a:rPr lang="cs-CZ" dirty="0" err="1" smtClean="0"/>
              <a:t>wurden</a:t>
            </a:r>
            <a:r>
              <a:rPr lang="cs-CZ" dirty="0" smtClean="0"/>
              <a:t> </a:t>
            </a:r>
            <a:r>
              <a:rPr lang="cs-CZ" dirty="0" err="1" smtClean="0"/>
              <a:t>gebaut</a:t>
            </a:r>
            <a:r>
              <a:rPr lang="cs-CZ" dirty="0" smtClean="0"/>
              <a:t> in der </a:t>
            </a:r>
            <a:r>
              <a:rPr lang="cs-CZ" dirty="0" err="1" smtClean="0"/>
              <a:t>Nähe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Stationen</a:t>
            </a:r>
            <a:r>
              <a:rPr lang="cs-CZ" dirty="0" smtClean="0"/>
              <a:t> </a:t>
            </a:r>
            <a:r>
              <a:rPr lang="cs-CZ" dirty="0" err="1" smtClean="0"/>
              <a:t>eines</a:t>
            </a:r>
            <a:r>
              <a:rPr lang="cs-CZ" dirty="0" smtClean="0"/>
              <a:t> </a:t>
            </a:r>
            <a:r>
              <a:rPr lang="cs-CZ" dirty="0" err="1" smtClean="0"/>
              <a:t>öffentlichen</a:t>
            </a:r>
            <a:r>
              <a:rPr lang="cs-CZ" dirty="0" smtClean="0"/>
              <a:t> </a:t>
            </a:r>
            <a:r>
              <a:rPr lang="cs-CZ" dirty="0" err="1" smtClean="0"/>
              <a:t>integrierten</a:t>
            </a:r>
            <a:r>
              <a:rPr lang="cs-CZ" dirty="0" smtClean="0"/>
              <a:t> </a:t>
            </a:r>
            <a:r>
              <a:rPr lang="cs-CZ" dirty="0" err="1" smtClean="0"/>
              <a:t>Stadtverkehrssystems</a:t>
            </a:r>
            <a:r>
              <a:rPr lang="cs-CZ" dirty="0" smtClean="0"/>
              <a:t> oder </a:t>
            </a:r>
            <a:r>
              <a:rPr lang="cs-CZ" dirty="0" err="1" smtClean="0"/>
              <a:t>nachgelagerten</a:t>
            </a:r>
            <a:r>
              <a:rPr lang="cs-CZ" dirty="0" smtClean="0"/>
              <a:t> </a:t>
            </a:r>
            <a:r>
              <a:rPr lang="cs-CZ" dirty="0" err="1" smtClean="0"/>
              <a:t>Transportsysteme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0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i="1" dirty="0" smtClean="0"/>
              <a:t>3. </a:t>
            </a:r>
            <a:r>
              <a:rPr lang="cs-CZ" b="1" i="1" dirty="0" err="1" smtClean="0"/>
              <a:t>System</a:t>
            </a:r>
            <a:r>
              <a:rPr lang="cs-CZ" b="1" i="1" dirty="0" smtClean="0"/>
              <a:t> </a:t>
            </a:r>
            <a:r>
              <a:rPr lang="cs-CZ" b="1" i="1" dirty="0" err="1" smtClean="0"/>
              <a:t>Kiss</a:t>
            </a:r>
            <a:r>
              <a:rPr lang="cs-CZ" b="1" i="1" dirty="0" smtClean="0"/>
              <a:t> </a:t>
            </a:r>
            <a:r>
              <a:rPr lang="cs-CZ" b="1" i="1" dirty="0" err="1" smtClean="0"/>
              <a:t>and</a:t>
            </a:r>
            <a:r>
              <a:rPr lang="cs-CZ" b="1" i="1" dirty="0" smtClean="0"/>
              <a:t> </a:t>
            </a:r>
            <a:r>
              <a:rPr lang="cs-CZ" b="1" i="1" dirty="0" err="1" smtClean="0"/>
              <a:t>Ride</a:t>
            </a:r>
            <a:r>
              <a:rPr lang="cs-CZ" b="1" i="1" dirty="0" smtClean="0"/>
              <a:t> (K&amp;R):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	In </a:t>
            </a:r>
            <a:r>
              <a:rPr lang="cs-CZ" dirty="0" err="1" smtClean="0"/>
              <a:t>diesem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wird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Auto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Vehikel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Auslieferung</a:t>
            </a:r>
            <a:r>
              <a:rPr lang="cs-CZ" dirty="0" smtClean="0"/>
              <a:t> (resp. </a:t>
            </a:r>
            <a:r>
              <a:rPr lang="cs-CZ" dirty="0" err="1" smtClean="0"/>
              <a:t>Sammlung</a:t>
            </a:r>
            <a:r>
              <a:rPr lang="cs-CZ" dirty="0" smtClean="0"/>
              <a:t>) der </a:t>
            </a:r>
            <a:r>
              <a:rPr lang="cs-CZ" dirty="0" err="1" smtClean="0"/>
              <a:t>Reisenden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den </a:t>
            </a:r>
            <a:r>
              <a:rPr lang="cs-CZ" dirty="0" err="1" smtClean="0"/>
              <a:t>gewünschten</a:t>
            </a:r>
            <a:r>
              <a:rPr lang="cs-CZ" dirty="0" smtClean="0"/>
              <a:t> </a:t>
            </a:r>
            <a:r>
              <a:rPr lang="cs-CZ" dirty="0" err="1" smtClean="0"/>
              <a:t>Stellen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der </a:t>
            </a:r>
            <a:r>
              <a:rPr lang="cs-CZ" dirty="0" err="1" smtClean="0"/>
              <a:t>Verbindung</a:t>
            </a:r>
            <a:r>
              <a:rPr lang="cs-CZ" dirty="0" smtClean="0"/>
              <a:t> des </a:t>
            </a:r>
            <a:r>
              <a:rPr lang="cs-CZ" dirty="0" err="1" smtClean="0"/>
              <a:t>öffentlichen</a:t>
            </a:r>
            <a:r>
              <a:rPr lang="cs-CZ" dirty="0" smtClean="0"/>
              <a:t> </a:t>
            </a:r>
            <a:r>
              <a:rPr lang="cs-CZ" dirty="0" err="1" smtClean="0"/>
              <a:t>Verkehrs</a:t>
            </a:r>
            <a:r>
              <a:rPr lang="cs-CZ" dirty="0" smtClean="0"/>
              <a:t> </a:t>
            </a:r>
            <a:r>
              <a:rPr lang="cs-CZ" dirty="0" err="1" smtClean="0"/>
              <a:t>verwendet</a:t>
            </a:r>
            <a:r>
              <a:rPr lang="cs-CZ" dirty="0" smtClean="0"/>
              <a:t>.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Prinzip</a:t>
            </a:r>
            <a:r>
              <a:rPr lang="cs-CZ" dirty="0" smtClean="0"/>
              <a:t> des </a:t>
            </a:r>
            <a:r>
              <a:rPr lang="cs-CZ" dirty="0" err="1" smtClean="0"/>
              <a:t>Systems</a:t>
            </a:r>
            <a:r>
              <a:rPr lang="cs-CZ" dirty="0" smtClean="0"/>
              <a:t> </a:t>
            </a:r>
            <a:r>
              <a:rPr lang="cs-CZ" dirty="0" err="1" smtClean="0"/>
              <a:t>liegt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darin</a:t>
            </a:r>
            <a:r>
              <a:rPr lang="cs-CZ" dirty="0" smtClean="0"/>
              <a:t>, </a:t>
            </a:r>
            <a:r>
              <a:rPr lang="cs-CZ" dirty="0" err="1" smtClean="0"/>
              <a:t>dass</a:t>
            </a:r>
            <a:r>
              <a:rPr lang="cs-CZ" dirty="0" smtClean="0"/>
              <a:t> Auto </a:t>
            </a:r>
            <a:r>
              <a:rPr lang="cs-CZ" dirty="0" err="1" smtClean="0"/>
              <a:t>sicher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einem</a:t>
            </a:r>
            <a:r>
              <a:rPr lang="cs-CZ" dirty="0" smtClean="0"/>
              <a:t> </a:t>
            </a:r>
            <a:r>
              <a:rPr lang="cs-CZ" dirty="0" err="1" smtClean="0"/>
              <a:t>bestimmten</a:t>
            </a:r>
            <a:r>
              <a:rPr lang="cs-CZ" dirty="0" smtClean="0"/>
              <a:t> Ort in der </a:t>
            </a:r>
            <a:r>
              <a:rPr lang="cs-CZ" dirty="0" err="1" smtClean="0"/>
              <a:t>Nähe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öffentlichen</a:t>
            </a:r>
            <a:r>
              <a:rPr lang="cs-CZ" dirty="0" smtClean="0"/>
              <a:t> </a:t>
            </a:r>
            <a:r>
              <a:rPr lang="cs-CZ" dirty="0" err="1" smtClean="0"/>
              <a:t>Verkehrsmitteln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lassen</a:t>
            </a:r>
            <a:r>
              <a:rPr lang="cs-CZ" dirty="0" smtClean="0"/>
              <a:t>, </a:t>
            </a:r>
            <a:r>
              <a:rPr lang="cs-CZ" dirty="0" err="1" smtClean="0"/>
              <a:t>wo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Teil</a:t>
            </a:r>
            <a:r>
              <a:rPr lang="cs-CZ" dirty="0" smtClean="0"/>
              <a:t> der </a:t>
            </a:r>
            <a:r>
              <a:rPr lang="cs-CZ" dirty="0" err="1" smtClean="0"/>
              <a:t>Menschen</a:t>
            </a:r>
            <a:r>
              <a:rPr lang="cs-CZ" dirty="0" smtClean="0"/>
              <a:t> </a:t>
            </a:r>
            <a:r>
              <a:rPr lang="cs-CZ" dirty="0" err="1" smtClean="0"/>
              <a:t>aus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Auto </a:t>
            </a:r>
            <a:r>
              <a:rPr lang="cs-CZ" dirty="0" err="1" smtClean="0"/>
              <a:t>aussteigt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restlichen</a:t>
            </a:r>
            <a:r>
              <a:rPr lang="cs-CZ" dirty="0" smtClean="0"/>
              <a:t> </a:t>
            </a:r>
            <a:r>
              <a:rPr lang="cs-CZ" dirty="0" err="1" smtClean="0"/>
              <a:t>Mannschaft</a:t>
            </a:r>
            <a:r>
              <a:rPr lang="cs-CZ" dirty="0" smtClean="0"/>
              <a:t> </a:t>
            </a:r>
            <a:r>
              <a:rPr lang="cs-CZ" dirty="0" err="1" smtClean="0"/>
              <a:t>fährt</a:t>
            </a:r>
            <a:r>
              <a:rPr lang="cs-CZ" dirty="0" smtClean="0"/>
              <a:t> </a:t>
            </a:r>
            <a:r>
              <a:rPr lang="cs-CZ" dirty="0" err="1" smtClean="0"/>
              <a:t>weiter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b="1" i="1" dirty="0" smtClean="0"/>
              <a:t>4. </a:t>
            </a:r>
            <a:r>
              <a:rPr lang="cs-CZ" b="1" i="1" dirty="0" err="1" smtClean="0"/>
              <a:t>System</a:t>
            </a:r>
            <a:r>
              <a:rPr lang="cs-CZ" b="1" i="1" dirty="0" smtClean="0"/>
              <a:t> </a:t>
            </a:r>
            <a:r>
              <a:rPr lang="cs-CZ" b="1" i="1" dirty="0" err="1" smtClean="0"/>
              <a:t>und</a:t>
            </a:r>
            <a:r>
              <a:rPr lang="cs-CZ" b="1" i="1" dirty="0" smtClean="0"/>
              <a:t> </a:t>
            </a:r>
            <a:r>
              <a:rPr lang="cs-CZ" b="1" i="1" dirty="0" err="1" smtClean="0"/>
              <a:t>Bike</a:t>
            </a:r>
            <a:r>
              <a:rPr lang="cs-CZ" b="1" i="1" dirty="0" smtClean="0"/>
              <a:t> Park (P&amp;B):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, </a:t>
            </a:r>
            <a:r>
              <a:rPr lang="cs-CZ" dirty="0" err="1" smtClean="0"/>
              <a:t>wo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Fahrer</a:t>
            </a:r>
            <a:r>
              <a:rPr lang="cs-CZ" dirty="0" smtClean="0"/>
              <a:t> </a:t>
            </a:r>
            <a:r>
              <a:rPr lang="cs-CZ" dirty="0" err="1" smtClean="0"/>
              <a:t>am</a:t>
            </a:r>
            <a:r>
              <a:rPr lang="cs-CZ" dirty="0" smtClean="0"/>
              <a:t> Rande der </a:t>
            </a:r>
            <a:r>
              <a:rPr lang="cs-CZ" dirty="0" err="1" smtClean="0"/>
              <a:t>Stadt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Auto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Parkplatz</a:t>
            </a:r>
            <a:r>
              <a:rPr lang="cs-CZ" dirty="0" smtClean="0"/>
              <a:t> </a:t>
            </a:r>
            <a:r>
              <a:rPr lang="cs-CZ" dirty="0" err="1" smtClean="0"/>
              <a:t>kommt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fährt</a:t>
            </a:r>
            <a:r>
              <a:rPr lang="cs-CZ" dirty="0" smtClean="0"/>
              <a:t> </a:t>
            </a:r>
            <a:r>
              <a:rPr lang="cs-CZ" dirty="0" err="1" smtClean="0"/>
              <a:t>weiter</a:t>
            </a:r>
            <a:r>
              <a:rPr lang="cs-CZ" dirty="0" smtClean="0"/>
              <a:t>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Fahrrad</a:t>
            </a:r>
            <a:r>
              <a:rPr lang="cs-CZ" dirty="0" smtClean="0"/>
              <a:t>. </a:t>
            </a:r>
            <a:r>
              <a:rPr lang="cs-CZ" dirty="0" err="1" smtClean="0"/>
              <a:t>Dieses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Alternative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herkömmlichem</a:t>
            </a:r>
            <a:r>
              <a:rPr lang="cs-CZ" dirty="0" smtClean="0"/>
              <a:t> </a:t>
            </a:r>
            <a:r>
              <a:rPr lang="cs-CZ" dirty="0" err="1" smtClean="0"/>
              <a:t>Fahrradverkehr</a:t>
            </a:r>
            <a:r>
              <a:rPr lang="cs-CZ" dirty="0" smtClean="0"/>
              <a:t>, der durch </a:t>
            </a:r>
            <a:r>
              <a:rPr lang="cs-CZ" dirty="0" err="1" smtClean="0"/>
              <a:t>Ausführen</a:t>
            </a:r>
            <a:r>
              <a:rPr lang="cs-CZ" dirty="0" smtClean="0"/>
              <a:t> </a:t>
            </a:r>
            <a:r>
              <a:rPr lang="cs-CZ" dirty="0" err="1" smtClean="0"/>
              <a:t>längere</a:t>
            </a:r>
            <a:r>
              <a:rPr lang="cs-CZ" dirty="0" smtClean="0"/>
              <a:t> </a:t>
            </a:r>
            <a:r>
              <a:rPr lang="cs-CZ" dirty="0" err="1" smtClean="0"/>
              <a:t>Distanzen</a:t>
            </a:r>
            <a:r>
              <a:rPr lang="cs-CZ" dirty="0" smtClean="0"/>
              <a:t> </a:t>
            </a:r>
            <a:r>
              <a:rPr lang="cs-CZ" dirty="0" err="1" smtClean="0"/>
              <a:t>überwunden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kann</a:t>
            </a:r>
            <a:r>
              <a:rPr lang="cs-CZ" dirty="0" smtClean="0"/>
              <a:t>, um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Auto in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Innenstadt</a:t>
            </a:r>
            <a:r>
              <a:rPr lang="cs-CZ" dirty="0" smtClean="0"/>
              <a:t> </a:t>
            </a:r>
            <a:r>
              <a:rPr lang="cs-CZ" dirty="0" err="1" smtClean="0"/>
              <a:t>fahren</a:t>
            </a:r>
            <a:r>
              <a:rPr lang="cs-CZ" dirty="0" smtClean="0"/>
              <a:t>. Es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günstig</a:t>
            </a:r>
            <a:r>
              <a:rPr lang="cs-CZ" dirty="0" smtClean="0"/>
              <a:t>, </a:t>
            </a:r>
            <a:r>
              <a:rPr lang="cs-CZ" dirty="0" err="1" smtClean="0"/>
              <a:t>wenn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Fahrradwege</a:t>
            </a:r>
            <a:r>
              <a:rPr lang="cs-CZ" dirty="0" smtClean="0"/>
              <a:t> in der </a:t>
            </a:r>
            <a:r>
              <a:rPr lang="cs-CZ" dirty="0" err="1" smtClean="0"/>
              <a:t>Nähe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Parkplätzen</a:t>
            </a:r>
            <a:r>
              <a:rPr lang="cs-CZ" dirty="0" smtClean="0"/>
              <a:t>, </a:t>
            </a:r>
            <a:r>
              <a:rPr lang="cs-CZ" dirty="0" err="1" smtClean="0"/>
              <a:t>getrennt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Fußgängerzonen</a:t>
            </a:r>
            <a:r>
              <a:rPr lang="cs-CZ" dirty="0" smtClean="0"/>
              <a:t> </a:t>
            </a:r>
            <a:r>
              <a:rPr lang="cs-CZ" dirty="0" err="1" smtClean="0"/>
              <a:t>gebaut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.</a:t>
            </a:r>
          </a:p>
          <a:p>
            <a:pPr algn="just">
              <a:buNone/>
            </a:pPr>
            <a:endParaRPr lang="cs-CZ" dirty="0" smtClean="0"/>
          </a:p>
          <a:p>
            <a:pPr algn="just"/>
            <a:endParaRPr lang="cs-CZ" i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5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b="1" i="1" dirty="0" smtClean="0"/>
              <a:t>5. </a:t>
            </a:r>
            <a:r>
              <a:rPr lang="cs-CZ" b="1" i="1" dirty="0" err="1" smtClean="0"/>
              <a:t>Das</a:t>
            </a:r>
            <a:r>
              <a:rPr lang="cs-CZ" b="1" i="1" dirty="0" smtClean="0"/>
              <a:t> </a:t>
            </a:r>
            <a:r>
              <a:rPr lang="cs-CZ" b="1" i="1" dirty="0" err="1" smtClean="0"/>
              <a:t>System</a:t>
            </a:r>
            <a:r>
              <a:rPr lang="cs-CZ" b="1" i="1" dirty="0" smtClean="0"/>
              <a:t> </a:t>
            </a:r>
            <a:r>
              <a:rPr lang="cs-CZ" b="1" i="1" dirty="0" err="1" smtClean="0"/>
              <a:t>von</a:t>
            </a:r>
            <a:r>
              <a:rPr lang="cs-CZ" b="1" i="1" dirty="0" smtClean="0"/>
              <a:t> Park </a:t>
            </a:r>
            <a:r>
              <a:rPr lang="cs-CZ" b="1" i="1" dirty="0" err="1" smtClean="0"/>
              <a:t>and</a:t>
            </a:r>
            <a:r>
              <a:rPr lang="cs-CZ" b="1" i="1" dirty="0" smtClean="0"/>
              <a:t> Go (P&amp;Go)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	Der </a:t>
            </a:r>
            <a:r>
              <a:rPr lang="cs-CZ" dirty="0" err="1" smtClean="0"/>
              <a:t>Bau</a:t>
            </a:r>
            <a:r>
              <a:rPr lang="cs-CZ" dirty="0" smtClean="0"/>
              <a:t> der </a:t>
            </a:r>
            <a:r>
              <a:rPr lang="cs-CZ" dirty="0" err="1" smtClean="0"/>
              <a:t>Parkplätze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Park </a:t>
            </a:r>
            <a:r>
              <a:rPr lang="cs-CZ" dirty="0" err="1" smtClean="0"/>
              <a:t>und</a:t>
            </a:r>
            <a:r>
              <a:rPr lang="cs-CZ" dirty="0" smtClean="0"/>
              <a:t> Go. </a:t>
            </a:r>
            <a:r>
              <a:rPr lang="cs-CZ" dirty="0" err="1" smtClean="0"/>
              <a:t>Dieses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Pkws</a:t>
            </a:r>
            <a:r>
              <a:rPr lang="cs-CZ" dirty="0" smtClean="0"/>
              <a:t>,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Fußgängerkorridor</a:t>
            </a:r>
            <a:r>
              <a:rPr lang="cs-CZ" dirty="0" smtClean="0"/>
              <a:t> </a:t>
            </a:r>
            <a:r>
              <a:rPr lang="cs-CZ" dirty="0" err="1" smtClean="0"/>
              <a:t>zum</a:t>
            </a:r>
            <a:r>
              <a:rPr lang="cs-CZ" dirty="0" smtClean="0"/>
              <a:t> </a:t>
            </a:r>
            <a:r>
              <a:rPr lang="cs-CZ" dirty="0" err="1" smtClean="0"/>
              <a:t>Stadtzentrum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der </a:t>
            </a:r>
            <a:r>
              <a:rPr lang="cs-CZ" dirty="0" err="1" smtClean="0"/>
              <a:t>folgenden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Parkplatz</a:t>
            </a:r>
            <a:r>
              <a:rPr lang="cs-CZ" dirty="0" smtClean="0"/>
              <a:t> </a:t>
            </a:r>
            <a:r>
              <a:rPr lang="cs-CZ" dirty="0" err="1" smtClean="0"/>
              <a:t>basiert</a:t>
            </a:r>
            <a:r>
              <a:rPr lang="cs-CZ" dirty="0" smtClean="0"/>
              <a:t>. </a:t>
            </a:r>
            <a:r>
              <a:rPr lang="cs-CZ" dirty="0" err="1" smtClean="0"/>
              <a:t>Daher</a:t>
            </a:r>
            <a:r>
              <a:rPr lang="cs-CZ" dirty="0" smtClean="0"/>
              <a:t> </a:t>
            </a:r>
            <a:r>
              <a:rPr lang="cs-CZ" dirty="0" err="1" smtClean="0"/>
              <a:t>Passagiere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Auto </a:t>
            </a:r>
            <a:r>
              <a:rPr lang="cs-CZ" dirty="0" err="1" smtClean="0"/>
              <a:t>parken</a:t>
            </a:r>
            <a:r>
              <a:rPr lang="cs-CZ" dirty="0" smtClean="0"/>
              <a:t> </a:t>
            </a:r>
            <a:r>
              <a:rPr lang="cs-CZ" dirty="0" err="1" smtClean="0"/>
              <a:t>ihr</a:t>
            </a:r>
            <a:r>
              <a:rPr lang="cs-CZ" dirty="0" smtClean="0"/>
              <a:t> Auto </a:t>
            </a:r>
            <a:r>
              <a:rPr lang="cs-CZ" dirty="0" err="1" smtClean="0"/>
              <a:t>verlassen</a:t>
            </a:r>
            <a:r>
              <a:rPr lang="cs-CZ" dirty="0" smtClean="0"/>
              <a:t>, </a:t>
            </a:r>
            <a:r>
              <a:rPr lang="cs-CZ" dirty="0" err="1" smtClean="0"/>
              <a:t>gehen</a:t>
            </a:r>
            <a:r>
              <a:rPr lang="cs-CZ" dirty="0" smtClean="0"/>
              <a:t> </a:t>
            </a:r>
            <a:r>
              <a:rPr lang="cs-CZ" dirty="0" err="1" smtClean="0"/>
              <a:t>dann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Fuß</a:t>
            </a:r>
            <a:r>
              <a:rPr lang="cs-CZ" dirty="0" smtClean="0"/>
              <a:t> in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Stadt</a:t>
            </a:r>
            <a:r>
              <a:rPr lang="cs-CZ" dirty="0" smtClean="0"/>
              <a:t>.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markierten</a:t>
            </a:r>
            <a:r>
              <a:rPr lang="cs-CZ" dirty="0" smtClean="0"/>
              <a:t> </a:t>
            </a:r>
            <a:r>
              <a:rPr lang="cs-CZ" dirty="0" err="1" smtClean="0"/>
              <a:t>Wegen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Fußgänger</a:t>
            </a:r>
            <a:r>
              <a:rPr lang="cs-CZ" dirty="0" smtClean="0"/>
              <a:t>, </a:t>
            </a:r>
            <a:r>
              <a:rPr lang="cs-CZ" dirty="0" err="1" smtClean="0"/>
              <a:t>ist</a:t>
            </a:r>
            <a:r>
              <a:rPr lang="cs-CZ" dirty="0" smtClean="0"/>
              <a:t> in </a:t>
            </a:r>
            <a:r>
              <a:rPr lang="cs-CZ" dirty="0" err="1" smtClean="0"/>
              <a:t>erster</a:t>
            </a:r>
            <a:r>
              <a:rPr lang="cs-CZ" dirty="0" smtClean="0"/>
              <a:t> Linie </a:t>
            </a:r>
            <a:r>
              <a:rPr lang="cs-CZ" dirty="0" err="1" smtClean="0"/>
              <a:t>ihre</a:t>
            </a:r>
            <a:r>
              <a:rPr lang="cs-CZ" dirty="0" smtClean="0"/>
              <a:t> </a:t>
            </a:r>
            <a:r>
              <a:rPr lang="cs-CZ" dirty="0" err="1" smtClean="0"/>
              <a:t>Sicherheit</a:t>
            </a:r>
            <a:r>
              <a:rPr lang="cs-CZ" dirty="0" smtClean="0"/>
              <a:t> </a:t>
            </a:r>
            <a:r>
              <a:rPr lang="cs-CZ" dirty="0" err="1" smtClean="0"/>
              <a:t>gewährleistet</a:t>
            </a:r>
            <a:endParaRPr lang="cs-CZ" dirty="0" smtClean="0"/>
          </a:p>
          <a:p>
            <a:pPr algn="just">
              <a:buNone/>
            </a:pPr>
            <a:r>
              <a:rPr lang="cs-CZ" b="1" i="1" dirty="0" smtClean="0"/>
              <a:t>6. </a:t>
            </a:r>
            <a:r>
              <a:rPr lang="cs-CZ" b="1" i="1" dirty="0" err="1" smtClean="0"/>
              <a:t>Das</a:t>
            </a:r>
            <a:r>
              <a:rPr lang="cs-CZ" b="1" i="1" dirty="0" smtClean="0"/>
              <a:t> </a:t>
            </a:r>
            <a:r>
              <a:rPr lang="cs-CZ" b="1" i="1" dirty="0" err="1" smtClean="0"/>
              <a:t>System</a:t>
            </a:r>
            <a:r>
              <a:rPr lang="cs-CZ" b="1" i="1" dirty="0" smtClean="0"/>
              <a:t> </a:t>
            </a:r>
            <a:r>
              <a:rPr lang="cs-CZ" b="1" i="1" dirty="0" err="1" smtClean="0"/>
              <a:t>Hail</a:t>
            </a:r>
            <a:r>
              <a:rPr lang="cs-CZ" b="1" i="1" dirty="0" smtClean="0"/>
              <a:t> </a:t>
            </a:r>
            <a:r>
              <a:rPr lang="cs-CZ" b="1" i="1" dirty="0" err="1" smtClean="0"/>
              <a:t>and</a:t>
            </a:r>
            <a:r>
              <a:rPr lang="cs-CZ" b="1" i="1" dirty="0" smtClean="0"/>
              <a:t> </a:t>
            </a:r>
            <a:r>
              <a:rPr lang="cs-CZ" b="1" i="1" dirty="0" err="1" smtClean="0"/>
              <a:t>Ride</a:t>
            </a:r>
            <a:r>
              <a:rPr lang="cs-CZ" b="1" i="1" dirty="0" smtClean="0"/>
              <a:t>: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 err="1" smtClean="0"/>
              <a:t>Dieses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neue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- Technologie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Bereich</a:t>
            </a:r>
            <a:r>
              <a:rPr lang="cs-CZ" dirty="0" smtClean="0"/>
              <a:t> ÖSPV,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Vorteile</a:t>
            </a:r>
            <a:r>
              <a:rPr lang="cs-CZ" dirty="0" smtClean="0"/>
              <a:t> der Taxis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öffentliche</a:t>
            </a:r>
            <a:r>
              <a:rPr lang="cs-CZ" dirty="0" smtClean="0"/>
              <a:t> </a:t>
            </a:r>
            <a:r>
              <a:rPr lang="cs-CZ" dirty="0" err="1" smtClean="0"/>
              <a:t>Busse</a:t>
            </a:r>
            <a:r>
              <a:rPr lang="cs-CZ" dirty="0" smtClean="0"/>
              <a:t> </a:t>
            </a:r>
            <a:r>
              <a:rPr lang="cs-CZ" dirty="0" err="1" smtClean="0"/>
              <a:t>verbindet</a:t>
            </a:r>
            <a:r>
              <a:rPr lang="cs-CZ" dirty="0" smtClean="0"/>
              <a:t>. Es </a:t>
            </a:r>
            <a:r>
              <a:rPr lang="cs-CZ" dirty="0" err="1" smtClean="0"/>
              <a:t>wird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Dispatcher</a:t>
            </a:r>
            <a:r>
              <a:rPr lang="cs-CZ" dirty="0" smtClean="0"/>
              <a:t>-</a:t>
            </a:r>
            <a:r>
              <a:rPr lang="cs-CZ" dirty="0" err="1" smtClean="0"/>
              <a:t>Individualverkehr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kleinen</a:t>
            </a:r>
            <a:r>
              <a:rPr lang="cs-CZ" dirty="0" smtClean="0"/>
              <a:t> </a:t>
            </a:r>
            <a:r>
              <a:rPr lang="cs-CZ" dirty="0" err="1" smtClean="0"/>
              <a:t>Bussen</a:t>
            </a:r>
            <a:r>
              <a:rPr lang="cs-CZ" dirty="0" smtClean="0"/>
              <a:t> </a:t>
            </a:r>
            <a:r>
              <a:rPr lang="cs-CZ" dirty="0" err="1" smtClean="0"/>
              <a:t>gekennzeichnet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wird</a:t>
            </a:r>
            <a:r>
              <a:rPr lang="cs-CZ" dirty="0" smtClean="0"/>
              <a:t> in </a:t>
            </a:r>
            <a:r>
              <a:rPr lang="cs-CZ" dirty="0" err="1" smtClean="0"/>
              <a:t>dünn</a:t>
            </a:r>
            <a:r>
              <a:rPr lang="cs-CZ" dirty="0" smtClean="0"/>
              <a:t> </a:t>
            </a:r>
            <a:r>
              <a:rPr lang="cs-CZ" dirty="0" err="1" smtClean="0"/>
              <a:t>besiedelten</a:t>
            </a:r>
            <a:r>
              <a:rPr lang="cs-CZ" dirty="0" smtClean="0"/>
              <a:t> </a:t>
            </a:r>
            <a:r>
              <a:rPr lang="cs-CZ" dirty="0" err="1" smtClean="0"/>
              <a:t>Gebieten</a:t>
            </a:r>
            <a:r>
              <a:rPr lang="cs-CZ" dirty="0" smtClean="0"/>
              <a:t> </a:t>
            </a:r>
            <a:r>
              <a:rPr lang="cs-CZ" dirty="0" err="1" smtClean="0"/>
              <a:t>verwendet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 smtClean="0"/>
              <a:t>7. </a:t>
            </a:r>
            <a:r>
              <a:rPr lang="cs-CZ" b="1" i="1" dirty="0" err="1" smtClean="0"/>
              <a:t>System</a:t>
            </a:r>
            <a:r>
              <a:rPr lang="cs-CZ" b="1" i="1" dirty="0" smtClean="0"/>
              <a:t> </a:t>
            </a:r>
            <a:r>
              <a:rPr lang="cs-CZ" b="1" i="1" dirty="0" err="1" smtClean="0"/>
              <a:t>Call</a:t>
            </a:r>
            <a:r>
              <a:rPr lang="cs-CZ" b="1" i="1" dirty="0" smtClean="0"/>
              <a:t>-</a:t>
            </a:r>
            <a:r>
              <a:rPr lang="cs-CZ" b="1" i="1" dirty="0" err="1" smtClean="0"/>
              <a:t>and</a:t>
            </a:r>
            <a:r>
              <a:rPr lang="cs-CZ" b="1" i="1" dirty="0" smtClean="0"/>
              <a:t>-</a:t>
            </a:r>
            <a:r>
              <a:rPr lang="cs-CZ" b="1" i="1" dirty="0" err="1" smtClean="0"/>
              <a:t>Ride</a:t>
            </a:r>
            <a:r>
              <a:rPr lang="cs-CZ" b="1" i="1" dirty="0" smtClean="0"/>
              <a:t> </a:t>
            </a:r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 err="1" smtClean="0"/>
              <a:t>Dieser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in der </a:t>
            </a:r>
            <a:r>
              <a:rPr lang="cs-CZ" dirty="0" err="1" smtClean="0"/>
              <a:t>Regel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Versorgungsunternehmen</a:t>
            </a:r>
            <a:r>
              <a:rPr lang="cs-CZ" dirty="0" smtClean="0"/>
              <a:t> </a:t>
            </a:r>
            <a:r>
              <a:rPr lang="cs-CZ" dirty="0" err="1" smtClean="0"/>
              <a:t>betrieben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Sammlung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Verteilung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Behinderten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älteren</a:t>
            </a:r>
            <a:r>
              <a:rPr lang="cs-CZ" dirty="0" smtClean="0"/>
              <a:t> </a:t>
            </a:r>
            <a:r>
              <a:rPr lang="cs-CZ" dirty="0" err="1" smtClean="0"/>
              <a:t>Menschen</a:t>
            </a:r>
            <a:r>
              <a:rPr lang="cs-CZ" dirty="0" smtClean="0"/>
              <a:t> </a:t>
            </a:r>
            <a:r>
              <a:rPr lang="cs-CZ" dirty="0" err="1" smtClean="0"/>
              <a:t>genutzt</a:t>
            </a:r>
            <a:r>
              <a:rPr lang="cs-CZ" dirty="0" smtClean="0"/>
              <a:t>. </a:t>
            </a:r>
            <a:r>
              <a:rPr lang="cs-CZ" dirty="0" err="1" smtClean="0"/>
              <a:t>Anhand</a:t>
            </a:r>
            <a:r>
              <a:rPr lang="cs-CZ" dirty="0" smtClean="0"/>
              <a:t> der </a:t>
            </a:r>
            <a:r>
              <a:rPr lang="cs-CZ" dirty="0" err="1" smtClean="0"/>
              <a:t>telefonischen</a:t>
            </a:r>
            <a:r>
              <a:rPr lang="cs-CZ" dirty="0" smtClean="0"/>
              <a:t> </a:t>
            </a:r>
            <a:r>
              <a:rPr lang="cs-CZ" dirty="0" err="1" smtClean="0"/>
              <a:t>Bestellung</a:t>
            </a:r>
            <a:r>
              <a:rPr lang="cs-CZ" dirty="0" smtClean="0"/>
              <a:t> </a:t>
            </a:r>
            <a:r>
              <a:rPr lang="cs-CZ" dirty="0" err="1" smtClean="0"/>
              <a:t>kommt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Minibus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vorgesehene</a:t>
            </a:r>
            <a:r>
              <a:rPr lang="cs-CZ" dirty="0" smtClean="0"/>
              <a:t> Stelle </a:t>
            </a:r>
            <a:r>
              <a:rPr lang="cs-CZ" dirty="0" err="1" smtClean="0"/>
              <a:t>nimmt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Passagiere</a:t>
            </a:r>
            <a:r>
              <a:rPr lang="cs-CZ" dirty="0" smtClean="0"/>
              <a:t> </a:t>
            </a:r>
            <a:r>
              <a:rPr lang="cs-CZ" dirty="0" err="1" smtClean="0"/>
              <a:t>ins</a:t>
            </a:r>
            <a:r>
              <a:rPr lang="cs-CZ" dirty="0" smtClean="0"/>
              <a:t> </a:t>
            </a:r>
            <a:r>
              <a:rPr lang="cs-CZ" dirty="0" err="1" smtClean="0"/>
              <a:t>gewünschte</a:t>
            </a:r>
            <a:r>
              <a:rPr lang="cs-CZ" dirty="0" smtClean="0"/>
              <a:t> </a:t>
            </a:r>
            <a:r>
              <a:rPr lang="cs-CZ" dirty="0" err="1" smtClean="0"/>
              <a:t>Ziel</a:t>
            </a:r>
            <a:r>
              <a:rPr lang="cs-CZ" dirty="0" smtClean="0"/>
              <a:t>.</a:t>
            </a:r>
          </a:p>
          <a:p>
            <a:pPr algn="just">
              <a:buNone/>
            </a:pPr>
            <a:r>
              <a:rPr lang="cs-CZ" b="1" i="1" dirty="0" smtClean="0"/>
              <a:t>8. </a:t>
            </a:r>
            <a:r>
              <a:rPr lang="cs-CZ" b="1" i="1" dirty="0" err="1" smtClean="0"/>
              <a:t>System</a:t>
            </a:r>
            <a:r>
              <a:rPr lang="cs-CZ" b="1" i="1" dirty="0" smtClean="0"/>
              <a:t> Park </a:t>
            </a:r>
            <a:r>
              <a:rPr lang="cs-CZ" b="1" i="1" dirty="0" err="1" smtClean="0"/>
              <a:t>und</a:t>
            </a:r>
            <a:r>
              <a:rPr lang="cs-CZ" b="1" i="1" dirty="0" smtClean="0"/>
              <a:t> Pool: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, in den </a:t>
            </a:r>
            <a:r>
              <a:rPr lang="cs-CZ" dirty="0" err="1" smtClean="0"/>
              <a:t>einzelnen</a:t>
            </a:r>
            <a:r>
              <a:rPr lang="cs-CZ" dirty="0" smtClean="0"/>
              <a:t> </a:t>
            </a:r>
            <a:r>
              <a:rPr lang="cs-CZ" dirty="0" err="1" smtClean="0"/>
              <a:t>Fahrer</a:t>
            </a:r>
            <a:r>
              <a:rPr lang="cs-CZ" dirty="0" smtClean="0"/>
              <a:t> </a:t>
            </a:r>
            <a:r>
              <a:rPr lang="cs-CZ" dirty="0" err="1" smtClean="0"/>
              <a:t>ihre</a:t>
            </a:r>
            <a:r>
              <a:rPr lang="cs-CZ" dirty="0" smtClean="0"/>
              <a:t> </a:t>
            </a:r>
            <a:r>
              <a:rPr lang="cs-CZ" dirty="0" err="1" smtClean="0"/>
              <a:t>Fahrzeuge</a:t>
            </a:r>
            <a:r>
              <a:rPr lang="cs-CZ" dirty="0" smtClean="0"/>
              <a:t> in den </a:t>
            </a:r>
            <a:r>
              <a:rPr lang="cs-CZ" dirty="0" err="1" smtClean="0"/>
              <a:t>ausgewiesenen</a:t>
            </a:r>
            <a:r>
              <a:rPr lang="cs-CZ" dirty="0" smtClean="0"/>
              <a:t> </a:t>
            </a:r>
            <a:r>
              <a:rPr lang="cs-CZ" dirty="0" err="1" smtClean="0"/>
              <a:t>Parkplätzen</a:t>
            </a:r>
            <a:r>
              <a:rPr lang="cs-CZ" dirty="0" smtClean="0"/>
              <a:t> </a:t>
            </a:r>
            <a:r>
              <a:rPr lang="cs-CZ" dirty="0" err="1" smtClean="0"/>
              <a:t>sammeln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fahren</a:t>
            </a:r>
            <a:r>
              <a:rPr lang="cs-CZ" dirty="0" smtClean="0"/>
              <a:t> </a:t>
            </a:r>
            <a:r>
              <a:rPr lang="cs-CZ" dirty="0" err="1" smtClean="0"/>
              <a:t>dann</a:t>
            </a:r>
            <a:r>
              <a:rPr lang="cs-CZ" dirty="0" smtClean="0"/>
              <a:t> </a:t>
            </a:r>
            <a:r>
              <a:rPr lang="cs-CZ" dirty="0" err="1" smtClean="0"/>
              <a:t>nur</a:t>
            </a:r>
            <a:r>
              <a:rPr lang="cs-CZ" dirty="0" smtClean="0"/>
              <a:t> in </a:t>
            </a:r>
            <a:r>
              <a:rPr lang="cs-CZ" dirty="0" err="1" smtClean="0"/>
              <a:t>einem</a:t>
            </a:r>
            <a:r>
              <a:rPr lang="cs-CZ" dirty="0" smtClean="0"/>
              <a:t> Auto </a:t>
            </a:r>
            <a:r>
              <a:rPr lang="cs-CZ" dirty="0" err="1" smtClean="0"/>
              <a:t>zusammen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854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b="1" i="1" dirty="0" smtClean="0"/>
              <a:t>9. </a:t>
            </a:r>
            <a:r>
              <a:rPr lang="cs-CZ" b="1" i="1" dirty="0" err="1" smtClean="0"/>
              <a:t>Door</a:t>
            </a:r>
            <a:r>
              <a:rPr lang="cs-CZ" b="1" i="1" dirty="0" smtClean="0"/>
              <a:t>-to-</a:t>
            </a:r>
            <a:r>
              <a:rPr lang="cs-CZ" b="1" i="1" dirty="0" err="1" smtClean="0"/>
              <a:t>Door</a:t>
            </a:r>
            <a:r>
              <a:rPr lang="cs-CZ" b="1" i="1" dirty="0" smtClean="0"/>
              <a:t>: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, </a:t>
            </a:r>
            <a:r>
              <a:rPr lang="cs-CZ" dirty="0" err="1" smtClean="0"/>
              <a:t>wo</a:t>
            </a:r>
            <a:r>
              <a:rPr lang="cs-CZ" dirty="0" smtClean="0"/>
              <a:t> der Transport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Passagieren</a:t>
            </a:r>
            <a:r>
              <a:rPr lang="cs-CZ" dirty="0" smtClean="0"/>
              <a:t> in der </a:t>
            </a:r>
            <a:r>
              <a:rPr lang="cs-CZ" dirty="0" err="1" smtClean="0"/>
              <a:t>Nacht</a:t>
            </a:r>
            <a:r>
              <a:rPr lang="cs-CZ" dirty="0" smtClean="0"/>
              <a:t> </a:t>
            </a:r>
            <a:r>
              <a:rPr lang="cs-CZ" dirty="0" err="1" smtClean="0"/>
              <a:t>gebracht</a:t>
            </a:r>
            <a:r>
              <a:rPr lang="cs-CZ" dirty="0" smtClean="0"/>
              <a:t> </a:t>
            </a:r>
            <a:r>
              <a:rPr lang="cs-CZ" dirty="0" err="1" smtClean="0"/>
              <a:t>wird</a:t>
            </a:r>
            <a:r>
              <a:rPr lang="cs-CZ" dirty="0" smtClean="0"/>
              <a:t>.  Der </a:t>
            </a:r>
            <a:r>
              <a:rPr lang="cs-CZ" dirty="0" err="1" smtClean="0"/>
              <a:t>Betreiber</a:t>
            </a:r>
            <a:r>
              <a:rPr lang="cs-CZ" dirty="0" smtClean="0"/>
              <a:t> </a:t>
            </a:r>
            <a:r>
              <a:rPr lang="cs-CZ" dirty="0" err="1" smtClean="0"/>
              <a:t>gewährleistet</a:t>
            </a:r>
            <a:r>
              <a:rPr lang="cs-CZ" dirty="0" smtClean="0"/>
              <a:t> </a:t>
            </a:r>
            <a:r>
              <a:rPr lang="cs-CZ" dirty="0" err="1" smtClean="0"/>
              <a:t>ihr</a:t>
            </a:r>
            <a:r>
              <a:rPr lang="cs-CZ" dirty="0" smtClean="0"/>
              <a:t> </a:t>
            </a:r>
            <a:r>
              <a:rPr lang="cs-CZ" dirty="0" err="1" smtClean="0"/>
              <a:t>Fahrzeug</a:t>
            </a:r>
            <a:r>
              <a:rPr lang="cs-CZ" dirty="0" smtClean="0"/>
              <a:t> </a:t>
            </a:r>
            <a:r>
              <a:rPr lang="cs-CZ" dirty="0" err="1" smtClean="0"/>
              <a:t>zum</a:t>
            </a:r>
            <a:r>
              <a:rPr lang="cs-CZ" dirty="0" smtClean="0"/>
              <a:t> </a:t>
            </a:r>
            <a:r>
              <a:rPr lang="cs-CZ" dirty="0" err="1" smtClean="0"/>
              <a:t>Wohnort</a:t>
            </a:r>
            <a:r>
              <a:rPr lang="cs-CZ" dirty="0" smtClean="0"/>
              <a:t> des </a:t>
            </a:r>
            <a:r>
              <a:rPr lang="cs-CZ" dirty="0" err="1" smtClean="0"/>
              <a:t>Fahrgasts</a:t>
            </a:r>
            <a:r>
              <a:rPr lang="cs-CZ" dirty="0" smtClean="0"/>
              <a:t> </a:t>
            </a:r>
            <a:r>
              <a:rPr lang="cs-CZ" dirty="0" err="1" smtClean="0"/>
              <a:t>bereitzustellen</a:t>
            </a:r>
            <a:r>
              <a:rPr lang="cs-CZ" dirty="0" smtClean="0"/>
              <a:t>. Der </a:t>
            </a:r>
            <a:r>
              <a:rPr lang="cs-CZ" dirty="0" err="1" smtClean="0"/>
              <a:t>Kunde</a:t>
            </a:r>
            <a:r>
              <a:rPr lang="cs-CZ" dirty="0" smtClean="0"/>
              <a:t> </a:t>
            </a:r>
            <a:r>
              <a:rPr lang="cs-CZ" dirty="0" err="1" smtClean="0"/>
              <a:t>fährt</a:t>
            </a:r>
            <a:r>
              <a:rPr lang="cs-CZ" dirty="0" smtClean="0"/>
              <a:t> </a:t>
            </a:r>
            <a:r>
              <a:rPr lang="cs-CZ" dirty="0" err="1" smtClean="0"/>
              <a:t>entweder</a:t>
            </a:r>
            <a:r>
              <a:rPr lang="cs-CZ" dirty="0" smtClean="0"/>
              <a:t> in </a:t>
            </a:r>
            <a:r>
              <a:rPr lang="cs-CZ" dirty="0" err="1" smtClean="0"/>
              <a:t>dem</a:t>
            </a:r>
            <a:r>
              <a:rPr lang="cs-CZ" dirty="0" smtClean="0"/>
              <a:t> Auto oder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einem</a:t>
            </a:r>
            <a:r>
              <a:rPr lang="cs-CZ" dirty="0" smtClean="0"/>
              <a:t> Taxi.</a:t>
            </a:r>
          </a:p>
          <a:p>
            <a:pPr algn="just">
              <a:buNone/>
            </a:pPr>
            <a:r>
              <a:rPr lang="cs-CZ" b="1" i="1" dirty="0" smtClean="0"/>
              <a:t>10. Car-</a:t>
            </a:r>
            <a:r>
              <a:rPr lang="cs-CZ" b="1" i="1" dirty="0" err="1" smtClean="0"/>
              <a:t>Pooling</a:t>
            </a:r>
            <a:r>
              <a:rPr lang="cs-CZ" b="1" i="1" dirty="0" smtClean="0"/>
              <a:t>, Car-</a:t>
            </a:r>
            <a:r>
              <a:rPr lang="cs-CZ" b="1" i="1" dirty="0" err="1" smtClean="0"/>
              <a:t>Sharing</a:t>
            </a:r>
            <a:r>
              <a:rPr lang="cs-CZ" b="1" i="1" dirty="0" smtClean="0"/>
              <a:t>, </a:t>
            </a:r>
            <a:r>
              <a:rPr lang="cs-CZ" b="1" i="1" dirty="0" err="1" smtClean="0"/>
              <a:t>Ride</a:t>
            </a:r>
            <a:r>
              <a:rPr lang="cs-CZ" b="1" i="1" dirty="0" smtClean="0"/>
              <a:t>-</a:t>
            </a:r>
            <a:r>
              <a:rPr lang="cs-CZ" b="1" i="1" dirty="0" err="1" smtClean="0"/>
              <a:t>sharing</a:t>
            </a:r>
            <a:r>
              <a:rPr lang="cs-CZ" b="1" i="1" dirty="0" smtClean="0"/>
              <a:t>:</a:t>
            </a:r>
            <a:endParaRPr lang="cs-CZ" dirty="0" smtClean="0"/>
          </a:p>
          <a:p>
            <a:pPr algn="just">
              <a:buNone/>
            </a:pPr>
            <a:r>
              <a:rPr lang="cs-CZ" smtClean="0"/>
              <a:t>	Eine</a:t>
            </a:r>
            <a:r>
              <a:rPr lang="cs-CZ" dirty="0" smtClean="0"/>
              <a:t> der </a:t>
            </a:r>
            <a:r>
              <a:rPr lang="cs-CZ" dirty="0" err="1" smtClean="0"/>
              <a:t>Möglichkeiten</a:t>
            </a:r>
            <a:r>
              <a:rPr lang="cs-CZ" dirty="0" smtClean="0"/>
              <a:t>, den </a:t>
            </a:r>
            <a:r>
              <a:rPr lang="cs-CZ" dirty="0" err="1" smtClean="0"/>
              <a:t>Umfang</a:t>
            </a:r>
            <a:r>
              <a:rPr lang="cs-CZ" dirty="0" smtClean="0"/>
              <a:t> der IAD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reduzieren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oft</a:t>
            </a:r>
            <a:r>
              <a:rPr lang="cs-CZ" dirty="0" smtClean="0"/>
              <a:t> </a:t>
            </a:r>
            <a:r>
              <a:rPr lang="cs-CZ" dirty="0" err="1" smtClean="0"/>
              <a:t>verschiedene</a:t>
            </a:r>
            <a:r>
              <a:rPr lang="cs-CZ" dirty="0" smtClean="0"/>
              <a:t> </a:t>
            </a:r>
            <a:r>
              <a:rPr lang="cs-CZ" dirty="0" err="1" smtClean="0"/>
              <a:t>Formen</a:t>
            </a:r>
            <a:r>
              <a:rPr lang="cs-CZ" dirty="0" smtClean="0"/>
              <a:t> der </a:t>
            </a:r>
            <a:r>
              <a:rPr lang="cs-CZ" dirty="0" err="1" smtClean="0"/>
              <a:t>gemeinsamen</a:t>
            </a:r>
            <a:r>
              <a:rPr lang="cs-CZ" dirty="0" smtClean="0"/>
              <a:t> </a:t>
            </a:r>
            <a:r>
              <a:rPr lang="cs-CZ" dirty="0" err="1" smtClean="0"/>
              <a:t>Nutzung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Autos</a:t>
            </a:r>
            <a:r>
              <a:rPr lang="cs-CZ" dirty="0" smtClean="0"/>
              <a:t> in </a:t>
            </a:r>
            <a:r>
              <a:rPr lang="cs-CZ" dirty="0" err="1" smtClean="0"/>
              <a:t>Betracht</a:t>
            </a:r>
            <a:r>
              <a:rPr lang="cs-CZ" dirty="0" smtClean="0"/>
              <a:t> </a:t>
            </a:r>
            <a:r>
              <a:rPr lang="cs-CZ" dirty="0" err="1" smtClean="0"/>
              <a:t>gezogen</a:t>
            </a:r>
            <a:r>
              <a:rPr lang="cs-CZ" dirty="0" smtClean="0"/>
              <a:t>. </a:t>
            </a:r>
            <a:r>
              <a:rPr lang="cs-CZ" dirty="0" err="1" smtClean="0"/>
              <a:t>Dies</a:t>
            </a:r>
            <a:r>
              <a:rPr lang="cs-CZ" dirty="0" smtClean="0"/>
              <a:t> </a:t>
            </a:r>
            <a:r>
              <a:rPr lang="cs-CZ" dirty="0" err="1" smtClean="0"/>
              <a:t>mag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immer</a:t>
            </a:r>
            <a:r>
              <a:rPr lang="cs-CZ" dirty="0" smtClean="0"/>
              <a:t> der </a:t>
            </a:r>
            <a:r>
              <a:rPr lang="cs-CZ" dirty="0" err="1" smtClean="0"/>
              <a:t>Fall</a:t>
            </a:r>
            <a:r>
              <a:rPr lang="cs-CZ" dirty="0" smtClean="0"/>
              <a:t> </a:t>
            </a:r>
            <a:r>
              <a:rPr lang="cs-CZ" dirty="0" err="1" smtClean="0"/>
              <a:t>sein</a:t>
            </a:r>
            <a:r>
              <a:rPr lang="cs-CZ" dirty="0" smtClean="0"/>
              <a:t>. Es </a:t>
            </a:r>
            <a:r>
              <a:rPr lang="cs-CZ" dirty="0" err="1" smtClean="0"/>
              <a:t>hängt</a:t>
            </a:r>
            <a:r>
              <a:rPr lang="cs-CZ" dirty="0" smtClean="0"/>
              <a:t> </a:t>
            </a:r>
            <a:r>
              <a:rPr lang="cs-CZ" dirty="0" err="1" smtClean="0"/>
              <a:t>davon</a:t>
            </a:r>
            <a:r>
              <a:rPr lang="cs-CZ" dirty="0" smtClean="0"/>
              <a:t> ab, </a:t>
            </a:r>
            <a:r>
              <a:rPr lang="cs-CZ" dirty="0" err="1" smtClean="0"/>
              <a:t>wie</a:t>
            </a:r>
            <a:r>
              <a:rPr lang="cs-CZ" dirty="0" smtClean="0"/>
              <a:t> </a:t>
            </a:r>
            <a:r>
              <a:rPr lang="cs-CZ" dirty="0" err="1" smtClean="0"/>
              <a:t>Ziele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Systemparameter</a:t>
            </a:r>
            <a:r>
              <a:rPr lang="cs-CZ" dirty="0" smtClean="0"/>
              <a:t> </a:t>
            </a:r>
            <a:r>
              <a:rPr lang="cs-CZ" dirty="0" err="1" smtClean="0"/>
              <a:t>gesetzt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190</Words>
  <Application>Microsoft Office PowerPoint</Application>
  <PresentationFormat>Širokoúhlá obrazovka</PresentationFormat>
  <Paragraphs>43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Motiv Office</vt:lpstr>
      <vt:lpstr>Personenverkehr und Transportwesens 10. Unkonventioneller Verkehr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Hlatká Martina</cp:lastModifiedBy>
  <cp:revision>80</cp:revision>
  <dcterms:created xsi:type="dcterms:W3CDTF">2017-05-10T10:51:34Z</dcterms:created>
  <dcterms:modified xsi:type="dcterms:W3CDTF">2017-07-13T10:59:38Z</dcterms:modified>
</cp:coreProperties>
</file>