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60"/>
  </p:normalViewPr>
  <p:slideViewPr>
    <p:cSldViewPr snapToGrid="0">
      <p:cViewPr varScale="1">
        <p:scale>
          <a:sx n="90" d="100"/>
          <a:sy n="90" d="100"/>
        </p:scale>
        <p:origin x="54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3. 8. 2017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3. 8. 2017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3. 8. 2017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3. 8. 2017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3. 8. 2017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3. 8. 2017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3. 8. 2017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 err="1"/>
              <a:t>Methodologie</a:t>
            </a:r>
            <a:r>
              <a:rPr lang="cs-CZ" sz="3600" dirty="0"/>
              <a:t> der </a:t>
            </a:r>
            <a:r>
              <a:rPr lang="cs-CZ" sz="3600" dirty="0" err="1"/>
              <a:t>pädagogischen</a:t>
            </a:r>
            <a:r>
              <a:rPr lang="cs-CZ" sz="3600" dirty="0"/>
              <a:t> </a:t>
            </a:r>
            <a:r>
              <a:rPr lang="cs-CZ" sz="3600" dirty="0" err="1"/>
              <a:t>Forschung</a:t>
            </a:r>
            <a:r>
              <a:rPr lang="cs-CZ" sz="3600" dirty="0"/>
              <a:t> </a:t>
            </a:r>
            <a:r>
              <a:rPr lang="cs-CZ" sz="3600" dirty="0" err="1"/>
              <a:t>und</a:t>
            </a:r>
            <a:r>
              <a:rPr lang="cs-CZ" sz="3600" dirty="0"/>
              <a:t> </a:t>
            </a:r>
            <a:r>
              <a:rPr lang="cs-CZ" sz="3600" dirty="0" err="1"/>
              <a:t>Evaluation</a:t>
            </a:r>
            <a:r>
              <a:rPr lang="cs-CZ" sz="3600" dirty="0"/>
              <a:t>:</a:t>
            </a:r>
            <a:r>
              <a:rPr lang="cs-CZ" b="1" dirty="0"/>
              <a:t> 9.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Analyse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err="1"/>
              <a:t>Methodisches</a:t>
            </a:r>
            <a:r>
              <a:rPr lang="cs-CZ" b="1" dirty="0"/>
              <a:t> </a:t>
            </a:r>
            <a:r>
              <a:rPr lang="cs-CZ" b="1" dirty="0" err="1"/>
              <a:t>Konzept</a:t>
            </a:r>
            <a:r>
              <a:rPr lang="cs-CZ" b="1" dirty="0"/>
              <a:t> </a:t>
            </a:r>
            <a:r>
              <a:rPr lang="cs-CZ" b="1" dirty="0" err="1"/>
              <a:t>zur</a:t>
            </a:r>
            <a:r>
              <a:rPr lang="cs-CZ" b="1" dirty="0"/>
              <a:t> </a:t>
            </a:r>
            <a:r>
              <a:rPr lang="cs-CZ" b="1" dirty="0" err="1"/>
              <a:t>effektiven</a:t>
            </a:r>
            <a:r>
              <a:rPr lang="cs-CZ" b="1" dirty="0"/>
              <a:t> </a:t>
            </a:r>
            <a:r>
              <a:rPr lang="cs-CZ" b="1" dirty="0" err="1"/>
              <a:t>Unterstützung</a:t>
            </a:r>
            <a:r>
              <a:rPr lang="cs-CZ" b="1" dirty="0"/>
              <a:t> </a:t>
            </a:r>
            <a:r>
              <a:rPr lang="cs-CZ" b="1" dirty="0" err="1"/>
              <a:t>fachlicher</a:t>
            </a:r>
            <a:r>
              <a:rPr lang="cs-CZ" b="1" dirty="0"/>
              <a:t> </a:t>
            </a:r>
            <a:r>
              <a:rPr lang="cs-CZ" b="1" dirty="0" err="1"/>
              <a:t>Schlüsselkompetenzen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r>
              <a:rPr lang="cs-CZ" b="1" dirty="0"/>
              <a:t> der </a:t>
            </a:r>
            <a:r>
              <a:rPr lang="cs-CZ" b="1" dirty="0" err="1"/>
              <a:t>Nutzung</a:t>
            </a:r>
            <a:r>
              <a:rPr lang="cs-CZ" b="1" dirty="0"/>
              <a:t> der </a:t>
            </a:r>
            <a:r>
              <a:rPr lang="cs-CZ" b="1" dirty="0" err="1"/>
              <a:t>Fremdsprache</a:t>
            </a:r>
            <a:r>
              <a:rPr lang="cs-CZ" b="1" dirty="0"/>
              <a:t> ATCZ62 - CLIL </a:t>
            </a:r>
            <a:r>
              <a:rPr lang="en-US" b="1" dirty="0" err="1"/>
              <a:t>als</a:t>
            </a:r>
            <a:r>
              <a:rPr lang="en-US" b="1" dirty="0"/>
              <a:t> </a:t>
            </a:r>
            <a:r>
              <a:rPr lang="en-US" b="1" dirty="0" err="1"/>
              <a:t>Unterrichtsstrategie</a:t>
            </a:r>
            <a:r>
              <a:rPr lang="en-US" b="1" dirty="0"/>
              <a:t> an der Hochschule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2257" y="836762"/>
            <a:ext cx="10551543" cy="5340201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cs-CZ" sz="13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Variablen</a:t>
            </a:r>
            <a:endParaRPr lang="cs-CZ" sz="1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7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Erforschungselement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bezeichnet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unterschiedliche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Werte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erreicht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ändert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(Alter,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Kenntnisse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Intelligenz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es kann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Erscheinung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Eigenschaft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Bedingung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Faktor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sein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1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zwei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Gruppen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cs-CZ" sz="1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messbare</a:t>
            </a:r>
            <a:r>
              <a:rPr lang="cs-CZ" sz="1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sz="1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kategoriale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spez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dichotomische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Geschlecht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Frau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-Mann/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der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gibt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mehr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muss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operativ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definiert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damit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erforscht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kann.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1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Variable</a:t>
            </a:r>
            <a:r>
              <a:rPr lang="cs-CZ" dirty="0"/>
              <a:t>,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Änderungsursache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             </a:t>
            </a:r>
            <a:r>
              <a:rPr lang="cs-CZ" i="1" dirty="0" err="1"/>
              <a:t>unabhängige</a:t>
            </a:r>
            <a:r>
              <a:rPr lang="cs-CZ" i="1" dirty="0"/>
              <a:t> </a:t>
            </a:r>
            <a:r>
              <a:rPr lang="cs-CZ" i="1" dirty="0" err="1"/>
              <a:t>Variable</a:t>
            </a:r>
            <a:r>
              <a:rPr lang="cs-CZ" i="1" dirty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Variable</a:t>
            </a:r>
            <a:r>
              <a:rPr lang="cs-CZ" dirty="0"/>
              <a:t>, </a:t>
            </a:r>
            <a:r>
              <a:rPr lang="cs-CZ" dirty="0" err="1"/>
              <a:t>deren</a:t>
            </a:r>
            <a:r>
              <a:rPr lang="cs-CZ" dirty="0"/>
              <a:t> </a:t>
            </a:r>
            <a:r>
              <a:rPr lang="cs-CZ" dirty="0" err="1"/>
              <a:t>Werte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aufgrund</a:t>
            </a:r>
            <a:r>
              <a:rPr lang="cs-CZ" dirty="0"/>
              <a:t> der </a:t>
            </a:r>
            <a:r>
              <a:rPr lang="cs-CZ" dirty="0" err="1"/>
              <a:t>abhängigen</a:t>
            </a:r>
            <a:r>
              <a:rPr lang="cs-CZ" dirty="0"/>
              <a:t> </a:t>
            </a:r>
            <a:r>
              <a:rPr lang="cs-CZ" dirty="0" err="1"/>
              <a:t>Variable</a:t>
            </a:r>
            <a:r>
              <a:rPr lang="cs-CZ" dirty="0"/>
              <a:t> </a:t>
            </a:r>
            <a:r>
              <a:rPr lang="cs-CZ" dirty="0" err="1"/>
              <a:t>änderten</a:t>
            </a:r>
            <a:r>
              <a:rPr lang="cs-CZ" dirty="0"/>
              <a:t>             </a:t>
            </a:r>
            <a:r>
              <a:rPr lang="cs-CZ" i="1" dirty="0" err="1"/>
              <a:t>abhängige</a:t>
            </a:r>
            <a:r>
              <a:rPr lang="cs-CZ" i="1" dirty="0"/>
              <a:t> </a:t>
            </a:r>
            <a:r>
              <a:rPr lang="cs-CZ" i="1" dirty="0" err="1"/>
              <a:t>Variable</a:t>
            </a:r>
            <a:r>
              <a:rPr lang="cs-CZ" i="1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abhängige</a:t>
            </a:r>
            <a:r>
              <a:rPr lang="cs-CZ" dirty="0"/>
              <a:t> </a:t>
            </a:r>
            <a:r>
              <a:rPr lang="cs-CZ" dirty="0" err="1"/>
              <a:t>Variable</a:t>
            </a:r>
            <a:r>
              <a:rPr lang="cs-CZ" dirty="0"/>
              <a:t> </a:t>
            </a:r>
            <a:r>
              <a:rPr lang="cs-CZ" i="1" dirty="0" err="1"/>
              <a:t>ändert</a:t>
            </a:r>
            <a:r>
              <a:rPr lang="cs-CZ" i="1" dirty="0"/>
              <a:t> </a:t>
            </a:r>
            <a:r>
              <a:rPr lang="cs-CZ" i="1" dirty="0" err="1"/>
              <a:t>sich</a:t>
            </a:r>
            <a:r>
              <a:rPr lang="cs-CZ" i="1" dirty="0"/>
              <a:t> nach der </a:t>
            </a:r>
            <a:r>
              <a:rPr lang="cs-CZ" dirty="0" err="1"/>
              <a:t>unabhängigen</a:t>
            </a:r>
            <a:r>
              <a:rPr lang="cs-CZ" dirty="0"/>
              <a:t> </a:t>
            </a:r>
            <a:r>
              <a:rPr lang="cs-CZ" dirty="0" err="1"/>
              <a:t>Variable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damit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Variable</a:t>
            </a:r>
            <a:r>
              <a:rPr lang="cs-CZ" dirty="0"/>
              <a:t> </a:t>
            </a:r>
            <a:r>
              <a:rPr lang="cs-CZ" dirty="0" err="1"/>
              <a:t>erforscht</a:t>
            </a:r>
            <a:r>
              <a:rPr lang="cs-CZ" dirty="0"/>
              <a:t> </a:t>
            </a:r>
            <a:r>
              <a:rPr lang="cs-CZ" dirty="0" err="1"/>
              <a:t>werden</a:t>
            </a:r>
            <a:r>
              <a:rPr lang="cs-CZ" dirty="0"/>
              <a:t> kann, </a:t>
            </a:r>
            <a:r>
              <a:rPr lang="cs-CZ" dirty="0" err="1"/>
              <a:t>muss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b="1" dirty="0"/>
              <a:t>operativ </a:t>
            </a:r>
            <a:r>
              <a:rPr lang="cs-CZ" b="1" dirty="0" err="1"/>
              <a:t>definiert</a:t>
            </a:r>
            <a:r>
              <a:rPr lang="cs-CZ" b="1" dirty="0"/>
              <a:t> </a:t>
            </a:r>
            <a:r>
              <a:rPr lang="cs-CZ" b="1" dirty="0" err="1"/>
              <a:t>werden</a:t>
            </a:r>
            <a:r>
              <a:rPr lang="cs-CZ" b="1" i="1" dirty="0"/>
              <a:t> 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dirty="0" err="1"/>
              <a:t>wenn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Variable</a:t>
            </a:r>
            <a:r>
              <a:rPr lang="cs-CZ" dirty="0"/>
              <a:t>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fremdsprachige</a:t>
            </a:r>
            <a:r>
              <a:rPr lang="cs-CZ" dirty="0"/>
              <a:t> </a:t>
            </a:r>
            <a:r>
              <a:rPr lang="cs-CZ" dirty="0" err="1"/>
              <a:t>Fähigkeit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, kann </a:t>
            </a:r>
            <a:r>
              <a:rPr lang="cs-CZ" dirty="0" err="1"/>
              <a:t>sie</a:t>
            </a:r>
            <a:r>
              <a:rPr lang="cs-CZ" dirty="0"/>
              <a:t> der </a:t>
            </a:r>
            <a:r>
              <a:rPr lang="cs-CZ" dirty="0" err="1"/>
              <a:t>Forscher</a:t>
            </a:r>
            <a:r>
              <a:rPr lang="cs-CZ" dirty="0"/>
              <a:t> </a:t>
            </a:r>
            <a:r>
              <a:rPr lang="cs-CZ" dirty="0" err="1"/>
              <a:t>beispielsweise</a:t>
            </a:r>
            <a:r>
              <a:rPr lang="cs-CZ" dirty="0"/>
              <a:t>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Score</a:t>
            </a:r>
            <a:r>
              <a:rPr lang="cs-CZ" dirty="0"/>
              <a:t> des </a:t>
            </a:r>
            <a:r>
              <a:rPr lang="cs-CZ" dirty="0" err="1"/>
              <a:t>Schülers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Test der </a:t>
            </a:r>
            <a:r>
              <a:rPr lang="cs-CZ" dirty="0" err="1"/>
              <a:t>fremdsprachigen</a:t>
            </a:r>
            <a:r>
              <a:rPr lang="cs-CZ" dirty="0"/>
              <a:t> </a:t>
            </a:r>
            <a:r>
              <a:rPr lang="cs-CZ" dirty="0" err="1"/>
              <a:t>Fähigkeiten</a:t>
            </a:r>
            <a:r>
              <a:rPr lang="cs-CZ" dirty="0"/>
              <a:t> von Malíková operativ </a:t>
            </a:r>
            <a:r>
              <a:rPr lang="cs-CZ" dirty="0" err="1"/>
              <a:t>definieren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Šipka doprava 1"/>
          <p:cNvSpPr/>
          <p:nvPr/>
        </p:nvSpPr>
        <p:spPr>
          <a:xfrm>
            <a:off x="7227903" y="103404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2281828" y="229485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64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Quantitativ</a:t>
            </a:r>
            <a: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orientierte</a:t>
            </a:r>
            <a: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8355" y="1076770"/>
            <a:ext cx="11040672" cy="49755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Beobachtung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Skalen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Fragebogen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Inhaltliche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Textanalyse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Experiment.</a:t>
            </a:r>
          </a:p>
          <a:p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273324"/>
            <a:ext cx="11553986" cy="509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6430"/>
            <a:ext cx="10896600" cy="58405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4400" dirty="0"/>
          </a:p>
          <a:p>
            <a:pPr marL="0" indent="0">
              <a:buNone/>
            </a:pPr>
            <a:r>
              <a:rPr lang="cs-CZ" sz="4000" dirty="0"/>
              <a:t>	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1707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061049" y="396815"/>
            <a:ext cx="10834777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BEOBACHTUNG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bedeutet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Beobachtung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Tätigkeit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Menschen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strukturierte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Beobachtung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Beobachter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beobachten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soll.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beobachtete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Erscheinungen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Kategorie des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kognitiven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Charakters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Erklärung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Lehrstoffs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,)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Kategorie des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affektiven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Charakters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Einstellungen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		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Interessen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Gefühle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Kategorie des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psychomotorischen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Charakters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9096" y="168445"/>
            <a:ext cx="10724072" cy="5891842"/>
          </a:xfrm>
        </p:spPr>
        <p:txBody>
          <a:bodyPr>
            <a:normAutofit fontScale="85000" lnSpcReduction="20000"/>
          </a:bodyPr>
          <a:lstStyle/>
          <a:p>
            <a:endParaRPr lang="cs-CZ" dirty="0"/>
          </a:p>
          <a:p>
            <a:pPr marL="0" indent="0" algn="ctr">
              <a:buNone/>
            </a:pPr>
            <a:r>
              <a:rPr lang="cs-CZ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SKALEN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unterschiedliche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Klassifikation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	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Beurteilungsskala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Instrument,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Feststellung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Eigenschaft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oder der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Intensität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Erscheinung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ermöglicht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man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beurteilt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-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andere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Leute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Erscheinungen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selbst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	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bipolare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Skalen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erstellen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gegensätzliche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Eigenschaften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AutoNum type="alphaLcParenR" startAt="3"/>
            </a:pP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Likert-Skalen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Messung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Einstellungen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Ansichten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Menschen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verwendet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Guilford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Grundkriterium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Verwaltungsart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	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numerische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Beurteilungsskalen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	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grafische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	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Standardskalen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	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kumulative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	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Beurteilungsskalen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Zwangswahl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nach F. N.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Kerlinger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Einstellungsskalen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1.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Summe-Beurteilungsskala = Skala des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Likert-Typs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(der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Kreis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erkundet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bestimmte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Grundeinstellung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-3 Stufen-5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Stufen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stimme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kann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mich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eindeutig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erklären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stimme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                                                                    2.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Skalen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offensichtlich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gleichen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Intervalle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Thurstone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					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Skalen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offensichtlich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gleichen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Intervalle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                                                  3.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Kumulationsskalen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Guttman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-Skala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332" y="414068"/>
            <a:ext cx="10853468" cy="60039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FRAGEBOGEN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Feststellung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Angaben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massenhafte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Erwerbung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Grundterminologie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Befragte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Person,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Fragebogen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ausfüllt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- </a:t>
            </a:r>
            <a:r>
              <a:rPr 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Fragen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Elemente des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Fragebogens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- </a:t>
            </a:r>
            <a:r>
              <a:rPr 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Positionen</a:t>
            </a:r>
            <a:endParaRPr lang="cs-CZ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- </a:t>
            </a:r>
            <a:r>
              <a:rPr 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Verwaltung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Vergebung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Fragebogens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Fragentypen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geschlossene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offene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halbgeschlossene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Reliabilität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Fragebogens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höher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wenn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mehrere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Fragen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enthält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nach der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gleichen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fragen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Fragebogenuntersuchung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standardisiert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kvasistandardisiert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unstandardisiert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parametrische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Fragen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Antwortvarianten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bilden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Kontinuum von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einem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zum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anderen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Nichtparametrische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Fragen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(es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geht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Sortierung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bestimmter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Aussagekategorien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gleichem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Niveau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(es kann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statistisch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bearbeitet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besondere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Stelle: </a:t>
            </a:r>
            <a:r>
              <a:rPr lang="cs-CZ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Kontrollfragen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Verdopplung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anderen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Frage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2.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Fragen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denen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Vertrauenswürdigkeit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Antworten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vom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Klienten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feststellen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Persönlichkeitsfragebogen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Eysenck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684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9" name="Obdélník 8"/>
          <p:cNvSpPr/>
          <p:nvPr/>
        </p:nvSpPr>
        <p:spPr>
          <a:xfrm>
            <a:off x="905774" y="279761"/>
            <a:ext cx="1044802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Kraft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besteht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der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Möglichkeit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Variablen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manipulieren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Terminologie: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	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Subjekt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Experiment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teilnehmen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	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Merkmal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definierte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Eigenschaft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	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Zufallsauswahl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	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Experimenteller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Aufteilung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	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Experimentelle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Gruppe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Gruppe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Subjekten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	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Pretest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Eintrittstest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	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Posttest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Schlusstest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1980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9" name="Obdélník 8"/>
          <p:cNvSpPr/>
          <p:nvPr/>
        </p:nvSpPr>
        <p:spPr>
          <a:xfrm>
            <a:off x="1095555" y="672860"/>
            <a:ext cx="1098142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EXPERIMENTELLE METHODE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Laborexperiment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Simulationsexperiment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Natürliches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Feldexperiment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Formierendes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Experiment.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METHODE Q-KLASSIFIKATION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Grundlage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Methodologie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W.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Stephson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Korrelationen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zwischen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Reaktionen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Antworten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verschiedener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diese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Q-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Gauss-Linie –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Kartenanzahl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durch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Anforderungen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statistische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Günstigkeit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begrenzt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3624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454</Words>
  <Application>Microsoft Office PowerPoint</Application>
  <PresentationFormat>Širokoúhlá obrazovka</PresentationFormat>
  <Paragraphs>84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Motiv Office</vt:lpstr>
      <vt:lpstr>Methodologie der pädagogischen Forschung und Evaluation: 9. Quantitative Analyse</vt:lpstr>
      <vt:lpstr>Prezentace aplikace PowerPoint</vt:lpstr>
      <vt:lpstr>Prezentace aplikace PowerPoint</vt:lpstr>
      <vt:lpstr>Quantitativ orientierte Forschung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Michaela Kotulková</cp:lastModifiedBy>
  <cp:revision>127</cp:revision>
  <dcterms:created xsi:type="dcterms:W3CDTF">2017-05-10T10:51:34Z</dcterms:created>
  <dcterms:modified xsi:type="dcterms:W3CDTF">2017-08-03T18:50:43Z</dcterms:modified>
</cp:coreProperties>
</file>