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7" r:id="rId8"/>
    <p:sldId id="268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err="1"/>
              <a:t>Methodologie</a:t>
            </a:r>
            <a:r>
              <a:rPr lang="cs-CZ" sz="3600" dirty="0"/>
              <a:t> der </a:t>
            </a:r>
            <a:r>
              <a:rPr lang="cs-CZ" sz="3600" dirty="0" err="1"/>
              <a:t>pädagogischen</a:t>
            </a:r>
            <a:r>
              <a:rPr lang="cs-CZ" sz="3600" dirty="0"/>
              <a:t> </a:t>
            </a:r>
            <a:r>
              <a:rPr lang="cs-CZ" sz="3600" dirty="0" err="1"/>
              <a:t>Forschung</a:t>
            </a:r>
            <a:r>
              <a:rPr lang="cs-CZ" sz="3600" dirty="0"/>
              <a:t> </a:t>
            </a:r>
            <a:r>
              <a:rPr lang="cs-CZ" sz="3600" dirty="0" err="1"/>
              <a:t>und</a:t>
            </a:r>
            <a:r>
              <a:rPr lang="cs-CZ" sz="3600" dirty="0"/>
              <a:t> </a:t>
            </a:r>
            <a:r>
              <a:rPr lang="cs-CZ" sz="3600" dirty="0" err="1"/>
              <a:t>Evaluation</a:t>
            </a:r>
            <a:r>
              <a:rPr lang="cs-CZ" sz="3600" dirty="0"/>
              <a:t>:</a:t>
            </a:r>
            <a:br>
              <a:rPr lang="cs-CZ" sz="3600" dirty="0"/>
            </a:br>
            <a:r>
              <a:rPr lang="cs-CZ" b="1" dirty="0"/>
              <a:t> 8.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Qualitative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Methodisches</a:t>
            </a:r>
            <a:r>
              <a:rPr lang="cs-CZ" b="1" dirty="0"/>
              <a:t> </a:t>
            </a:r>
            <a:r>
              <a:rPr lang="cs-CZ" b="1" dirty="0" err="1"/>
              <a:t>Konzept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effektiven</a:t>
            </a:r>
            <a:r>
              <a:rPr lang="cs-CZ" b="1" dirty="0"/>
              <a:t> </a:t>
            </a:r>
            <a:r>
              <a:rPr lang="cs-CZ" b="1" dirty="0" err="1"/>
              <a:t>Unterstützung</a:t>
            </a:r>
            <a:r>
              <a:rPr lang="cs-CZ" b="1" dirty="0"/>
              <a:t> </a:t>
            </a:r>
            <a:r>
              <a:rPr lang="cs-CZ" b="1" dirty="0" err="1"/>
              <a:t>fachlicher</a:t>
            </a:r>
            <a:r>
              <a:rPr lang="cs-CZ" b="1" dirty="0"/>
              <a:t> </a:t>
            </a:r>
            <a:r>
              <a:rPr lang="cs-CZ" b="1" dirty="0" err="1"/>
              <a:t>Schlüsselkompetenzen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der </a:t>
            </a:r>
            <a:r>
              <a:rPr lang="cs-CZ" b="1" dirty="0" err="1"/>
              <a:t>Nutzung</a:t>
            </a:r>
            <a:r>
              <a:rPr lang="cs-CZ" b="1" dirty="0"/>
              <a:t> der </a:t>
            </a:r>
            <a:r>
              <a:rPr lang="cs-CZ" b="1" dirty="0" err="1"/>
              <a:t>Fremdsprache</a:t>
            </a:r>
            <a:r>
              <a:rPr lang="cs-CZ" b="1" dirty="0"/>
              <a:t> ATCZ62 - CLIL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Unterrichtsstrategie</a:t>
            </a:r>
            <a:r>
              <a:rPr lang="en-US" b="1" dirty="0"/>
              <a:t> an der Hochschule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3245" y="293298"/>
            <a:ext cx="10620555" cy="588366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sz="5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Qualitativ</a:t>
            </a:r>
            <a:r>
              <a:rPr lang="cs-CZ" sz="5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orientierte</a:t>
            </a:r>
            <a:r>
              <a:rPr lang="cs-CZ" sz="5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5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cs-CZ" sz="5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</a:t>
            </a:r>
            <a:r>
              <a:rPr lang="cs-CZ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Unstrukturierte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Beobachtung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</a:t>
            </a:r>
            <a:r>
              <a:rPr lang="cs-CZ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Ethnographisches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Interview</a:t>
            </a:r>
          </a:p>
          <a:p>
            <a:pPr marL="0" indent="0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</a:t>
            </a:r>
            <a:r>
              <a:rPr lang="cs-CZ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Lebensgeschichte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Eintrag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Analyse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Lebensauswertung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Person.</a:t>
            </a:r>
          </a:p>
          <a:p>
            <a:pPr marL="0" indent="0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Hauptinstrument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allein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Forscher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Menschen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Ereignisse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dieser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Menschen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verstehen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cs-CZ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Kultur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Gesamtheit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Werten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Einstellungen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Benimmregeln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Menschengruppe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cs-CZ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Hauptzug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Langfristigkeit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Intensität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ausführlicher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Eintrag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4474" y="1044884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788178" y="185628"/>
            <a:ext cx="112660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Reliabilität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qualitativen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Gegensatz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strukturierten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eher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spezifische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Situationen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typische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durch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Langfristigkeit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durch den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direkten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Kontakt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gesichert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IMMER = ABSICHTLICHE FORSCHUNG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Untermenge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kumulative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beginnt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 oder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kleinen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Gruppe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allmählich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erweitert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Kreis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arbeitet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Umfang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Örtlichkeiten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statistisch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Quantitäten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sondern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nach der 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Saturation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geleitet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beendet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sobald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feststellt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wiederholen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Unstrukturierte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Beobachtung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flexibles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einige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Varianten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Muster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Ereignissen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Feldnotizen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partizipative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Beobachtung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95555" y="439948"/>
            <a:ext cx="980823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Ethnographisches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Interview</a:t>
            </a:r>
          </a:p>
          <a:p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festzustellen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Personen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Welt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interpretieren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welche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Bedeutungen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wichtigen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Ereignissen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geben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Interview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gewöhnlich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unstrukturiert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nachdem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Interview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abwickelt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Rapport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“=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angenehme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Atmosphäre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Fragesteller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Befragten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Proportionalität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Fragestellers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Informanten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Angaben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durch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Rückverifikation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Feststellung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überprüft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(der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Forscher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nach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einiger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zurück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Informanten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überprüft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242203" y="138023"/>
            <a:ext cx="100238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	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Lebensgeschichte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Lebensgeschichten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Lehrern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750498" y="243157"/>
            <a:ext cx="1080904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Schlussdefinition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qualitative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Prozess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Verständnis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gesucht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Dieser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Prozess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gründet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verschiedene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methodologische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Erforschungstraditionen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gegebenen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sozialen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menschlichen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erstellt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komplexes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holistisches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analysiert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verschiedene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Texttypen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informiert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Ansichten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Teilnehmer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führt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natürlichen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Bedingungen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durch.“ (Creswel,1998, S. 12, In: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Hendl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2005, S. 50)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62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7" y="1250830"/>
            <a:ext cx="10603303" cy="5167223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655609" y="258792"/>
            <a:ext cx="1153639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Auswahlsweise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qualitativen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Entscheidung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drei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Ebenen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durchgeführt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Hendl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2005):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Datensammlung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(man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wählt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Gruppe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Fällen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Materialauswahl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Abbildung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Ergebnisse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Präsentation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qualitative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ermöglicht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Formulierung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aufgrund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dessen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Menschen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analysiert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alles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Erklärung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Forschungsfragen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beiträgt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1142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354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Motiv Office</vt:lpstr>
      <vt:lpstr>Methodologie der pädagogischen Forschung und Evaluation:  8. Qualitative Methoden</vt:lpstr>
      <vt:lpstr>Prezentace aplikace PowerPoint</vt:lpstr>
      <vt:lpstr>Prezentace aplikace PowerPoint</vt:lpstr>
      <vt:lpstr>Unstrukturierte Beobachtung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Michaela Kotulková</cp:lastModifiedBy>
  <cp:revision>126</cp:revision>
  <dcterms:created xsi:type="dcterms:W3CDTF">2017-05-10T10:51:34Z</dcterms:created>
  <dcterms:modified xsi:type="dcterms:W3CDTF">2017-08-02T22:37:22Z</dcterms:modified>
</cp:coreProperties>
</file>