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sz="3600" dirty="0"/>
            </a:br>
            <a:r>
              <a:rPr lang="cs-CZ" b="1" dirty="0"/>
              <a:t> 7.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Messtechniken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FORSCHUNGSMETHODEN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Realiabilität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1380226" y="379562"/>
            <a:ext cx="1066224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Fähigkeit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festzustellen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-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inhaltliche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konstruktive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Kriteriumsvalidität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parallele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    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Prädikationsvalidität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69675" y="1201389"/>
            <a:ext cx="107905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Genauigkeit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Verlässlichkeit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festgesetzt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durch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wiederholte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Messung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äquivalente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innere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Konsistenz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Gleichheit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156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9600" y="13231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879895" y="474453"/>
            <a:ext cx="109986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FORSCHUNGSGESAMTHEIT</a:t>
            </a:r>
          </a:p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57200" indent="-457200">
              <a:buFontTx/>
              <a:buChar char="-"/>
            </a:pP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Forschungssubjekte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genannt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Grundgesamtheit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(POPULATION).</a:t>
            </a:r>
          </a:p>
          <a:p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Zufallsauswahl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mithilfe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Verlosung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Tabelle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Zufallszahlen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stratifizierte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spezifischer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 der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Zufallsauswahl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Grundgesamtheit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nach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wesentlichen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Merkmale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zerlegt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Untergruppen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betrifft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kann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proportionale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Agenturen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genutzt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beispielsweise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Wahlpräferenzen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Bürgern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feststellen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</a:t>
            </a:r>
            <a:r>
              <a:rPr lang="cs-CZ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gleichmä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βige Auswahl.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92811" y="3278038"/>
            <a:ext cx="1081290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mechanische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wählt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jede x-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(z. B.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zehnte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fünfte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alte Weise: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Befehlshaber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römischen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Legionen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wählten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Soldaten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nach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verlorenen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Schlacht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bestraft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absichtliche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aufgrund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Merkmale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Merkmale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gegebene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zugängliche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AF6DA211-69D7-43E3-8FED-C215476285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8000" y="695325"/>
            <a:ext cx="11202988" cy="2963862"/>
            <a:chOff x="320" y="438"/>
            <a:chExt cx="7057" cy="1867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D7F5C7B3-65AB-4C29-92EA-13DB322A068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8" y="438"/>
              <a:ext cx="7029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C4B64627-7D3E-4313-BE32-1164ADDD0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438"/>
              <a:ext cx="22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                 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427CF1B5-7657-4994-AC2C-8314A20A4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438"/>
              <a:ext cx="224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unstratifizierte</a:t>
              </a:r>
              <a:r>
                <a:rPr lang="cs-CZ" altLang="cs-CZ" sz="2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Auswahl</a:t>
              </a: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BDB9336E-7A12-4BBA-8FE7-E8BA9FC7A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" y="438"/>
              <a:ext cx="122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3659CF95-1EE4-4DD4-8AA8-8AF827DF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5" y="438"/>
              <a:ext cx="12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0AF243D7-31B0-421C-A7E5-BDC31F7C2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827"/>
              <a:ext cx="113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Zufallsauswahl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353BB325-F2F2-447E-833E-DF740CCF0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" y="840"/>
              <a:ext cx="1100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----------------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01076085-954A-4020-A82D-4B42FEE21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2" y="840"/>
              <a:ext cx="314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                                      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31A9DFF8-6F86-4879-9AAC-A13275AE8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2" y="840"/>
              <a:ext cx="169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r>
                <a:rPr kumimoji="0" lang="cs-CZ" altLang="cs-CZ" sz="2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roportionale</a:t>
              </a: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cs-CZ" altLang="cs-CZ" sz="2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Auswahl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AF1237F4-B93E-40E6-A02B-2A87A0A97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4" y="840"/>
              <a:ext cx="12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9832A028-3A73-460C-8185-2DC328EA8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1242"/>
              <a:ext cx="22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                 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4CB2543A-0CBA-40E5-B667-B33C0ECBC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" y="1222"/>
              <a:ext cx="159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r>
                <a:rPr kumimoji="0" lang="cs-CZ" altLang="cs-CZ" sz="2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tratifizierte</a:t>
              </a:r>
              <a:r>
                <a:rPr lang="cs-CZ" altLang="cs-CZ" sz="2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Auswahl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6">
              <a:extLst>
                <a:ext uri="{FF2B5EF4-FFF2-40B4-BE49-F238E27FC236}">
                  <a16:creationId xmlns:a16="http://schemas.microsoft.com/office/drawing/2014/main" id="{E9E664E9-3FB7-4AE3-9268-C32D6620D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2" y="1242"/>
              <a:ext cx="123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--------------------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7">
              <a:extLst>
                <a:ext uri="{FF2B5EF4-FFF2-40B4-BE49-F238E27FC236}">
                  <a16:creationId xmlns:a16="http://schemas.microsoft.com/office/drawing/2014/main" id="{CF8580E0-383D-4DFB-96A6-2813D2A34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" y="1242"/>
              <a:ext cx="12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38F319B3-4835-4BE8-8676-16BA4AA25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1642"/>
              <a:ext cx="189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          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9">
              <a:extLst>
                <a:ext uri="{FF2B5EF4-FFF2-40B4-BE49-F238E27FC236}">
                  <a16:creationId xmlns:a16="http://schemas.microsoft.com/office/drawing/2014/main" id="{1EFC36EC-C44A-4E70-BA6B-5ADABA057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" y="1642"/>
              <a:ext cx="3532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                                              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0">
              <a:extLst>
                <a:ext uri="{FF2B5EF4-FFF2-40B4-BE49-F238E27FC236}">
                  <a16:creationId xmlns:a16="http://schemas.microsoft.com/office/drawing/2014/main" id="{C3817147-FF70-4525-B2E6-9B759966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9" y="1642"/>
              <a:ext cx="170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23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gleichmä</a:t>
              </a:r>
              <a:r>
                <a:rPr lang="cs-CZ" altLang="cs-CZ" sz="2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βige Auswahl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1">
              <a:extLst>
                <a:ext uri="{FF2B5EF4-FFF2-40B4-BE49-F238E27FC236}">
                  <a16:creationId xmlns:a16="http://schemas.microsoft.com/office/drawing/2014/main" id="{B9BE0C51-011E-4B1A-861B-6C637905E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1" y="1642"/>
              <a:ext cx="12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24ED6D59-C7D9-4F9B-8BA2-A7569E05D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2044"/>
              <a:ext cx="12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Umfang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Auswahlgesamtheit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 </a:t>
            </a:r>
          </a:p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(z. B. n = 112) </a:t>
            </a:r>
          </a:p>
          <a:p>
            <a:pPr marL="0" indent="0">
              <a:buNone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hängt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folgenden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ab: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von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erforderten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Verlässlichkeit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von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erforderten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Genauigkeit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von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Variabilität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Grundgesamtheit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</a:t>
            </a:r>
            <a:r>
              <a:rPr 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βe Falle –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unkontrollierbare Variablen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198</Words>
  <Application>Microsoft Office PowerPoint</Application>
  <PresentationFormat>Širokoúhlá obrazovka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 7. Messtechniken in der pädagogischen Forschung, Forschungsinstrumente, Validität,  Reliabilität</vt:lpstr>
      <vt:lpstr>Prezentace aplikace PowerPoint</vt:lpstr>
      <vt:lpstr>Prezentace aplikace PowerPoint</vt:lpstr>
      <vt:lpstr>Reliabilität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111</cp:revision>
  <dcterms:created xsi:type="dcterms:W3CDTF">2017-05-10T10:51:34Z</dcterms:created>
  <dcterms:modified xsi:type="dcterms:W3CDTF">2017-08-02T09:21:05Z</dcterms:modified>
</cp:coreProperties>
</file>