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30. 7. 2017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30. 7. 2017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30. 7. 2017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30. 7. 2017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30. 7. 2017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30. 7. 2017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30. 7. 2017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30. 7. 2017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30. 7. 2017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30. 7. 2017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30. 7. 2017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30. 7. 2017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730977"/>
            <a:ext cx="11400915" cy="2541722"/>
          </a:xfrm>
        </p:spPr>
        <p:txBody>
          <a:bodyPr>
            <a:normAutofit fontScale="90000"/>
          </a:bodyPr>
          <a:lstStyle/>
          <a:p>
            <a:r>
              <a:rPr lang="cs-CZ" sz="3600" dirty="0" err="1"/>
              <a:t>Methodologie</a:t>
            </a:r>
            <a:r>
              <a:rPr lang="cs-CZ" sz="3600" dirty="0"/>
              <a:t> der </a:t>
            </a:r>
            <a:r>
              <a:rPr lang="cs-CZ" sz="3600" dirty="0" err="1"/>
              <a:t>pädagogischen</a:t>
            </a:r>
            <a:r>
              <a:rPr lang="cs-CZ" sz="3600" dirty="0"/>
              <a:t> </a:t>
            </a:r>
            <a:r>
              <a:rPr lang="cs-CZ" sz="3600" dirty="0" err="1"/>
              <a:t>Forschung</a:t>
            </a:r>
            <a:r>
              <a:rPr lang="cs-CZ" sz="3600" dirty="0"/>
              <a:t> </a:t>
            </a:r>
            <a:r>
              <a:rPr lang="cs-CZ" sz="3600" dirty="0" err="1"/>
              <a:t>und</a:t>
            </a:r>
            <a:r>
              <a:rPr lang="cs-CZ" sz="3600" dirty="0"/>
              <a:t> </a:t>
            </a:r>
            <a:r>
              <a:rPr lang="cs-CZ" sz="3600" dirty="0" err="1"/>
              <a:t>Evaluation</a:t>
            </a:r>
            <a:r>
              <a:rPr lang="cs-CZ" sz="3600" dirty="0"/>
              <a:t>:</a:t>
            </a:r>
            <a:br>
              <a:rPr lang="cs-CZ" dirty="0"/>
            </a:br>
            <a:r>
              <a:rPr lang="cs-CZ" b="1" dirty="0"/>
              <a:t> 5.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Formulierung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wissenschaftlichen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err="1"/>
              <a:t>Methodisches</a:t>
            </a:r>
            <a:r>
              <a:rPr lang="cs-CZ" b="1" dirty="0"/>
              <a:t> </a:t>
            </a:r>
            <a:r>
              <a:rPr lang="cs-CZ" b="1" dirty="0" err="1"/>
              <a:t>Konzept</a:t>
            </a:r>
            <a:r>
              <a:rPr lang="cs-CZ" b="1" dirty="0"/>
              <a:t> </a:t>
            </a:r>
            <a:r>
              <a:rPr lang="cs-CZ" b="1" dirty="0" err="1"/>
              <a:t>zur</a:t>
            </a:r>
            <a:r>
              <a:rPr lang="cs-CZ" b="1" dirty="0"/>
              <a:t> </a:t>
            </a:r>
            <a:r>
              <a:rPr lang="cs-CZ" b="1" dirty="0" err="1"/>
              <a:t>effektiven</a:t>
            </a:r>
            <a:r>
              <a:rPr lang="cs-CZ" b="1" dirty="0"/>
              <a:t> </a:t>
            </a:r>
            <a:r>
              <a:rPr lang="cs-CZ" b="1" dirty="0" err="1"/>
              <a:t>Unterstützung</a:t>
            </a:r>
            <a:r>
              <a:rPr lang="cs-CZ" b="1" dirty="0"/>
              <a:t> </a:t>
            </a:r>
            <a:r>
              <a:rPr lang="cs-CZ" b="1" dirty="0" err="1"/>
              <a:t>fachlicher</a:t>
            </a:r>
            <a:r>
              <a:rPr lang="cs-CZ" b="1" dirty="0"/>
              <a:t> </a:t>
            </a:r>
            <a:r>
              <a:rPr lang="cs-CZ" b="1" dirty="0" err="1"/>
              <a:t>Schlüsselkompetenzen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r>
              <a:rPr lang="cs-CZ" b="1" dirty="0"/>
              <a:t> der </a:t>
            </a:r>
            <a:r>
              <a:rPr lang="cs-CZ" b="1" dirty="0" err="1"/>
              <a:t>Nutzung</a:t>
            </a:r>
            <a:r>
              <a:rPr lang="cs-CZ" b="1" dirty="0"/>
              <a:t> der </a:t>
            </a:r>
            <a:r>
              <a:rPr lang="cs-CZ" b="1" dirty="0" err="1"/>
              <a:t>Fremdsprache</a:t>
            </a:r>
            <a:r>
              <a:rPr lang="cs-CZ" b="1" dirty="0"/>
              <a:t> ATCZ62 - CLIL </a:t>
            </a:r>
            <a:r>
              <a:rPr lang="en-US" b="1" dirty="0" err="1"/>
              <a:t>als</a:t>
            </a:r>
            <a:r>
              <a:rPr lang="en-US" b="1" dirty="0"/>
              <a:t> </a:t>
            </a:r>
            <a:r>
              <a:rPr lang="en-US" b="1" dirty="0" err="1"/>
              <a:t>Unterrichtsstrategie</a:t>
            </a:r>
            <a:r>
              <a:rPr lang="en-US" b="1" dirty="0"/>
              <a:t> an der Hochschule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68" y="716155"/>
            <a:ext cx="10515600" cy="522838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Forschungsziel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Entdeckung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Bestimmung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Beziehungen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Gesetzmä</a:t>
            </a:r>
            <a:r>
              <a:rPr lang="el-G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igkeiten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zwischen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Gegenständen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Erscheinungen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einen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Bestandteil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gegebenen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wissenschaftlichen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Disziplin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bilden</a:t>
            </a:r>
            <a:endParaRPr lang="cs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Begrenzung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genaue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Formulierung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Frage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Fragesatz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der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fragt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„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Beziehung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zwischen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zwei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mehreren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Variablen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?“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/>
          <p:cNvSpPr/>
          <p:nvPr/>
        </p:nvSpPr>
        <p:spPr>
          <a:xfrm>
            <a:off x="615297" y="78246"/>
            <a:ext cx="1134954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Forschungsproblem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Frageform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Frage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Stimulierungspotenzen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entdeckt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Tatsachen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erstellt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ihnen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bemüht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Annäherung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erforschten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um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Eindringen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Situation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Hauptziel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es, den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Menschen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verstehen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Sachen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sieht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Verhalten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beurteilt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Zielfestlegung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erreichen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terminologische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Präzision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Präzisierung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Begriffe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Autor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arbeitet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Klarstellung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Umfangs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Inhalts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eigenen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erforschten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Raums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645"/>
          </a:xfrm>
        </p:spPr>
        <p:txBody>
          <a:bodyPr>
            <a:normAutofit/>
          </a:bodyPr>
          <a:lstStyle/>
          <a:p>
            <a:pPr algn="ctr"/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Problemtypen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8355" y="1076770"/>
            <a:ext cx="11040672" cy="49755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Problemtypen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a)Deskriptiv (</a:t>
            </a:r>
            <a:r>
              <a:rPr lang="cs-CZ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beschreibend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Antwort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Frage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es?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kann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auch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diagnostisch-auswertend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sein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Forschungsmethoden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Beobachtung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Skalen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Fragebogen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cs-CZ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Relational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Beziehungen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es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existiert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Beziehung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zwischen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erforschten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Erscheinungen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diese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Beziehung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cs-CZ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Kausal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stellt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Kausale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fest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Kausalbeziehungen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stellt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Ursache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fest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bestimmten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Konsequenz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führte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/.</a:t>
            </a:r>
          </a:p>
          <a:p>
            <a:pPr marL="0" indent="0">
              <a:buNone/>
            </a:pPr>
            <a:endParaRPr lang="cs-CZ" b="1" i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273324"/>
            <a:ext cx="11553986" cy="509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6430"/>
            <a:ext cx="10896600" cy="584053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cs-CZ" sz="4400" b="1" dirty="0"/>
          </a:p>
          <a:p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wichtig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9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wissenschaftliche</a:t>
            </a:r>
            <a:r>
              <a:rPr lang="cs-CZ" sz="3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Hypothesen</a:t>
            </a:r>
            <a:r>
              <a:rPr lang="cs-CZ" sz="3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kennen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können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nur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für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relationale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kausale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Forschungsprobleme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formuliert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Vom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Hauptproblem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Teilproblemen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folgt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Ziel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Forschungsziele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39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3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Ziel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kann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Forschungsprozess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entwickeln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ändern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Kern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Forschungsziels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bleibt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bis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gelöst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Forschungsproblem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Forschungsziel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cs-CZ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Forschungsergebnis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40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1707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2" name="Šipka doprava 1"/>
          <p:cNvSpPr/>
          <p:nvPr/>
        </p:nvSpPr>
        <p:spPr>
          <a:xfrm>
            <a:off x="5832719" y="4502990"/>
            <a:ext cx="1081925" cy="5633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526212" y="514134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111390"/>
            <a:ext cx="1157664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Hypothesenformulierung</a:t>
            </a: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wissenschaftliche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Voraussetzung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erfordert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viele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Lektüre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persönliche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Erfahrungen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Vorhersage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Beziehung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zwischen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zwei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leitet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Voraussetzung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der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aufgrund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vieler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Schlussfolgerung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Existenz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Objekts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Zusammenhangs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Erscheinungsursache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erstellt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wobei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diese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Folgerung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für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völlig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bewiesen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halten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quantitativ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orientierten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Anfang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festgelegt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bestimmt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ihre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Richtung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Hypothesenformulierung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Grundeigenschaft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drückt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Beziehungen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zwischen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Variablen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Unterschiede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Folgen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deutet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welcher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Weise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bestätigt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widerlegt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96508" y="0"/>
            <a:ext cx="11576649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4000" b="1" dirty="0">
              <a:latin typeface="+mj-lt"/>
            </a:endParaRPr>
          </a:p>
          <a:p>
            <a:pPr algn="ctr"/>
            <a:r>
              <a:rPr lang="cs-CZ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Goldene</a:t>
            </a:r>
            <a:r>
              <a:rPr lang="cs-CZ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Hypothesenregeln</a:t>
            </a:r>
            <a:endParaRPr lang="cs-CZ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sz="4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Hypothese</a:t>
            </a: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Behauptung</a:t>
            </a: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4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Anzeigesatz</a:t>
            </a: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sz="4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Hypothese</a:t>
            </a: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drückt</a:t>
            </a: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Beziehung</a:t>
            </a: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zwischen</a:t>
            </a: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cs-CZ" sz="4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Variablen</a:t>
            </a: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</a:t>
            </a: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sz="4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Hypothese</a:t>
            </a: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muss</a:t>
            </a: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weiter</a:t>
            </a: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getestet</a:t>
            </a: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4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Variablen</a:t>
            </a: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müssen</a:t>
            </a: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gemessen</a:t>
            </a: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ctr"/>
            <a:endParaRPr lang="cs-CZ" sz="4800" b="1" dirty="0">
              <a:latin typeface="+mj-lt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02684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800" b="1" dirty="0" err="1">
                <a:latin typeface="+mj-lt"/>
              </a:rPr>
              <a:t>Hypothese</a:t>
            </a:r>
            <a:r>
              <a:rPr lang="cs-CZ" sz="4800" b="1" dirty="0">
                <a:latin typeface="+mj-lt"/>
              </a:rPr>
              <a:t> </a:t>
            </a:r>
            <a:r>
              <a:rPr lang="cs-CZ" sz="4800" b="1" dirty="0" err="1">
                <a:latin typeface="+mj-lt"/>
              </a:rPr>
              <a:t>vom</a:t>
            </a:r>
            <a:r>
              <a:rPr lang="cs-CZ" sz="4800" b="1" dirty="0">
                <a:latin typeface="+mj-lt"/>
              </a:rPr>
              <a:t> </a:t>
            </a:r>
            <a:r>
              <a:rPr lang="cs-CZ" sz="4800" b="1" dirty="0" err="1">
                <a:latin typeface="+mj-lt"/>
              </a:rPr>
              <a:t>Gesichtspunkt</a:t>
            </a:r>
            <a:r>
              <a:rPr lang="cs-CZ" sz="4800" b="1" dirty="0">
                <a:latin typeface="+mj-lt"/>
              </a:rPr>
              <a:t> des </a:t>
            </a:r>
            <a:r>
              <a:rPr lang="cs-CZ" sz="4800" b="1" dirty="0" err="1">
                <a:latin typeface="+mj-lt"/>
              </a:rPr>
              <a:t>Erkenntniswerts</a:t>
            </a:r>
            <a:r>
              <a:rPr lang="cs-CZ" sz="4800" b="1" dirty="0">
                <a:latin typeface="+mj-lt"/>
              </a:rPr>
              <a:t>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b="1" dirty="0" err="1">
                <a:latin typeface="+mj-lt"/>
              </a:rPr>
              <a:t>Arbeitshypothese</a:t>
            </a:r>
            <a:r>
              <a:rPr lang="cs-CZ" sz="3600" b="1" dirty="0">
                <a:latin typeface="+mj-lt"/>
              </a:rPr>
              <a:t> = </a:t>
            </a:r>
            <a:r>
              <a:rPr lang="cs-CZ" sz="3600" b="1" dirty="0" err="1">
                <a:latin typeface="+mj-lt"/>
              </a:rPr>
              <a:t>ursprüngliche</a:t>
            </a:r>
            <a:r>
              <a:rPr lang="cs-CZ" sz="3600" b="1" dirty="0">
                <a:latin typeface="+mj-lt"/>
              </a:rPr>
              <a:t> </a:t>
            </a:r>
            <a:r>
              <a:rPr lang="cs-CZ" sz="3600" b="1" dirty="0" err="1">
                <a:latin typeface="+mj-lt"/>
              </a:rPr>
              <a:t>Hypothese</a:t>
            </a:r>
            <a:r>
              <a:rPr lang="cs-CZ" sz="3600" b="1" dirty="0">
                <a:latin typeface="+mj-lt"/>
              </a:rPr>
              <a:t>,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b="1" dirty="0" err="1">
                <a:latin typeface="+mj-lt"/>
              </a:rPr>
              <a:t>reale</a:t>
            </a:r>
            <a:r>
              <a:rPr lang="cs-CZ" sz="3600" b="1" dirty="0">
                <a:latin typeface="+mj-lt"/>
              </a:rPr>
              <a:t> (</a:t>
            </a:r>
            <a:r>
              <a:rPr lang="cs-CZ" sz="3600" b="1" dirty="0" err="1">
                <a:latin typeface="+mj-lt"/>
              </a:rPr>
              <a:t>wissenschaftliche</a:t>
            </a:r>
            <a:r>
              <a:rPr lang="cs-CZ" sz="3600" b="1" dirty="0">
                <a:latin typeface="+mj-lt"/>
              </a:rPr>
              <a:t>) </a:t>
            </a:r>
            <a:r>
              <a:rPr lang="cs-CZ" sz="3600" b="1" dirty="0" err="1">
                <a:latin typeface="+mj-lt"/>
              </a:rPr>
              <a:t>Hypothese</a:t>
            </a:r>
            <a:r>
              <a:rPr lang="cs-CZ" sz="3600" b="1" dirty="0">
                <a:latin typeface="+mj-lt"/>
              </a:rPr>
              <a:t>.</a:t>
            </a:r>
          </a:p>
          <a:p>
            <a:pPr algn="ctr"/>
            <a:r>
              <a:rPr lang="cs-CZ" sz="3600" b="1" i="1" dirty="0" err="1">
                <a:latin typeface="+mj-lt"/>
              </a:rPr>
              <a:t>Entstehung</a:t>
            </a:r>
            <a:r>
              <a:rPr lang="cs-CZ" sz="3600" b="1" i="1" dirty="0">
                <a:latin typeface="+mj-lt"/>
              </a:rPr>
              <a:t> der </a:t>
            </a:r>
            <a:r>
              <a:rPr lang="cs-CZ" sz="3600" b="1" i="1" dirty="0" err="1">
                <a:latin typeface="+mj-lt"/>
              </a:rPr>
              <a:t>Hypothesen</a:t>
            </a:r>
            <a:endParaRPr lang="cs-CZ" sz="3600" b="1" i="1" dirty="0">
              <a:latin typeface="+mj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b="1" dirty="0" err="1">
                <a:latin typeface="+mj-lt"/>
              </a:rPr>
              <a:t>Ein</a:t>
            </a:r>
            <a:r>
              <a:rPr lang="cs-CZ" sz="3600" b="1" dirty="0">
                <a:latin typeface="+mj-lt"/>
              </a:rPr>
              <a:t> </a:t>
            </a:r>
            <a:r>
              <a:rPr lang="cs-CZ" sz="3600" b="1" dirty="0" err="1">
                <a:latin typeface="+mj-lt"/>
              </a:rPr>
              <a:t>Widerspruch</a:t>
            </a:r>
            <a:r>
              <a:rPr lang="cs-CZ" sz="3600" b="1" dirty="0">
                <a:latin typeface="+mj-lt"/>
              </a:rPr>
              <a:t> </a:t>
            </a:r>
            <a:r>
              <a:rPr lang="cs-CZ" sz="3600" b="1" dirty="0" err="1">
                <a:latin typeface="+mj-lt"/>
              </a:rPr>
              <a:t>zwischen</a:t>
            </a:r>
            <a:r>
              <a:rPr lang="cs-CZ" sz="3600" b="1" dirty="0">
                <a:latin typeface="+mj-lt"/>
              </a:rPr>
              <a:t> der </a:t>
            </a:r>
            <a:r>
              <a:rPr lang="cs-CZ" sz="3600" b="1" dirty="0" err="1">
                <a:latin typeface="+mj-lt"/>
              </a:rPr>
              <a:t>Theorie</a:t>
            </a:r>
            <a:r>
              <a:rPr lang="cs-CZ" sz="3600" b="1" dirty="0">
                <a:latin typeface="+mj-lt"/>
              </a:rPr>
              <a:t> </a:t>
            </a:r>
            <a:r>
              <a:rPr lang="cs-CZ" sz="3600" b="1" dirty="0" err="1">
                <a:latin typeface="+mj-lt"/>
              </a:rPr>
              <a:t>und</a:t>
            </a:r>
            <a:r>
              <a:rPr lang="cs-CZ" sz="3600" b="1" dirty="0">
                <a:latin typeface="+mj-lt"/>
              </a:rPr>
              <a:t> </a:t>
            </a:r>
            <a:r>
              <a:rPr lang="cs-CZ" sz="3600" b="1" dirty="0" err="1">
                <a:latin typeface="+mj-lt"/>
              </a:rPr>
              <a:t>Fakten</a:t>
            </a:r>
            <a:r>
              <a:rPr lang="cs-CZ" sz="3600" b="1" dirty="0">
                <a:latin typeface="+mj-lt"/>
              </a:rPr>
              <a:t>, </a:t>
            </a:r>
            <a:r>
              <a:rPr lang="cs-CZ" sz="3600" b="1" dirty="0" err="1">
                <a:latin typeface="+mj-lt"/>
              </a:rPr>
              <a:t>die</a:t>
            </a:r>
            <a:r>
              <a:rPr lang="cs-CZ" sz="3600" b="1" dirty="0">
                <a:latin typeface="+mj-lt"/>
              </a:rPr>
              <a:t> </a:t>
            </a:r>
            <a:r>
              <a:rPr lang="cs-CZ" sz="3600" b="1" dirty="0" err="1">
                <a:latin typeface="+mj-lt"/>
              </a:rPr>
              <a:t>im</a:t>
            </a:r>
            <a:r>
              <a:rPr lang="cs-CZ" sz="3600" b="1" dirty="0">
                <a:latin typeface="+mj-lt"/>
              </a:rPr>
              <a:t> </a:t>
            </a:r>
            <a:r>
              <a:rPr lang="cs-CZ" sz="3600" b="1" dirty="0" err="1">
                <a:latin typeface="+mj-lt"/>
              </a:rPr>
              <a:t>Rahmen</a:t>
            </a:r>
            <a:r>
              <a:rPr lang="cs-CZ" sz="3600" b="1" dirty="0">
                <a:latin typeface="+mj-lt"/>
              </a:rPr>
              <a:t> der </a:t>
            </a:r>
            <a:r>
              <a:rPr lang="cs-CZ" sz="3600" b="1" dirty="0" err="1">
                <a:latin typeface="+mj-lt"/>
              </a:rPr>
              <a:t>Theorie</a:t>
            </a:r>
            <a:r>
              <a:rPr lang="cs-CZ" sz="3600" b="1" dirty="0">
                <a:latin typeface="+mj-lt"/>
              </a:rPr>
              <a:t> </a:t>
            </a:r>
            <a:r>
              <a:rPr lang="cs-CZ" sz="3600" b="1" dirty="0" err="1">
                <a:latin typeface="+mj-lt"/>
              </a:rPr>
              <a:t>nicht</a:t>
            </a:r>
            <a:r>
              <a:rPr lang="cs-CZ" sz="3600" b="1" dirty="0">
                <a:latin typeface="+mj-lt"/>
              </a:rPr>
              <a:t> </a:t>
            </a:r>
            <a:r>
              <a:rPr lang="cs-CZ" sz="3600" b="1" dirty="0" err="1">
                <a:latin typeface="+mj-lt"/>
              </a:rPr>
              <a:t>erklärt</a:t>
            </a:r>
            <a:r>
              <a:rPr lang="cs-CZ" sz="3600" b="1" dirty="0">
                <a:latin typeface="+mj-lt"/>
              </a:rPr>
              <a:t> </a:t>
            </a:r>
            <a:r>
              <a:rPr lang="cs-CZ" sz="3600" b="1" dirty="0" err="1">
                <a:latin typeface="+mj-lt"/>
              </a:rPr>
              <a:t>werden</a:t>
            </a:r>
            <a:r>
              <a:rPr lang="cs-CZ" sz="3600" b="1" dirty="0">
                <a:latin typeface="+mj-lt"/>
              </a:rPr>
              <a:t> </a:t>
            </a:r>
            <a:r>
              <a:rPr lang="cs-CZ" sz="3600" b="1" dirty="0" err="1">
                <a:latin typeface="+mj-lt"/>
              </a:rPr>
              <a:t>können</a:t>
            </a:r>
            <a:r>
              <a:rPr lang="cs-CZ" sz="3600" b="1" dirty="0">
                <a:latin typeface="+mj-lt"/>
              </a:rPr>
              <a:t> (</a:t>
            </a:r>
            <a:r>
              <a:rPr lang="cs-CZ" sz="3600" b="1" dirty="0" err="1">
                <a:latin typeface="+mj-lt"/>
              </a:rPr>
              <a:t>pädagogische</a:t>
            </a:r>
            <a:r>
              <a:rPr lang="cs-CZ" sz="3600" b="1" dirty="0">
                <a:latin typeface="+mj-lt"/>
              </a:rPr>
              <a:t> </a:t>
            </a:r>
            <a:r>
              <a:rPr lang="cs-CZ" sz="3600" b="1" dirty="0" err="1">
                <a:latin typeface="+mj-lt"/>
              </a:rPr>
              <a:t>Theorien</a:t>
            </a:r>
            <a:r>
              <a:rPr lang="cs-CZ" sz="3600" b="1" dirty="0">
                <a:latin typeface="+mj-lt"/>
              </a:rPr>
              <a:t>),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b="1" dirty="0">
                <a:latin typeface="+mj-lt"/>
              </a:rPr>
              <a:t>Die </a:t>
            </a:r>
            <a:r>
              <a:rPr lang="cs-CZ" sz="3600" b="1" dirty="0" err="1">
                <a:latin typeface="+mj-lt"/>
              </a:rPr>
              <a:t>Hypothese</a:t>
            </a:r>
            <a:r>
              <a:rPr lang="cs-CZ" sz="3600" b="1" dirty="0">
                <a:latin typeface="+mj-lt"/>
              </a:rPr>
              <a:t> </a:t>
            </a:r>
            <a:r>
              <a:rPr lang="cs-CZ" sz="3600" b="1" dirty="0" err="1">
                <a:latin typeface="+mj-lt"/>
              </a:rPr>
              <a:t>hat</a:t>
            </a:r>
            <a:r>
              <a:rPr lang="cs-CZ" sz="3600" b="1" dirty="0">
                <a:latin typeface="+mj-lt"/>
              </a:rPr>
              <a:t> </a:t>
            </a:r>
            <a:r>
              <a:rPr lang="cs-CZ" sz="3600" b="1" dirty="0" err="1">
                <a:latin typeface="+mj-lt"/>
              </a:rPr>
              <a:t>einen</a:t>
            </a:r>
            <a:r>
              <a:rPr lang="cs-CZ" sz="3600" b="1" dirty="0">
                <a:latin typeface="+mj-lt"/>
              </a:rPr>
              <a:t> Charakter des </a:t>
            </a:r>
            <a:r>
              <a:rPr lang="cs-CZ" sz="3600" b="1" dirty="0" err="1">
                <a:latin typeface="+mj-lt"/>
              </a:rPr>
              <a:t>Wahrscheinlichkeitserkenntnis</a:t>
            </a:r>
            <a:r>
              <a:rPr lang="cs-CZ" sz="3600" b="1" dirty="0">
                <a:latin typeface="+mj-lt"/>
              </a:rPr>
              <a:t>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719804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453</Words>
  <Application>Microsoft Office PowerPoint</Application>
  <PresentationFormat>Širokoúhlá obrazovka</PresentationFormat>
  <Paragraphs>52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Motiv Office</vt:lpstr>
      <vt:lpstr>Methodologie der pädagogischen Forschung und Evaluation:  5. Formulierung eines wissenschaftlichen Problems und die Funktion einer Hypothese</vt:lpstr>
      <vt:lpstr>Prezentace aplikace PowerPoint</vt:lpstr>
      <vt:lpstr>Prezentace aplikace PowerPoint</vt:lpstr>
      <vt:lpstr>Problemtypen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Michaela Kotulková</cp:lastModifiedBy>
  <cp:revision>79</cp:revision>
  <dcterms:created xsi:type="dcterms:W3CDTF">2017-05-10T10:51:34Z</dcterms:created>
  <dcterms:modified xsi:type="dcterms:W3CDTF">2017-07-30T15:44:41Z</dcterms:modified>
</cp:coreProperties>
</file>