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30. 7. 2017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730977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:</a:t>
            </a:r>
            <a:br>
              <a:rPr lang="cs-CZ" dirty="0"/>
            </a:br>
            <a:r>
              <a:rPr lang="cs-CZ" b="1" dirty="0"/>
              <a:t> 5.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Formulierung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68" y="716155"/>
            <a:ext cx="10515600" cy="52283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Forschungsziel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Entdeckung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Bestimmung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Gesetzmä</a:t>
            </a:r>
            <a:r>
              <a:rPr lang="el-G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igkeiten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Gegenständen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Bestandteil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gegebenen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Disziplin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bilden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Begrenzung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genaue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Formulierung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Fragesatz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der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mehreren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Variablen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615297" y="78246"/>
            <a:ext cx="1134954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Forschungsproblem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Frageform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Stimulierungspotenzen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entdeckt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bemüht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Annäherung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Eindringen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Hauptziel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es, den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verstehen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sieht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Verhalten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Zielfestlegung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erreichen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terminologische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Präzision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Präzisierung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Begriffe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Autor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arbeitet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Klarstellung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Umfangs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Inhalts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eigenen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Raums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Problemtypen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Problemtypen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a)Deskriptiv (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beschreibend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Antwort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es?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diagnostisch-auswertend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Forschungsmethoden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Skalen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Fragebogen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Relational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Beziehungen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Kausal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Kausale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Kausalbeziehungen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Ursache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Konsequenz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führte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</a:p>
          <a:p>
            <a:pPr marL="0" indent="0">
              <a:buNone/>
            </a:pPr>
            <a:endParaRPr lang="cs-CZ" b="1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sz="4400" b="1" dirty="0"/>
          </a:p>
          <a:p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wichtig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</a:t>
            </a:r>
            <a:r>
              <a:rPr lang="cs-CZ" sz="3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Hypothesen</a:t>
            </a:r>
            <a:r>
              <a:rPr lang="cs-CZ" sz="3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kennen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relationale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kausale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Forschungsprobleme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formuliert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Hauptproblem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Teilproblemen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folgt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Forschungsziele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kann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Forschungsprozess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entwickeln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ändern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Kern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Forschungsziels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bleibt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bis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gelöst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Forschungsproblem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Forschungsziel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cs-CZ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Forschungsergebnis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2" name="Šipka doprava 1"/>
          <p:cNvSpPr/>
          <p:nvPr/>
        </p:nvSpPr>
        <p:spPr>
          <a:xfrm>
            <a:off x="5832719" y="4502990"/>
            <a:ext cx="1081925" cy="563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526212" y="51413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111390"/>
            <a:ext cx="1157664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Hypothesenformulierung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Voraussetzung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erfordert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Lektüre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persönliche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Erfahrungen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Vorhersage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leitet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Voraussetzung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aufgrund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vieler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Schlussfolgerung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Existenz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Zusammenhangs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Erscheinungsursache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wobei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Folgerung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völlig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bewiesen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quantitativ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orientierten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Anfang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festgelegt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Richtung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Hypothesenformulierung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Grundeigenschaft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drückt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Unterschiede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deutet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welcher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Weise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bestätigt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widerlegt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96508" y="0"/>
            <a:ext cx="11576649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>
              <a:latin typeface="+mj-lt"/>
            </a:endParaRPr>
          </a:p>
          <a:p>
            <a:pPr algn="ctr"/>
            <a:r>
              <a:rPr lang="cs-CZ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Goldene</a:t>
            </a:r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Hypothesenregeln</a:t>
            </a:r>
            <a:endParaRPr lang="cs-C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Behauptung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Anzeigesatz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drückt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Variablen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muss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weiter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getestet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Variablen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müssen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gemessen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4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endParaRPr lang="cs-CZ" sz="4800" b="1" dirty="0">
              <a:latin typeface="+mj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 err="1">
                <a:latin typeface="+mj-lt"/>
              </a:rPr>
              <a:t>Hypothese</a:t>
            </a:r>
            <a:r>
              <a:rPr lang="cs-CZ" sz="4800" b="1" dirty="0">
                <a:latin typeface="+mj-lt"/>
              </a:rPr>
              <a:t> </a:t>
            </a:r>
            <a:r>
              <a:rPr lang="cs-CZ" sz="4800" b="1" dirty="0" err="1">
                <a:latin typeface="+mj-lt"/>
              </a:rPr>
              <a:t>vom</a:t>
            </a:r>
            <a:r>
              <a:rPr lang="cs-CZ" sz="4800" b="1" dirty="0">
                <a:latin typeface="+mj-lt"/>
              </a:rPr>
              <a:t> </a:t>
            </a:r>
            <a:r>
              <a:rPr lang="cs-CZ" sz="4800" b="1" dirty="0" err="1">
                <a:latin typeface="+mj-lt"/>
              </a:rPr>
              <a:t>Gesichtspunkt</a:t>
            </a:r>
            <a:r>
              <a:rPr lang="cs-CZ" sz="4800" b="1" dirty="0">
                <a:latin typeface="+mj-lt"/>
              </a:rPr>
              <a:t> des </a:t>
            </a:r>
            <a:r>
              <a:rPr lang="cs-CZ" sz="4800" b="1" dirty="0" err="1">
                <a:latin typeface="+mj-lt"/>
              </a:rPr>
              <a:t>Erkenntniswerts</a:t>
            </a:r>
            <a:r>
              <a:rPr lang="cs-CZ" sz="4800" b="1" dirty="0">
                <a:latin typeface="+mj-lt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err="1">
                <a:latin typeface="+mj-lt"/>
              </a:rPr>
              <a:t>Arbeitshypothese</a:t>
            </a:r>
            <a:r>
              <a:rPr lang="cs-CZ" sz="3600" b="1" dirty="0">
                <a:latin typeface="+mj-lt"/>
              </a:rPr>
              <a:t> = </a:t>
            </a:r>
            <a:r>
              <a:rPr lang="cs-CZ" sz="3600" b="1" dirty="0" err="1">
                <a:latin typeface="+mj-lt"/>
              </a:rPr>
              <a:t>ursprüngliche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Hypothese</a:t>
            </a:r>
            <a:r>
              <a:rPr lang="cs-CZ" sz="3600" b="1" dirty="0">
                <a:latin typeface="+mj-lt"/>
              </a:rPr>
              <a:t>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err="1">
                <a:latin typeface="+mj-lt"/>
              </a:rPr>
              <a:t>reale</a:t>
            </a:r>
            <a:r>
              <a:rPr lang="cs-CZ" sz="3600" b="1" dirty="0">
                <a:latin typeface="+mj-lt"/>
              </a:rPr>
              <a:t> (</a:t>
            </a:r>
            <a:r>
              <a:rPr lang="cs-CZ" sz="3600" b="1" dirty="0" err="1">
                <a:latin typeface="+mj-lt"/>
              </a:rPr>
              <a:t>wissenschaftliche</a:t>
            </a:r>
            <a:r>
              <a:rPr lang="cs-CZ" sz="3600" b="1" dirty="0">
                <a:latin typeface="+mj-lt"/>
              </a:rPr>
              <a:t>) </a:t>
            </a:r>
            <a:r>
              <a:rPr lang="cs-CZ" sz="3600" b="1" dirty="0" err="1">
                <a:latin typeface="+mj-lt"/>
              </a:rPr>
              <a:t>Hypothese</a:t>
            </a:r>
            <a:r>
              <a:rPr lang="cs-CZ" sz="3600" b="1" dirty="0">
                <a:latin typeface="+mj-lt"/>
              </a:rPr>
              <a:t>.</a:t>
            </a:r>
          </a:p>
          <a:p>
            <a:pPr algn="ctr"/>
            <a:r>
              <a:rPr lang="cs-CZ" sz="3600" b="1" i="1" dirty="0" err="1">
                <a:latin typeface="+mj-lt"/>
              </a:rPr>
              <a:t>Entstehung</a:t>
            </a:r>
            <a:r>
              <a:rPr lang="cs-CZ" sz="3600" b="1" i="1" dirty="0">
                <a:latin typeface="+mj-lt"/>
              </a:rPr>
              <a:t> der </a:t>
            </a:r>
            <a:r>
              <a:rPr lang="cs-CZ" sz="3600" b="1" i="1" dirty="0" err="1">
                <a:latin typeface="+mj-lt"/>
              </a:rPr>
              <a:t>Hypothesen</a:t>
            </a:r>
            <a:endParaRPr lang="cs-CZ" sz="3600" b="1" i="1" dirty="0"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err="1">
                <a:latin typeface="+mj-lt"/>
              </a:rPr>
              <a:t>Ein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Widerspruch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zwischen</a:t>
            </a:r>
            <a:r>
              <a:rPr lang="cs-CZ" sz="3600" b="1" dirty="0">
                <a:latin typeface="+mj-lt"/>
              </a:rPr>
              <a:t> der </a:t>
            </a:r>
            <a:r>
              <a:rPr lang="cs-CZ" sz="3600" b="1" dirty="0" err="1">
                <a:latin typeface="+mj-lt"/>
              </a:rPr>
              <a:t>Theorie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und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Fakten</a:t>
            </a:r>
            <a:r>
              <a:rPr lang="cs-CZ" sz="3600" b="1" dirty="0">
                <a:latin typeface="+mj-lt"/>
              </a:rPr>
              <a:t>, </a:t>
            </a:r>
            <a:r>
              <a:rPr lang="cs-CZ" sz="3600" b="1" dirty="0" err="1">
                <a:latin typeface="+mj-lt"/>
              </a:rPr>
              <a:t>die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im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Rahmen</a:t>
            </a:r>
            <a:r>
              <a:rPr lang="cs-CZ" sz="3600" b="1" dirty="0">
                <a:latin typeface="+mj-lt"/>
              </a:rPr>
              <a:t> der </a:t>
            </a:r>
            <a:r>
              <a:rPr lang="cs-CZ" sz="3600" b="1" dirty="0" err="1">
                <a:latin typeface="+mj-lt"/>
              </a:rPr>
              <a:t>Theorie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nicht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erklärt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werden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können</a:t>
            </a:r>
            <a:r>
              <a:rPr lang="cs-CZ" sz="3600" b="1" dirty="0">
                <a:latin typeface="+mj-lt"/>
              </a:rPr>
              <a:t> (</a:t>
            </a:r>
            <a:r>
              <a:rPr lang="cs-CZ" sz="3600" b="1" dirty="0" err="1">
                <a:latin typeface="+mj-lt"/>
              </a:rPr>
              <a:t>pädagogische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Theorien</a:t>
            </a:r>
            <a:r>
              <a:rPr lang="cs-CZ" sz="3600" b="1" dirty="0">
                <a:latin typeface="+mj-lt"/>
              </a:rPr>
              <a:t>),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>
                <a:latin typeface="+mj-lt"/>
              </a:rPr>
              <a:t>Die </a:t>
            </a:r>
            <a:r>
              <a:rPr lang="cs-CZ" sz="3600" b="1" dirty="0" err="1">
                <a:latin typeface="+mj-lt"/>
              </a:rPr>
              <a:t>Hypothese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hat</a:t>
            </a:r>
            <a:r>
              <a:rPr lang="cs-CZ" sz="3600" b="1" dirty="0">
                <a:latin typeface="+mj-lt"/>
              </a:rPr>
              <a:t> </a:t>
            </a:r>
            <a:r>
              <a:rPr lang="cs-CZ" sz="3600" b="1" dirty="0" err="1">
                <a:latin typeface="+mj-lt"/>
              </a:rPr>
              <a:t>einen</a:t>
            </a:r>
            <a:r>
              <a:rPr lang="cs-CZ" sz="3600" b="1" dirty="0">
                <a:latin typeface="+mj-lt"/>
              </a:rPr>
              <a:t> Charakter des </a:t>
            </a:r>
            <a:r>
              <a:rPr lang="cs-CZ" sz="3600" b="1" dirty="0" err="1">
                <a:latin typeface="+mj-lt"/>
              </a:rPr>
              <a:t>Wahrscheinlichkeitserkenntnis</a:t>
            </a:r>
            <a:r>
              <a:rPr lang="cs-CZ" sz="3600" b="1" dirty="0">
                <a:latin typeface="+mj-lt"/>
              </a:rPr>
              <a:t>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453</Words>
  <Application>Microsoft Office PowerPoint</Application>
  <PresentationFormat>Širokoúhlá obrazovka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Methodologie der pädagogischen Forschung und Evaluation:  5. Formulierung eines wissenschaftlichen Problems und die Funktion einer Hypothese</vt:lpstr>
      <vt:lpstr>Prezentace aplikace PowerPoint</vt:lpstr>
      <vt:lpstr>Prezentace aplikace PowerPoint</vt:lpstr>
      <vt:lpstr>Problemtypen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79</cp:revision>
  <dcterms:created xsi:type="dcterms:W3CDTF">2017-05-10T10:51:34Z</dcterms:created>
  <dcterms:modified xsi:type="dcterms:W3CDTF">2017-07-30T15:44:41Z</dcterms:modified>
</cp:coreProperties>
</file>