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1. 8. 2017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1. 8. 2017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1. 8. 2017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1. 8. 2017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1. 8. 2017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1. 8. 2017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1. 8. 2017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 fontScale="90000"/>
          </a:bodyPr>
          <a:lstStyle/>
          <a:p>
            <a:r>
              <a:rPr lang="cs-CZ" sz="3600" dirty="0" err="1"/>
              <a:t>Methodologie</a:t>
            </a:r>
            <a:r>
              <a:rPr lang="cs-CZ" sz="3600" dirty="0"/>
              <a:t> der </a:t>
            </a:r>
            <a:r>
              <a:rPr lang="cs-CZ" sz="3600" dirty="0" err="1"/>
              <a:t>pädagogischen</a:t>
            </a:r>
            <a:r>
              <a:rPr lang="cs-CZ" sz="3600" dirty="0"/>
              <a:t> </a:t>
            </a:r>
            <a:r>
              <a:rPr lang="cs-CZ" sz="3600" dirty="0" err="1"/>
              <a:t>Forschung</a:t>
            </a:r>
            <a:r>
              <a:rPr lang="cs-CZ" sz="3600" dirty="0"/>
              <a:t> </a:t>
            </a:r>
            <a:r>
              <a:rPr lang="cs-CZ" sz="3600" dirty="0" err="1"/>
              <a:t>und</a:t>
            </a:r>
            <a:r>
              <a:rPr lang="cs-CZ" sz="3600" dirty="0"/>
              <a:t> </a:t>
            </a:r>
            <a:r>
              <a:rPr lang="cs-CZ" sz="3600" dirty="0" err="1"/>
              <a:t>Evaluation</a:t>
            </a:r>
            <a:r>
              <a:rPr lang="cs-CZ" sz="3600" dirty="0"/>
              <a:t>:</a:t>
            </a:r>
            <a:br>
              <a:rPr lang="cs-CZ" dirty="0"/>
            </a:br>
            <a:r>
              <a:rPr lang="cs-CZ" b="1" dirty="0"/>
              <a:t> 4.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Gegenstand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wissenschaftlichen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der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Pädagogik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err="1"/>
              <a:t>Methodisches</a:t>
            </a:r>
            <a:r>
              <a:rPr lang="cs-CZ" b="1" dirty="0"/>
              <a:t> </a:t>
            </a:r>
            <a:r>
              <a:rPr lang="cs-CZ" b="1" dirty="0" err="1"/>
              <a:t>Konzept</a:t>
            </a:r>
            <a:r>
              <a:rPr lang="cs-CZ" b="1" dirty="0"/>
              <a:t> </a:t>
            </a:r>
            <a:r>
              <a:rPr lang="cs-CZ" b="1" dirty="0" err="1"/>
              <a:t>zur</a:t>
            </a:r>
            <a:r>
              <a:rPr lang="cs-CZ" b="1" dirty="0"/>
              <a:t> </a:t>
            </a:r>
            <a:r>
              <a:rPr lang="cs-CZ" b="1" dirty="0" err="1"/>
              <a:t>effektiven</a:t>
            </a:r>
            <a:r>
              <a:rPr lang="cs-CZ" b="1" dirty="0"/>
              <a:t> </a:t>
            </a:r>
            <a:r>
              <a:rPr lang="cs-CZ" b="1" dirty="0" err="1"/>
              <a:t>Unterstützung</a:t>
            </a:r>
            <a:r>
              <a:rPr lang="cs-CZ" b="1" dirty="0"/>
              <a:t> </a:t>
            </a:r>
            <a:r>
              <a:rPr lang="cs-CZ" b="1" dirty="0" err="1"/>
              <a:t>fachlicher</a:t>
            </a:r>
            <a:r>
              <a:rPr lang="cs-CZ" b="1" dirty="0"/>
              <a:t> </a:t>
            </a:r>
            <a:r>
              <a:rPr lang="cs-CZ" b="1" dirty="0" err="1"/>
              <a:t>Schlüsselkompetenzen</a:t>
            </a:r>
            <a:r>
              <a:rPr lang="cs-CZ" b="1" dirty="0"/>
              <a:t> </a:t>
            </a:r>
            <a:r>
              <a:rPr lang="cs-CZ" b="1" dirty="0" err="1"/>
              <a:t>mit</a:t>
            </a:r>
            <a:r>
              <a:rPr lang="cs-CZ" b="1" dirty="0"/>
              <a:t> der </a:t>
            </a:r>
            <a:r>
              <a:rPr lang="cs-CZ" b="1" dirty="0" err="1"/>
              <a:t>Nutzung</a:t>
            </a:r>
            <a:r>
              <a:rPr lang="cs-CZ" b="1" dirty="0"/>
              <a:t> der </a:t>
            </a:r>
            <a:r>
              <a:rPr lang="cs-CZ" b="1" dirty="0" err="1"/>
              <a:t>Fremdsprache</a:t>
            </a:r>
            <a:r>
              <a:rPr lang="cs-CZ" b="1" dirty="0"/>
              <a:t> ATCZ62 - CLIL </a:t>
            </a:r>
            <a:r>
              <a:rPr lang="en-US" b="1" dirty="0" err="1"/>
              <a:t>als</a:t>
            </a:r>
            <a:r>
              <a:rPr lang="en-US" b="1" dirty="0"/>
              <a:t> </a:t>
            </a:r>
            <a:r>
              <a:rPr lang="en-US" b="1" dirty="0" err="1"/>
              <a:t>Unterrichtsstrategie</a:t>
            </a:r>
            <a:r>
              <a:rPr lang="en-US" b="1" dirty="0"/>
              <a:t> an der Hochschule</a:t>
            </a: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948583"/>
            <a:ext cx="10936857" cy="52283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Determination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erzieherischen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Erscheinungen</a:t>
            </a:r>
            <a:endParaRPr lang="cs-CZ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wie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erzieherischen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Erscheinungen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determiniert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werden</a:t>
            </a:r>
            <a:endParaRPr lang="cs-CZ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wie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abhängig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sind</a:t>
            </a:r>
            <a:endParaRPr lang="cs-CZ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wie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bestimmt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werden</a:t>
            </a:r>
            <a:endParaRPr lang="cs-CZ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5682" y="666835"/>
            <a:ext cx="10738503" cy="51429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bdélník 1"/>
          <p:cNvSpPr/>
          <p:nvPr/>
        </p:nvSpPr>
        <p:spPr>
          <a:xfrm>
            <a:off x="914400" y="586596"/>
            <a:ext cx="1076576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erzieherischen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Erscheinungen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Prozesse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werden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charakterisiert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durch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ungewöhnliche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Kompliziertheit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Vorsicht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nicht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vereinfachen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durch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reiche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gegenseitige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Zusammenhänge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Zusammenhänge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suchen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durch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</a:t>
            </a:r>
            <a:r>
              <a:rPr lang="el-G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Dynamik </a:t>
            </a:r>
          </a:p>
          <a:p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1875" y="658638"/>
            <a:ext cx="10515600" cy="711645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cs-CZ" sz="4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wissenschaftliche</a:t>
            </a:r>
            <a:r>
              <a:rPr lang="cs-CZ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Erklärung</a:t>
            </a:r>
            <a:r>
              <a:rPr lang="cs-CZ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pädagogischer</a:t>
            </a:r>
            <a:r>
              <a:rPr lang="cs-CZ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Erscheinungen</a:t>
            </a:r>
            <a:r>
              <a:rPr lang="cs-CZ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8355" y="1076770"/>
            <a:ext cx="11040672" cy="497557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b="1" i="1" dirty="0"/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durch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Wahrscheinlichkeit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Determination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hier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gelten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statistische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Wahrscheinlichkeitsgesetze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mögliche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Zustände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von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denen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sich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einer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verwirklicht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welche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Möglichkeit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grö</a:t>
            </a:r>
            <a:r>
              <a:rPr lang="el-G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welche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kleiner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457200" y="1273324"/>
            <a:ext cx="11553986" cy="5098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6430"/>
            <a:ext cx="10896600" cy="584053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Beziehung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zwischen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Forschungsmethode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dem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Forschungsgegenstand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innerer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Zusammenhang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zwischen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dem,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erkannt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werden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soll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wie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erkannt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wird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nach dem Charakter des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Forschungsgegenstands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wählt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entsprechende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Forschungsmethoden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Auswahl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Nutzungsweise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Forschungsmethoden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sz="40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200" y="1170774"/>
            <a:ext cx="10918556" cy="520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498" y="1572426"/>
            <a:ext cx="10603302" cy="484562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70936" y="111390"/>
            <a:ext cx="1157664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Methoden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didaktischen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Forschungen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Ziel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vom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Lehrer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Schülern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erreicht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werden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soll /</a:t>
            </a:r>
            <a:r>
              <a:rPr lang="cs-CZ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cs-CZ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Schüler</a:t>
            </a:r>
            <a:r>
              <a:rPr lang="cs-CZ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können</a:t>
            </a:r>
            <a:r>
              <a:rPr lang="cs-CZ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soll/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passend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gewählte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angewandte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Methoden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Ergebnis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beim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Schüler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Kenntnisse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Fertigkeiten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Gesamtentwicklung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Schülers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Prozesse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Annahme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Kenntnissen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Fertigkeiten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vom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Schüler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Kopf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Schülers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geschieht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wenn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Lehrer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oder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jenes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Mittel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verwendet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498" y="1572426"/>
            <a:ext cx="10603302" cy="484562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750498" y="431321"/>
            <a:ext cx="11197087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Anfänger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Bereich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pädagogischen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</a:t>
            </a:r>
            <a:endParaRPr lang="cs-CZ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Methodenwahl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hängt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davon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ab,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Frage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gestellt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wird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Hauptidee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Forschungshypothese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Die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Methodenwahl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hängt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Bedingungen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Anwendung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der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Praxis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 –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natürliches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Experiment in der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Schule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Zeitfaktor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vom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pädagogischen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humanen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Gesichtspunkt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pädagogisches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Risiko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einiger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Soziometrie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Ergebnisniveau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einer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Forschungsarbeit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hängt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wesentlich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der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Auswahl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passender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dem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methodischen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Niveau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Anwendung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ab.</a:t>
            </a:r>
          </a:p>
          <a:p>
            <a:pPr algn="ctr"/>
            <a:endParaRPr lang="cs-CZ" sz="4000" b="1" dirty="0">
              <a:latin typeface="+mj-lt"/>
            </a:endParaRPr>
          </a:p>
          <a:p>
            <a:pPr algn="ctr"/>
            <a:endParaRPr lang="cs-CZ" sz="4800" b="1" dirty="0">
              <a:latin typeface="+mj-lt"/>
            </a:endParaRP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7026841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303</Words>
  <Application>Microsoft Office PowerPoint</Application>
  <PresentationFormat>Širokoúhlá obrazovka</PresentationFormat>
  <Paragraphs>41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Motiv Office</vt:lpstr>
      <vt:lpstr>Methodologie der pädagogischen Forschung und Evaluation:  4. Gegenstand der wissenschaftlichen Forschung in der Pädagogik</vt:lpstr>
      <vt:lpstr>Prezentace aplikace PowerPoint</vt:lpstr>
      <vt:lpstr>Prezentace aplikace PowerPoint</vt:lpstr>
      <vt:lpstr> Die wissenschaftliche Erklärung pädagogischer Erscheinungen  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Michaela Kotulková</cp:lastModifiedBy>
  <cp:revision>86</cp:revision>
  <dcterms:created xsi:type="dcterms:W3CDTF">2017-05-10T10:51:34Z</dcterms:created>
  <dcterms:modified xsi:type="dcterms:W3CDTF">2017-07-31T23:58:45Z</dcterms:modified>
</cp:coreProperties>
</file>