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 err="1"/>
              <a:t>Methodologie</a:t>
            </a:r>
            <a:r>
              <a:rPr lang="cs-CZ" sz="3600" dirty="0"/>
              <a:t> der </a:t>
            </a:r>
            <a:r>
              <a:rPr lang="cs-CZ" sz="3600" dirty="0" err="1"/>
              <a:t>pädagogischen</a:t>
            </a:r>
            <a:r>
              <a:rPr lang="cs-CZ" sz="3600" dirty="0"/>
              <a:t> </a:t>
            </a:r>
            <a:r>
              <a:rPr lang="cs-CZ" sz="3600" dirty="0" err="1"/>
              <a:t>Forschung</a:t>
            </a:r>
            <a:r>
              <a:rPr lang="cs-CZ" sz="3600" dirty="0"/>
              <a:t> </a:t>
            </a:r>
            <a:r>
              <a:rPr lang="cs-CZ" sz="3600" dirty="0" err="1"/>
              <a:t>und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r>
              <a:rPr lang="cs-CZ" sz="3600" dirty="0"/>
              <a:t>:</a:t>
            </a:r>
            <a:br>
              <a:rPr lang="cs-CZ" dirty="0"/>
            </a:br>
            <a:r>
              <a:rPr lang="cs-CZ" b="1" dirty="0"/>
              <a:t> 4.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Gegenstand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Methodisches</a:t>
            </a:r>
            <a:r>
              <a:rPr lang="cs-CZ" b="1" dirty="0"/>
              <a:t> </a:t>
            </a:r>
            <a:r>
              <a:rPr lang="cs-CZ" b="1" dirty="0" err="1"/>
              <a:t>Konzept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effektiven</a:t>
            </a:r>
            <a:r>
              <a:rPr lang="cs-CZ" b="1" dirty="0"/>
              <a:t> </a:t>
            </a:r>
            <a:r>
              <a:rPr lang="cs-CZ" b="1" dirty="0" err="1"/>
              <a:t>Unterstützung</a:t>
            </a:r>
            <a:r>
              <a:rPr lang="cs-CZ" b="1" dirty="0"/>
              <a:t> </a:t>
            </a:r>
            <a:r>
              <a:rPr lang="cs-CZ" b="1" dirty="0" err="1"/>
              <a:t>fachlicher</a:t>
            </a:r>
            <a:r>
              <a:rPr lang="cs-CZ" b="1" dirty="0"/>
              <a:t> </a:t>
            </a:r>
            <a:r>
              <a:rPr lang="cs-CZ" b="1" dirty="0" err="1"/>
              <a:t>Schlüsselkompetenzen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Nutzung</a:t>
            </a:r>
            <a:r>
              <a:rPr lang="cs-CZ" b="1" dirty="0"/>
              <a:t> der </a:t>
            </a:r>
            <a:r>
              <a:rPr lang="cs-CZ" b="1" dirty="0" err="1"/>
              <a:t>Fremdsprache</a:t>
            </a:r>
            <a:r>
              <a:rPr lang="cs-CZ" b="1" dirty="0"/>
              <a:t> ATCZ62 - CLIL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Unterrichtsstrategie</a:t>
            </a:r>
            <a:r>
              <a:rPr lang="en-US" b="1" dirty="0"/>
              <a:t> an der Hochschule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948583"/>
            <a:ext cx="10936857" cy="52283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erzieherischen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erzieherischen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determiniert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abhängig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5682" y="666835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914400" y="586596"/>
            <a:ext cx="1076576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erzieherischen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Prozesse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charakterisiert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durch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ungewöhnliche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Kompliziertheit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Vorsicht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vereinfachen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durch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reiche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gegenseitige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Zusammenhänge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Zusammenhänge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durch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</a:t>
            </a:r>
            <a:r>
              <a:rPr lang="el-G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Dynamik </a:t>
            </a:r>
          </a:p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1875" y="658638"/>
            <a:ext cx="10515600" cy="71164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</a:t>
            </a: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Erklärung</a:t>
            </a: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pädagogischer</a:t>
            </a: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Wahrscheinlichkeit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gelten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statistische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Wahrscheinlichkeitsgesetze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mögliche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Zustände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von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denen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verwirklicht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welche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Möglichkeit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grö</a:t>
            </a:r>
            <a:r>
              <a:rPr lang="el-G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welche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kleiner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Forschungsmethode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Forschungsgegenstand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innerer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Zusammenhang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dem,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erkannt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soll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erkannt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 dem Charakter des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Forschungsgegenstands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wählt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entsprechende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Forschungsmethoden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Auswahl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Nutzungsweise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Forschungsmethoden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111390"/>
            <a:ext cx="1157664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didaktischen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erreicht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soll /</a:t>
            </a:r>
            <a:r>
              <a:rPr lang="cs-CZ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soll/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passend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gewählte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angewandte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Ergebnis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beim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Fertigkeiten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Gesamtentwicklung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Prozesse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Annahme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Fertigkeiten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Kopf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Schülers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geschieht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Lehrer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jenes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Mittel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verwendet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750498" y="431321"/>
            <a:ext cx="11197087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Anfänger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Bereich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Methodenwahl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hängt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Frage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gestellt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Hauptidee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Forschungshypothese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Methodenwahl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hängt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Bedingungen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Anwendung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Praxis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natürliches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Experiment in 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Zeitfaktor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Gesichtspunkt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Risiko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einiger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Soziometrie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Ergebnisniveau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Forschungsarbeit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hängt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wesentlich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der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Auswahl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passender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dem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Anwendung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ab.</a:t>
            </a:r>
          </a:p>
          <a:p>
            <a:pPr algn="ctr"/>
            <a:endParaRPr lang="cs-CZ" sz="4000" b="1" dirty="0">
              <a:latin typeface="+mj-lt"/>
            </a:endParaRPr>
          </a:p>
          <a:p>
            <a:pPr algn="ctr"/>
            <a:endParaRPr lang="cs-CZ" sz="4800" b="1" dirty="0">
              <a:latin typeface="+mj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303</Words>
  <Application>Microsoft Office PowerPoint</Application>
  <PresentationFormat>Širokoúhlá obrazovka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Motiv Office</vt:lpstr>
      <vt:lpstr>Methodologie der pädagogischen Forschung und Evaluation:  4. Gegenstand der wissenschaftlichen Forschung in der Pädagogik</vt:lpstr>
      <vt:lpstr>Prezentace aplikace PowerPoint</vt:lpstr>
      <vt:lpstr>Prezentace aplikace PowerPoint</vt:lpstr>
      <vt:lpstr> Die wissenschaftliche Erklärung pädagogischer Erscheinungen  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Michaela Kotulková</cp:lastModifiedBy>
  <cp:revision>86</cp:revision>
  <dcterms:created xsi:type="dcterms:W3CDTF">2017-05-10T10:51:34Z</dcterms:created>
  <dcterms:modified xsi:type="dcterms:W3CDTF">2017-07-31T23:58:45Z</dcterms:modified>
</cp:coreProperties>
</file>