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br>
              <a:rPr lang="cs-CZ" dirty="0"/>
            </a:br>
            <a:r>
              <a:rPr lang="cs-CZ" b="1" dirty="0"/>
              <a:t>3. </a:t>
            </a:r>
            <a:r>
              <a:rPr lang="cs-CZ" b="1" dirty="0" err="1"/>
              <a:t>Pädagogische</a:t>
            </a:r>
            <a:r>
              <a:rPr lang="cs-CZ" b="1" dirty="0"/>
              <a:t> </a:t>
            </a:r>
            <a:r>
              <a:rPr lang="cs-CZ" b="1" dirty="0" err="1"/>
              <a:t>Forschung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948583"/>
            <a:ext cx="11074879" cy="52283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Erklärung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Begriffs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kritisch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Realität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bisherige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bestätigen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widerlegen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entdecken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erhalten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Tätigkeit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organisierter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konzentriert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beschäftigen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erhalten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angewendet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985558" y="0"/>
            <a:ext cx="1077624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Arten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folgenden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(Průcha,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Gavora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 der Allgemeinheit: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grundlegend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forscherische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bereichern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löst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Schlüsselprobleme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angewandt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Ergebnisse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löst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konkrete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Praxisprobleme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Tatsächlichkeit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theoretisch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Abstraktionen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Synthesen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usw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arbeitet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keinen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konkreten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empirisch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praktisch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Verbindung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exakte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konkrete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Erkenntnisse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Grundparadigma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exakte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Hypothesenprüfung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statistische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Instrumente,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Anzahl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qualitativ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Beschreibung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Erlebnis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Einzigartigkeit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Erscheinungsqualität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Autofit/>
          </a:bodyPr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34954"/>
            <a:ext cx="11386868" cy="460453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Nutzungsweise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aktions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reagiert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Bedürfnis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Teilproblem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direkt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Direktoren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gelöst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in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Bezirk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strategisch-konzeptionell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Unterlagen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Entscheidung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langfristige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theoretisch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stützt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breiteren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Zeithorizont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Komplexität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Erklärung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monodisziplinär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Instrumente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Disziplin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interdisziplinär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mehreren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Disziplinen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transdisziplinär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Lösung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Mosaik von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Disziplinen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zusammengestellt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betreffen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068224"/>
            <a:ext cx="11553986" cy="5303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5057" y="250166"/>
            <a:ext cx="11740551" cy="592679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Zweckmä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βigkeit: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deskriptiv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charakterisiert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beschreibt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Zustand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diagnostisch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charakterisiert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Zustand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Ursachen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Empfehlungen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explorativ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heuristisch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Entdeckung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explikativ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Verifikation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bewertend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Umgebung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Forschungsrealisierung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Laborforschung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Laborbedingungen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realisiert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Feldforschung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natürlich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direkt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z. B.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Schulethnographie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Dauer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kurzfristige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kurze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Forschungsdauer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langfristige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longitudinal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Forschungsdauer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598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95656" y="350379"/>
            <a:ext cx="1147780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Forschungseinstellungen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experimentell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überprüft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Beobachtung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longitudinal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langfristig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querschnittlich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langfristig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querschnittlich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komparativ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vergleichend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historisch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ganzen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Vergangenheit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prognostisch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theoretische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interkulturell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zwischenkulturell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 des Gegenstandbetreffens: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partiell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speziell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verschiedenen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multidisziplinär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Verfahren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Ex-post-facto,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Experiment.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Grundlegende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19122" y="1765413"/>
            <a:ext cx="8462115" cy="4411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44575" y="1869389"/>
            <a:ext cx="103745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Tätigkeit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Gegenstand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Edukationsrealität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umfasst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verschiedene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aufgrund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Kompliziertheit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Edukationsrealität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beschreibt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analysiert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Realität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organisiert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institutionalisiert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stützt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ethische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Regeln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Aktionsforschung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838" y="1398438"/>
            <a:ext cx="11438626" cy="4727725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Realität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Umgebung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erzieherische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Bildungsprozesse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verlaufen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funktionieren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Schulunterricht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Sporttraining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Sportler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spezifische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Umgebung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Lernen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Muttersprache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kleinen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Kindern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weitere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Erwachsene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,..).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Aktionsforschung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unmittelbaren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Bedürfnissen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Ergebnisse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sofort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angewendet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1642820"/>
            <a:ext cx="10686081" cy="4483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640</Words>
  <Application>Microsoft Office PowerPoint</Application>
  <PresentationFormat>Širokoúhlá obrazovka</PresentationFormat>
  <Paragraphs>76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Motiv Office</vt:lpstr>
      <vt:lpstr>Methodologie der pädagogischen Forschung und Evaluation 3. Pädagogische Forschung</vt:lpstr>
      <vt:lpstr>Prezentace aplikace PowerPoint</vt:lpstr>
      <vt:lpstr>Prezentace aplikace PowerPoint</vt:lpstr>
      <vt:lpstr>Arten der pädagogischen Forschung </vt:lpstr>
      <vt:lpstr>Prezentace aplikace PowerPoint</vt:lpstr>
      <vt:lpstr>Prezentace aplikace PowerPoint</vt:lpstr>
      <vt:lpstr>Grundlegende Charakteristiken der pädagogischen Forschung</vt:lpstr>
      <vt:lpstr>Pädagogische &amp; Aktionsforschung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67</cp:revision>
  <dcterms:created xsi:type="dcterms:W3CDTF">2017-05-10T10:51:34Z</dcterms:created>
  <dcterms:modified xsi:type="dcterms:W3CDTF">2017-07-29T23:17:59Z</dcterms:modified>
</cp:coreProperties>
</file>