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:</a:t>
            </a:r>
            <a:br>
              <a:rPr lang="cs-CZ" sz="3600" dirty="0"/>
            </a:br>
            <a:r>
              <a:rPr lang="cs-CZ" b="1" dirty="0"/>
              <a:t>2.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Ausgangspunkte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015" y="167996"/>
            <a:ext cx="10801709" cy="58922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griechischer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Herkunft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bedeutet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beschäftigt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Gesetzmä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igkeiten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schöpferischen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Wissenschaften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beziehungsweise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Prinzipien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Grenze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speziellen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Pädagogik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Grundlagen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Struktur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Erwerbung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wahr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widerspiegeln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20771"/>
            <a:ext cx="11077755" cy="60561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</a:p>
          <a:p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allgemeinen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Weise,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Voraus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festgesetztes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mithilfe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bewussten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planmä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Tätigkeit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erreicht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bezeichnet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Begriff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absichtliches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Verfahren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Gegenstände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angewendet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untrennbar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verbunden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Charakteristik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organisierte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Pädagogik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ganzer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Komplex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unterschiedlicher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Erkenntnisverfahren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praktischer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Operationen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Erwerbung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zielen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2128"/>
            <a:ext cx="10515600" cy="86119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Ansichten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Forschungsgegenstand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Komplex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ideales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Zusammenhänge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Gesetzmä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igkeiten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Deduktionsweisen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Beweisen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gegebenen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zugänglichen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beschreibt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Komplex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Ansichten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Vorstellungen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Gedanken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konzentrieren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entwickelteste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generalisiertes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Gesetzmä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igkeit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3298"/>
            <a:ext cx="10896600" cy="58836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</a:t>
            </a:r>
          </a:p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Antike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unterschieden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wurde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Anfang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Neuzeit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einzelne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Disziplinen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Gegenstand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institutioneller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individueller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kollektiver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Tätigkeiten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gewisser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Weise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kommuniziert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Produkt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drückt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Beziehungsstrukturen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Selbstreflexion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Selbstverwirklichung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19177" y="138023"/>
            <a:ext cx="110638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heutigem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Gesichtspunkt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Philosophischer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Aspekt 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gesellschaftlichen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Bewusstseins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Spezifische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Erfahrungen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Kulturell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anthropologischer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Aspekt 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Formierung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Nationalkultur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Politisch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ökonomischer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Aspekt 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Produktionskraft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Gesellschaftliche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Beruf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schöpferischen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Tätigkeit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Aussage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Tatsache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durch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linguistische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Mittel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Pädagogischer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Aspekt –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Lehrmethode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472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Methodologie der pädagogischen Forschung und Evaluation: 2. Methodologische Ausgangspunkte der wissenschaftlichen Erkenntnis in der Pädagogik</vt:lpstr>
      <vt:lpstr>Prezentace aplikace PowerPoint</vt:lpstr>
      <vt:lpstr>Prezentace aplikace PowerPoint</vt:lpstr>
      <vt:lpstr>THEORIE 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42</cp:revision>
  <dcterms:created xsi:type="dcterms:W3CDTF">2017-05-10T10:51:34Z</dcterms:created>
  <dcterms:modified xsi:type="dcterms:W3CDTF">2017-07-31T23:41:05Z</dcterms:modified>
</cp:coreProperties>
</file>