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3" r:id="rId6"/>
    <p:sldId id="264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2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6. 8. 2017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6. 8. 2017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6. 8. 2017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6. 8. 2017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6. 8. 2017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6. 8. 2017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6. 8. 2017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6. 8. 2017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6. 8. 2017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6. 8. 2017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6. 8. 2017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6. 8. 2017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cs-CZ" sz="3600" dirty="0" err="1"/>
              <a:t>Methodologie</a:t>
            </a:r>
            <a:r>
              <a:rPr lang="cs-CZ" sz="3600" dirty="0"/>
              <a:t> der </a:t>
            </a:r>
            <a:r>
              <a:rPr lang="cs-CZ" sz="3600" dirty="0" err="1"/>
              <a:t>pädagogischen</a:t>
            </a:r>
            <a:r>
              <a:rPr lang="cs-CZ" sz="3600" dirty="0"/>
              <a:t> </a:t>
            </a:r>
            <a:r>
              <a:rPr lang="cs-CZ" sz="3600" dirty="0" err="1"/>
              <a:t>Forschung</a:t>
            </a:r>
            <a:r>
              <a:rPr lang="cs-CZ" sz="3600" dirty="0"/>
              <a:t> </a:t>
            </a:r>
            <a:r>
              <a:rPr lang="cs-CZ" sz="3600" dirty="0" err="1"/>
              <a:t>und</a:t>
            </a:r>
            <a:r>
              <a:rPr lang="cs-CZ" sz="3600" dirty="0"/>
              <a:t> </a:t>
            </a:r>
            <a:r>
              <a:rPr lang="cs-CZ" sz="3600" dirty="0" err="1"/>
              <a:t>Evaluation</a:t>
            </a:r>
            <a:r>
              <a:rPr lang="cs-CZ" sz="3600" dirty="0"/>
              <a:t> :</a:t>
            </a:r>
            <a:br>
              <a:rPr lang="cs-CZ" dirty="0"/>
            </a:br>
            <a:r>
              <a:rPr lang="cs-CZ" b="1" dirty="0"/>
              <a:t> 11.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Diagnostische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Beurteilungen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didaktischer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err="1"/>
              <a:t>Methodisches</a:t>
            </a:r>
            <a:r>
              <a:rPr lang="cs-CZ" b="1" dirty="0"/>
              <a:t> </a:t>
            </a:r>
            <a:r>
              <a:rPr lang="cs-CZ" b="1" dirty="0" err="1"/>
              <a:t>Konzept</a:t>
            </a:r>
            <a:r>
              <a:rPr lang="cs-CZ" b="1" dirty="0"/>
              <a:t> </a:t>
            </a:r>
            <a:r>
              <a:rPr lang="cs-CZ" b="1" dirty="0" err="1"/>
              <a:t>zur</a:t>
            </a:r>
            <a:r>
              <a:rPr lang="cs-CZ" b="1" dirty="0"/>
              <a:t> </a:t>
            </a:r>
            <a:r>
              <a:rPr lang="cs-CZ" b="1" dirty="0" err="1"/>
              <a:t>effektiven</a:t>
            </a:r>
            <a:r>
              <a:rPr lang="cs-CZ" b="1" dirty="0"/>
              <a:t> </a:t>
            </a:r>
            <a:r>
              <a:rPr lang="cs-CZ" b="1" dirty="0" err="1"/>
              <a:t>Unterstützung</a:t>
            </a:r>
            <a:r>
              <a:rPr lang="cs-CZ" b="1" dirty="0"/>
              <a:t> </a:t>
            </a:r>
            <a:r>
              <a:rPr lang="cs-CZ" b="1" dirty="0" err="1"/>
              <a:t>fachlicher</a:t>
            </a:r>
            <a:r>
              <a:rPr lang="cs-CZ" b="1" dirty="0"/>
              <a:t> </a:t>
            </a:r>
            <a:r>
              <a:rPr lang="cs-CZ" b="1" dirty="0" err="1"/>
              <a:t>Schlüsselkompetenzen</a:t>
            </a:r>
            <a:r>
              <a:rPr lang="cs-CZ" b="1" dirty="0"/>
              <a:t> </a:t>
            </a:r>
            <a:r>
              <a:rPr lang="cs-CZ" b="1" dirty="0" err="1"/>
              <a:t>mit</a:t>
            </a:r>
            <a:r>
              <a:rPr lang="cs-CZ" b="1" dirty="0"/>
              <a:t> der </a:t>
            </a:r>
            <a:r>
              <a:rPr lang="cs-CZ" b="1" dirty="0" err="1"/>
              <a:t>Nutzung</a:t>
            </a:r>
            <a:r>
              <a:rPr lang="cs-CZ" b="1" dirty="0"/>
              <a:t> der </a:t>
            </a:r>
            <a:r>
              <a:rPr lang="cs-CZ" b="1" dirty="0" err="1"/>
              <a:t>Fremdsprache</a:t>
            </a:r>
            <a:r>
              <a:rPr lang="cs-CZ" b="1" dirty="0"/>
              <a:t> ATCZ62 - CLIL </a:t>
            </a:r>
            <a:r>
              <a:rPr lang="en-US" b="1" dirty="0" err="1"/>
              <a:t>als</a:t>
            </a:r>
            <a:r>
              <a:rPr lang="en-US" b="1" dirty="0"/>
              <a:t> </a:t>
            </a:r>
            <a:r>
              <a:rPr lang="en-US" b="1" dirty="0" err="1"/>
              <a:t>Unterrichtsstrategie</a:t>
            </a:r>
            <a:r>
              <a:rPr lang="en-US" b="1" dirty="0"/>
              <a:t> an der Hochschule</a:t>
            </a: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2257" y="836762"/>
            <a:ext cx="10551543" cy="534020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Diagnostische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Funktion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didaktischer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Tests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bedeutenden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Einfluss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Effektivität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Unterrichtsprozesses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Umwandlung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Informationen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Kenntnisse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Kenntnisse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Fertigkeiten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Einstellungen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des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Schülers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Fähigkeit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Lehrers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Fähigkeiten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einzelner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Schüler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erkennen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ihnen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geführten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Unterricht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anzupassen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didaktischer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Test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sehr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gutes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diagnostisches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Instrument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für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diesen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Prozess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vor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allem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diesen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Gründen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man kann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Diagnostik der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ganzen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Klasse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kurzen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Zeitpunkt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durchführen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Ergebnisse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werden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nicht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durch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Ansicht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Erfahrung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Lehrers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beeinflusst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3465" y="465826"/>
            <a:ext cx="10810336" cy="571113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eigene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Prinzip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Durchführung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Diagnostik</a:t>
            </a:r>
          </a:p>
          <a:p>
            <a:pPr marL="0" indent="0" algn="ctr">
              <a:buNone/>
            </a:pP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gründet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sich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darauf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Diagnostiker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dem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diagnostizierten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Subjekt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gegenüber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nicht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voreingenommen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sein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darf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wahres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für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Lehrer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Rahmen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anderer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Realisierung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ohne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Nutzung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 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objektiven 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diagnostischen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Instrumenten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droht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Lehrer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seine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Schüler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aufgrund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seiner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subjektiven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Einstellung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diagnostiziert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optimistisch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negativistisch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Unterrichtsprozess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beachtet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Lehrer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allem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Schüler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Aufmerksamkeit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ihren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Kenntnissen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oder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ihrem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Benehmen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fesseln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1645"/>
          </a:xfrm>
        </p:spPr>
        <p:txBody>
          <a:bodyPr>
            <a:normAutofit/>
          </a:bodyPr>
          <a:lstStyle/>
          <a:p>
            <a:pPr algn="ctr"/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Prüffunktion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didaktischer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Tests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8355" y="1076770"/>
            <a:ext cx="11040672" cy="497557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Kontrolle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erreichter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Ziele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Anfang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Unterrichtsprozesses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festgelegt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wurden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Durchführung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dieser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Kontrolle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für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beide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Teilnehmer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Unterrichtsprozess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wichtig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für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Lehrer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sowie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für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Schüler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 </a:t>
            </a:r>
            <a:r>
              <a:rPr lang="cs-CZ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Lehrer</a:t>
            </a: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gewinnt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Informationen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über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Effektivität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Unterrichtsprozesses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Eignung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angewandter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Unterrichtsmethoden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Organisationsformen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weiterer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didaktischer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Mittel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 </a:t>
            </a:r>
            <a:r>
              <a:rPr lang="cs-CZ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Schüler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gewinnt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Informationen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über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Erfolg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seiner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Tätigkeit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Testergebnisse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sind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gutes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Argument der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Lehrer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wenn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Informationen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Eltern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Schüler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mitteilen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/.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457200" y="1273324"/>
            <a:ext cx="11553986" cy="50986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6430"/>
            <a:ext cx="10896600" cy="58405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r>
              <a:rPr lang="cs-CZ" sz="4000" dirty="0"/>
              <a:t> </a:t>
            </a:r>
            <a:endParaRPr lang="cs-CZ" sz="44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200" y="1170774"/>
            <a:ext cx="10918556" cy="520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70936" y="215660"/>
            <a:ext cx="1155077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Zusammenfassung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Regeln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für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Auswahl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Aufgaben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didaktischen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Test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Aufgaben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didaktischen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Test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sollten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nicht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schwierig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nicht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leicht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sein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Aufgaben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didaktischen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Test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sollten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ausreichend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zwischen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Schülern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besseren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schlechteren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Kenntnissen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unterscheiden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didaktischen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Test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sollten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nicht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viele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ungelöste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Aufgaben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bleiben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Anzahl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Nebenfehler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Aufgaben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didaktischen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sollte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nicht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höher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Anzahl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Hauptfehler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sein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Bei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Positionen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didaktischen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Test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einer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Auswahlantwort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sollten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Schüler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allen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angebotenen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Distraktoren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gleichem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Teil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auswählen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0498" y="1572426"/>
            <a:ext cx="10603302" cy="484562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93297" y="189781"/>
            <a:ext cx="11326483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Erstellung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hochwertigen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didaktischen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Tests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sehr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anspruchsvoll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benötigt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viel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Zeit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Gelehrsamkeit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Es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wäre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ideal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wenn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Lehrer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professionell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vorbereiteten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hochwertigen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didaktischen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Test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auswählen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dem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Markt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bestellen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könnte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didaktischer</a:t>
            </a: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Test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=„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Instrument der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systematischen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Feststellung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Messung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von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Unterrichtsergebnissen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“. (P.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Byčkovský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1982)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=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Prüfung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sich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objektive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Feststellung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Lehrstoffniveaus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bestimmten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Personengruppe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orientiert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465</Words>
  <Application>Microsoft Office PowerPoint</Application>
  <PresentationFormat>Širokoúhlá obrazovka</PresentationFormat>
  <Paragraphs>30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Motiv Office</vt:lpstr>
      <vt:lpstr>Methodologie der pädagogischen Forschung und Evaluation :  11. Diagnostische Analysen und Beurteilungen didaktischer Tests</vt:lpstr>
      <vt:lpstr>Prezentace aplikace PowerPoint</vt:lpstr>
      <vt:lpstr>Prezentace aplikace PowerPoint</vt:lpstr>
      <vt:lpstr>Prüffunktion didaktischer Tests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Michaela Kotulková</cp:lastModifiedBy>
  <cp:revision>117</cp:revision>
  <dcterms:created xsi:type="dcterms:W3CDTF">2017-05-10T10:51:34Z</dcterms:created>
  <dcterms:modified xsi:type="dcterms:W3CDTF">2017-08-06T09:29:09Z</dcterms:modified>
</cp:coreProperties>
</file>