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br>
              <a:rPr lang="cs-CZ" sz="3600" dirty="0"/>
            </a:br>
            <a:r>
              <a:rPr lang="cs-CZ" b="1" dirty="0"/>
              <a:t> 10.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Entwurf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Prototyps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didaktischer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Unterrichtsergebnissen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Byčkovský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Grundklassifikation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(z. B.: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Ansprüche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Aufnahmetest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Studium oder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Test,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Bestandteil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Abschlussprüfung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gestellt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getesteten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Voraus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gestellten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Ansprüche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erfüllen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 nach B. S. Bloom: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kognitive =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stellen Unterrichtsergebnisse fest = werden ausschlie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verwendet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gelernt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psychomotorische =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stellen Studienvoraussetzungen fest (bei der Aufnahme der Schüler an einen höheren Typ der Schule).</a:t>
            </a:r>
          </a:p>
          <a:p>
            <a:pPr marL="0" indent="0">
              <a:buNone/>
            </a:pP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6890" y="1034040"/>
            <a:ext cx="10738503" cy="51429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Geschwindigkeitstests</a:t>
            </a:r>
            <a:r>
              <a:rPr lang="cs-CZ" dirty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Niveautests</a:t>
            </a:r>
            <a:r>
              <a:rPr lang="cs-CZ" dirty="0"/>
              <a:t> = </a:t>
            </a:r>
            <a:r>
              <a:rPr lang="cs-CZ" dirty="0" err="1"/>
              <a:t>Mehrheit</a:t>
            </a:r>
            <a:r>
              <a:rPr lang="cs-CZ" dirty="0"/>
              <a:t> der </a:t>
            </a:r>
            <a:r>
              <a:rPr lang="cs-CZ" dirty="0" err="1"/>
              <a:t>Tests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 err="1"/>
              <a:t>Weitere</a:t>
            </a:r>
            <a:r>
              <a:rPr lang="cs-CZ" b="1" dirty="0"/>
              <a:t> </a:t>
            </a:r>
            <a:r>
              <a:rPr lang="cs-CZ" b="1" dirty="0" err="1"/>
              <a:t>Testarten</a:t>
            </a:r>
            <a:r>
              <a:rPr lang="cs-CZ" b="1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Psychologische</a:t>
            </a:r>
            <a:r>
              <a:rPr lang="cs-CZ" dirty="0"/>
              <a:t> – </a:t>
            </a:r>
            <a:r>
              <a:rPr lang="cs-CZ" dirty="0" err="1"/>
              <a:t>Intelligenz</a:t>
            </a:r>
            <a:r>
              <a:rPr lang="cs-CZ" dirty="0"/>
              <a:t>, </a:t>
            </a:r>
            <a:r>
              <a:rPr lang="cs-CZ" dirty="0" err="1"/>
              <a:t>Persönlichkeit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Psychomotorische</a:t>
            </a:r>
            <a:r>
              <a:rPr lang="cs-CZ" dirty="0"/>
              <a:t> – </a:t>
            </a:r>
            <a:r>
              <a:rPr lang="cs-CZ" dirty="0" err="1"/>
              <a:t>Bewegungsfähigkeiten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Didaktische</a:t>
            </a:r>
            <a:r>
              <a:rPr lang="cs-CZ" dirty="0"/>
              <a:t> – </a:t>
            </a:r>
            <a:r>
              <a:rPr lang="cs-CZ" dirty="0" err="1"/>
              <a:t>Schulleistung</a:t>
            </a:r>
            <a:r>
              <a:rPr lang="cs-CZ" dirty="0"/>
              <a:t> des </a:t>
            </a:r>
            <a:r>
              <a:rPr lang="cs-CZ" dirty="0" err="1"/>
              <a:t>Schülers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err="1"/>
              <a:t>Tests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</a:t>
            </a:r>
            <a:r>
              <a:rPr lang="cs-CZ" i="1" dirty="0" err="1"/>
              <a:t>akkurat</a:t>
            </a:r>
            <a:r>
              <a:rPr lang="cs-CZ" i="1" dirty="0"/>
              <a:t>, </a:t>
            </a:r>
            <a:r>
              <a:rPr lang="cs-CZ" i="1" dirty="0" err="1"/>
              <a:t>objektivisierte</a:t>
            </a:r>
            <a:r>
              <a:rPr lang="cs-CZ" i="1" dirty="0"/>
              <a:t> </a:t>
            </a:r>
            <a:r>
              <a:rPr lang="cs-CZ" i="1" dirty="0" err="1"/>
              <a:t>Messung</a:t>
            </a:r>
            <a:r>
              <a:rPr lang="cs-CZ" i="1" dirty="0"/>
              <a:t> der </a:t>
            </a:r>
            <a:r>
              <a:rPr lang="cs-CZ" i="1" dirty="0" err="1"/>
              <a:t>persönlichen</a:t>
            </a:r>
            <a:r>
              <a:rPr lang="cs-CZ" i="1" dirty="0"/>
              <a:t> </a:t>
            </a:r>
            <a:r>
              <a:rPr lang="cs-CZ" i="1" dirty="0" err="1"/>
              <a:t>Qualitäten</a:t>
            </a:r>
            <a:r>
              <a:rPr lang="cs-CZ" i="1" dirty="0"/>
              <a:t>, </a:t>
            </a:r>
            <a:r>
              <a:rPr lang="cs-CZ" i="1" dirty="0" err="1"/>
              <a:t>Tätigkeiten</a:t>
            </a:r>
            <a:r>
              <a:rPr lang="cs-CZ" i="1" dirty="0"/>
              <a:t> der </a:t>
            </a:r>
            <a:r>
              <a:rPr lang="cs-CZ" i="1" dirty="0" err="1"/>
              <a:t>Personen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deren</a:t>
            </a:r>
            <a:r>
              <a:rPr lang="cs-CZ" i="1" dirty="0"/>
              <a:t> </a:t>
            </a:r>
            <a:r>
              <a:rPr lang="cs-CZ" i="1" dirty="0" err="1"/>
              <a:t>Leistungen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310551" y="198408"/>
            <a:ext cx="88334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 2.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standardisierte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professionell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vorbereitet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nichtstandardisierte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Lehrtests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kvasistandardisierte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Lehrtests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	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Weitere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Testarten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komparative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Leistung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Leistung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angesichts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getesteten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verglichen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Beglaubigungstests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absoluten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Leistung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festzustellen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getestete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Voraus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festgesetzten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bekannten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erfüllt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(z. B.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Abitur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der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Studienvoraussetzungen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Eintrittstests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durchlaufende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Schlusstests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sumative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monothematische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objektiv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gescort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polythematische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subjektiv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gescort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772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95223" y="465826"/>
            <a:ext cx="1078053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Eigenschaften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Gültigkeit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prüfen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geprüft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soll,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Praktischheit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Verlässlichkeit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Bestandteile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Fertigkeiten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-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zufällig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(Auβ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enbedingungen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Kondition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Objektivität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Sensitivität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Empfindlichkeit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Standardisierung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ermöglicht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Stufenleiter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Skala nach der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erzielten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Punktzahl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zuzuordnen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Begriff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standardisierte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bezeichnet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gründlich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vorbereitet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komplettere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Ausstattung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verfügen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professionell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vorbereitet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gründlich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überprüft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Grundeigenschaften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bekannt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Meistens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steht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 (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Testnorm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erzielter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Leistungen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Verfügung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91706" y="396815"/>
            <a:ext cx="1143862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drückt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Adäquatheitsma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Testergebnisse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hinsichtlich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getesteten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Gruppe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drückt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(z. B.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hohe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mittlere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niedrige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Testnutzung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Validitätsarten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inhaltliche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gründet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kompetenter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Schulplan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den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Stunden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unterrichtet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Kriteriumsvalidität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Messergebniss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anerkannten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Angaben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Teilnehmer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verglichen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Prädikationsvalidität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Testergebniss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Erfolg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Testteilnehmers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verglichen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den Test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gemessenen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Qualitäten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Geltung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Face-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besonderer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inhaltlichen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konstruktive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inwieweit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Test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Charakteristik des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(z. B.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Fähigkeit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Kommunikation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Schulpraxis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Schülerbewertung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Optimierung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weiterer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Wirkung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Gesamtergebnisse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gewöhnlich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nach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durchschnittlichen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Anzahl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erreichten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Punkte oder nach dem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arithmetischen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Durchschnitt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Testaufgaben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Bestehen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Batterie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offene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geschlossene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OFFENE AUFGABEN :a)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breite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kurzen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Antwort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GESCHLOSSENE AUFGABEN :</a:t>
            </a:r>
          </a:p>
          <a:p>
            <a:pPr marL="514350" indent="-514350">
              <a:buAutoNum type="alphaLcParenR"/>
            </a:pP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dichotomische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(50%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Wahrscheinlichkeit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14350" indent="-514350">
              <a:buAutoNum type="alphaLcParenR"/>
            </a:pP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Antworten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einige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Antwortenvarianten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 </a:t>
            </a:r>
          </a:p>
          <a:p>
            <a:pPr marL="514350" indent="-514350">
              <a:buAutoNum type="alphaLcParenR"/>
            </a:pP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zuordnende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AutoNum type="alphaLcParenR"/>
            </a:pPr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anordnende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algn="ctr"/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Verfahren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Testkonstruktion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Testzwecks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welchen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Platz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Test in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Konzeption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geplanten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Testauswahl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Begrenzung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Umfang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Lehrstoffs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getestet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soll),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Gliederung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Formulierung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Testaufgaben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Zielbegrenzung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Testzeit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Schwierigkeit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einzelner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konkretisiert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Schwierigkeitsindex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Empfindlichkeitsma</a:t>
            </a:r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überprüfen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486</Words>
  <Application>Microsoft Office PowerPoint</Application>
  <PresentationFormat>Širokoúhlá obrazovka</PresentationFormat>
  <Paragraphs>85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Evaluation:  10. Theorie und Erstellung eines didaktischen Texts, Entwurf eines Prototyps des didaktischen Texts</vt:lpstr>
      <vt:lpstr>Prezentace aplikace PowerPoint</vt:lpstr>
      <vt:lpstr>Prezentace aplikace PowerPoint</vt:lpstr>
      <vt:lpstr> Weitere Testarten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135</cp:revision>
  <dcterms:created xsi:type="dcterms:W3CDTF">2017-05-10T10:51:34Z</dcterms:created>
  <dcterms:modified xsi:type="dcterms:W3CDTF">2017-08-06T06:32:19Z</dcterms:modified>
</cp:coreProperties>
</file>