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25. 7. 2017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dirty="0"/>
            </a:br>
            <a:r>
              <a:rPr lang="cs-CZ" b="1" dirty="0"/>
              <a:t>1. </a:t>
            </a:r>
            <a:r>
              <a:rPr lang="cs-CZ" b="1" dirty="0" err="1">
                <a:latin typeface="Calibri Light" panose="020F0302020204030204" pitchFamily="34" charset="0"/>
                <a:cs typeface="Times New Roman" panose="02020603050405020304" pitchFamily="18" charset="0"/>
              </a:rPr>
              <a:t>Spezifische</a:t>
            </a:r>
            <a:r>
              <a:rPr lang="cs-CZ" b="1" dirty="0"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 Light" panose="020F0302020204030204" pitchFamily="34" charset="0"/>
                <a:cs typeface="Times New Roman" panose="02020603050405020304" pitchFamily="18" charset="0"/>
              </a:rPr>
              <a:t>Besonderheiten</a:t>
            </a:r>
            <a:r>
              <a:rPr lang="cs-CZ" b="1" dirty="0">
                <a:latin typeface="Calibri Light" panose="020F0302020204030204" pitchFamily="34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Calibri Light" panose="020F0302020204030204" pitchFamily="34" charset="0"/>
                <a:cs typeface="Times New Roman" panose="02020603050405020304" pitchFamily="18" charset="0"/>
              </a:rPr>
              <a:t>Forschung</a:t>
            </a:r>
            <a:r>
              <a:rPr lang="cs-CZ" b="1" dirty="0">
                <a:latin typeface="Calibri Light" panose="020F03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latin typeface="Calibri Light" panose="020F0302020204030204" pitchFamily="34" charset="0"/>
                <a:cs typeface="Times New Roman" panose="02020603050405020304" pitchFamily="18" charset="0"/>
              </a:rPr>
              <a:t>Sozialwissenschaften</a:t>
            </a:r>
            <a:endParaRPr lang="cs-CZ" b="1" dirty="0">
              <a:latin typeface="Calibri Light" panose="020F03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Verstehen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Erfahrung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Verstehen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früher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integriert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geordnet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bevor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Verstehen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erlangt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Brown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Ghiselli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spezifische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Denkweise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Gedanken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verteidigen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handelt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Logik: 2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Induktive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Logik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von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entsteht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führt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Deduktive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Logik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Einzelne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Behauptung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anfängt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Folgerung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gezogen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(Vacek, 2001, Česal, 2007).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Einzelne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räumliche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belebte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unbelebte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Soziallebens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geteilt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•	</a:t>
            </a:r>
            <a:r>
              <a:rPr lang="cs-CZ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Humanistische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Rechtswissenschaft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Sprachwissenschaft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Theologie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Literatur, Kunst/,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Natürliche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Logik, Biologie, Chemie,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Medizin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Soziale</a:t>
            </a:r>
            <a: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Soziologie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Didaktik,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Politologie/,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/Kybernetik,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Ingenieurwesen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landwirtschaftliche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262881" y="952339"/>
            <a:ext cx="11116964" cy="52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verwendet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intellektueller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Forschungsprozess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aufgefasst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es,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entdecken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interpretieren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vordefinieren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schöpferische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zwecks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Erweiterung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Kultur,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Erstellung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Applikationen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Spezifika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4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Erkenntnisweisen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durch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Traditionsmethode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durch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priori,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durch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Intuitionsmethode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durch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Wissenschaftsmethode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925" y="166718"/>
            <a:ext cx="10515600" cy="1325563"/>
          </a:xfrm>
        </p:spPr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08490" y="1487305"/>
            <a:ext cx="9643127" cy="4411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folgende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Funktionen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erfüllen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Deskription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Klassifikation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Vorkommens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Prädikation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Voraussage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Vorkommens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Verständnis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Ereignisse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3826"/>
          </a:xfrm>
        </p:spPr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642820"/>
            <a:ext cx="11531601" cy="4330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Grund /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forscherische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Erwerbung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grundlegendsten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Phänomene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warnehmbaren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konzentrieren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gezielte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Erwerbung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eindeutiger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Orientierung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spezifische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festgesetzte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Nutzungsziele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Entwicklung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schöpferische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Erweiterung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einschlie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Möglichkeiten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243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Methodologie der pädagogischen Forschung und Evaluation: 1. Spezifische Besonderheiten der Forschung in Sozialwissenschaften</vt:lpstr>
      <vt:lpstr>Prezentace aplikace PowerPoint</vt:lpstr>
      <vt:lpstr>Prezentace aplikace PowerPoint</vt:lpstr>
      <vt:lpstr>Wissenschaften werden wie folgt geteilt</vt:lpstr>
      <vt:lpstr>Prezentace aplikace PowerPoint</vt:lpstr>
      <vt:lpstr>Prezentace aplikace PowerPoint</vt:lpstr>
      <vt:lpstr>Wissenschaftliche Erkenntnis </vt:lpstr>
      <vt:lpstr>Forschung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36</cp:revision>
  <dcterms:created xsi:type="dcterms:W3CDTF">2017-05-10T10:51:34Z</dcterms:created>
  <dcterms:modified xsi:type="dcterms:W3CDTF">2017-07-25T21:24:37Z</dcterms:modified>
</cp:coreProperties>
</file>