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2. 8. 2017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Methodologie</a:t>
            </a:r>
            <a:r>
              <a:rPr lang="cs-CZ" dirty="0"/>
              <a:t> der </a:t>
            </a:r>
            <a:r>
              <a:rPr lang="cs-CZ" dirty="0" err="1"/>
              <a:t>pädagogischen</a:t>
            </a:r>
            <a:r>
              <a:rPr lang="cs-CZ" dirty="0"/>
              <a:t> </a:t>
            </a:r>
            <a:r>
              <a:rPr lang="cs-CZ" dirty="0" err="1"/>
              <a:t>Forschung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Evaluation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err="1"/>
              <a:t>Methodisches</a:t>
            </a:r>
            <a:r>
              <a:rPr lang="cs-CZ" b="1" dirty="0"/>
              <a:t> </a:t>
            </a:r>
            <a:r>
              <a:rPr lang="cs-CZ" b="1" dirty="0" err="1"/>
              <a:t>Konzept</a:t>
            </a:r>
            <a:r>
              <a:rPr lang="cs-CZ" b="1" dirty="0"/>
              <a:t> </a:t>
            </a:r>
            <a:r>
              <a:rPr lang="cs-CZ" b="1" dirty="0" err="1"/>
              <a:t>zur</a:t>
            </a:r>
            <a:r>
              <a:rPr lang="cs-CZ" b="1" dirty="0"/>
              <a:t> </a:t>
            </a:r>
            <a:r>
              <a:rPr lang="cs-CZ" b="1" dirty="0" err="1"/>
              <a:t>effektiven</a:t>
            </a:r>
            <a:r>
              <a:rPr lang="cs-CZ" b="1" dirty="0"/>
              <a:t> </a:t>
            </a:r>
            <a:r>
              <a:rPr lang="cs-CZ" b="1" dirty="0" err="1"/>
              <a:t>Unterstützung</a:t>
            </a:r>
            <a:r>
              <a:rPr lang="cs-CZ" b="1" dirty="0"/>
              <a:t> </a:t>
            </a:r>
            <a:r>
              <a:rPr lang="cs-CZ" b="1" dirty="0" err="1"/>
              <a:t>fachlicher</a:t>
            </a:r>
            <a:r>
              <a:rPr lang="cs-CZ" b="1" dirty="0"/>
              <a:t> </a:t>
            </a:r>
            <a:r>
              <a:rPr lang="cs-CZ" b="1" dirty="0" err="1"/>
              <a:t>Schlüsselkompetenzen</a:t>
            </a:r>
            <a:r>
              <a:rPr lang="cs-CZ" b="1" dirty="0"/>
              <a:t> </a:t>
            </a:r>
            <a:r>
              <a:rPr lang="cs-CZ" b="1" dirty="0" err="1"/>
              <a:t>mit</a:t>
            </a:r>
            <a:r>
              <a:rPr lang="cs-CZ" b="1" dirty="0"/>
              <a:t> der </a:t>
            </a:r>
            <a:r>
              <a:rPr lang="cs-CZ" b="1" dirty="0" err="1"/>
              <a:t>Nutzung</a:t>
            </a:r>
            <a:r>
              <a:rPr lang="cs-CZ" b="1" dirty="0"/>
              <a:t> der </a:t>
            </a:r>
            <a:r>
              <a:rPr lang="cs-CZ" b="1" dirty="0" err="1"/>
              <a:t>Fremdsprache</a:t>
            </a:r>
            <a:r>
              <a:rPr lang="cs-CZ" b="1" dirty="0"/>
              <a:t> ATCZ62 - CLIL </a:t>
            </a:r>
            <a:r>
              <a:rPr lang="en-US" b="1" dirty="0" err="1"/>
              <a:t>als</a:t>
            </a:r>
            <a:r>
              <a:rPr lang="en-US" b="1" dirty="0"/>
              <a:t> </a:t>
            </a:r>
            <a:r>
              <a:rPr lang="en-US" b="1" dirty="0" err="1"/>
              <a:t>Unterrichtsstrategie</a:t>
            </a:r>
            <a:r>
              <a:rPr lang="en-US" b="1" dirty="0"/>
              <a:t> an der Hochschule</a:t>
            </a:r>
            <a:endParaRPr lang="cs-CZ" b="1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Fachziele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Lehrausgänge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stützen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8496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erfolgreichen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Absolvierung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kann der Student: 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Grundlagen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Besonderheit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Untersuchung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Sozialwissenschaften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erklären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Grundformen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orientieren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einschlie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Zweck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Anwendung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realen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anwenden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Ergebnisse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interpretieren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Schüler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Klasse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diagnostizieren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Ergebnisse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prägnant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interpretieren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5774" y="365126"/>
            <a:ext cx="10448026" cy="1043432"/>
          </a:xfrm>
        </p:spPr>
        <p:txBody>
          <a:bodyPr/>
          <a:lstStyle/>
          <a:p>
            <a:pPr algn="ctr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Gliederung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1.	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Spezifische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Besonderheiten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Sozialwissenschaften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Methodologische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Ausgangspunkte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Erkenntnis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Gegenstand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Pädagogik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Formulierung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wissenschaftlichen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Funktion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Hypothese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empirische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theoretische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historisch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-komparative;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	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Messtechniken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der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pädagogischen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Forschungsinstrumente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Validität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	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Reliabilität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Qualitative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	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Quantitative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Analyse;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	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Theorie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Erstellung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Entwurf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Prototyps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Überprüfung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Optimierung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standardisierter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Test;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	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Diagnostische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Analysen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und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Beurteilungen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didaktischer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Tests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	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einer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breiteren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komplexen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Bedeutung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Autoevaluation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509" y="365126"/>
            <a:ext cx="10534291" cy="911584"/>
          </a:xfrm>
        </p:spPr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7805" y="1061049"/>
            <a:ext cx="11230208" cy="5237249"/>
          </a:xfrm>
        </p:spPr>
        <p:txBody>
          <a:bodyPr>
            <a:normAutofit fontScale="62500" lnSpcReduction="20000"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ČÁP, J., MAREŠ, J. 2001.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Psychologie pro učitele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Portál, 1. vyd., 655 s. ISBN 80-7178-463-X.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GAVORA, P. 2001.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pedagogického výzkumu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Brno: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Paido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ISBN: 80-85931-79-6.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PELIKÁN, J. 2007.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Základy empirického výzkumu pedagogických jevů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Karolinum. ISBN: 13: 978-80-7184-569-0.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HENDL, J. 2005.  Kvalitativní výzkum: základní metody a aplikace. Praha: Portál. EAN: 9788073674854.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CHRÁSKA, M. 1990.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Statistika pro pedagogy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Olomouc: Univerzita Palackého. 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CHRÁSKA M. 1999.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Didaktické testy.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Brno: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Paido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ISBN 80-8593-68-0.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CHRÁSKA, M. 2003.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výzkumu v pedagogice: Základy kvantitativně orientovaného výzkumu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Olomouc: Vydavatelství Univerzity Palackého. ISBN  80-244-0765-5.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KOMENDA, S., KLEMENTA, K. 1987.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Analýza náhodného v pedagogickém experimentu a praxi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SPN.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MAŇÁK, J.; ŠVEC, V. 2004.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Cesty pedagogického výzkumu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Brno: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Paido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ISBN-10: 80-7315-078-6.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MAŇÁK, J.; ŠVEC, V.; ŠVEC, Š. 2005.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Slovník pedagogické metodologie.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Brno: </a:t>
            </a:r>
            <a:r>
              <a:rPr lang="cs-CZ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Paido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ISBN: 80-7315-102-2.</a:t>
            </a:r>
          </a:p>
          <a:p>
            <a:pPr marL="0" indent="0">
              <a:buNone/>
            </a:pP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PELIKÁN, J. 1998. </a:t>
            </a:r>
            <a:r>
              <a:rPr lang="cs-CZ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Základy empirického výzkumu pedagogických jevů</a:t>
            </a:r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Praha: Karolinum. ISBN 80-7184-569-8.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330</Words>
  <Application>Microsoft Office PowerPoint</Application>
  <PresentationFormat>Širokoúhlá obrazovka</PresentationFormat>
  <Paragraphs>38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Motiv Office</vt:lpstr>
      <vt:lpstr>Methodologie der pädagogischen Forschung und Evaluation</vt:lpstr>
      <vt:lpstr>Fachziele, die auf Lehrausgänge stützen</vt:lpstr>
      <vt:lpstr>Gliederung </vt:lpstr>
      <vt:lpstr>Literatur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Michaela Kotulková</cp:lastModifiedBy>
  <cp:revision>23</cp:revision>
  <dcterms:created xsi:type="dcterms:W3CDTF">2017-05-10T10:51:34Z</dcterms:created>
  <dcterms:modified xsi:type="dcterms:W3CDTF">2017-08-02T08:33:59Z</dcterms:modified>
</cp:coreProperties>
</file>