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-25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Databáze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Literatura: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41231"/>
            <a:ext cx="10515600" cy="45357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	POKORNÝ, J., HALAŠKA, I. </a:t>
            </a:r>
            <a:r>
              <a:rPr lang="en-US" i="1" dirty="0" err="1"/>
              <a:t>Databázové</a:t>
            </a:r>
            <a:r>
              <a:rPr lang="en-US" i="1" dirty="0"/>
              <a:t> </a:t>
            </a:r>
            <a:r>
              <a:rPr lang="en-US" i="1" dirty="0" err="1"/>
              <a:t>systémy</a:t>
            </a:r>
            <a:r>
              <a:rPr lang="en-US" dirty="0"/>
              <a:t>. 2. </a:t>
            </a:r>
            <a:r>
              <a:rPr lang="en-US" dirty="0" err="1"/>
              <a:t>vyd</a:t>
            </a:r>
            <a:r>
              <a:rPr lang="en-US" dirty="0"/>
              <a:t>. Praha: </a:t>
            </a:r>
            <a:r>
              <a:rPr lang="en-US" dirty="0" err="1"/>
              <a:t>Vydavatelství</a:t>
            </a:r>
            <a:r>
              <a:rPr lang="en-US" dirty="0"/>
              <a:t> ČVUT, 2003. ISBN 80-01-02789-9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2.	POKORNÝ, J., HALAŠKA, I., VALENTA, M. </a:t>
            </a:r>
            <a:r>
              <a:rPr lang="en-US" i="1" dirty="0" err="1"/>
              <a:t>Databázové</a:t>
            </a:r>
            <a:r>
              <a:rPr lang="en-US" i="1" dirty="0"/>
              <a:t> </a:t>
            </a:r>
            <a:r>
              <a:rPr lang="en-US" i="1" dirty="0" err="1"/>
              <a:t>systémy</a:t>
            </a:r>
            <a:r>
              <a:rPr lang="en-US" i="1" dirty="0"/>
              <a:t>, </a:t>
            </a:r>
            <a:r>
              <a:rPr lang="en-US" i="1" dirty="0" err="1"/>
              <a:t>cvičení</a:t>
            </a:r>
            <a:r>
              <a:rPr lang="en-US" dirty="0"/>
              <a:t>, Praha: </a:t>
            </a:r>
            <a:r>
              <a:rPr lang="en-US" dirty="0" err="1"/>
              <a:t>České</a:t>
            </a:r>
            <a:r>
              <a:rPr lang="en-US" dirty="0"/>
              <a:t> </a:t>
            </a:r>
            <a:r>
              <a:rPr lang="en-US" dirty="0" err="1"/>
              <a:t>vysoké</a:t>
            </a:r>
            <a:r>
              <a:rPr lang="en-US" dirty="0"/>
              <a:t> </a:t>
            </a:r>
            <a:r>
              <a:rPr lang="en-US" dirty="0" err="1"/>
              <a:t>učení</a:t>
            </a:r>
            <a:r>
              <a:rPr lang="en-US" dirty="0"/>
              <a:t> </a:t>
            </a:r>
            <a:r>
              <a:rPr lang="en-US" dirty="0" err="1"/>
              <a:t>technické</a:t>
            </a:r>
            <a:r>
              <a:rPr lang="en-US" dirty="0"/>
              <a:t> v </a:t>
            </a:r>
            <a:r>
              <a:rPr lang="en-US" dirty="0" err="1"/>
              <a:t>Praze</a:t>
            </a:r>
            <a:r>
              <a:rPr lang="en-US" dirty="0"/>
              <a:t>, 2003. ISBN 80-01-02612-4.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3.	DATE C. J. </a:t>
            </a:r>
            <a:r>
              <a:rPr lang="en-US" i="1" dirty="0"/>
              <a:t>An Introduction to Database Systems</a:t>
            </a:r>
            <a:r>
              <a:rPr lang="en-US" dirty="0"/>
              <a:t>, Addison-Wesley, 6-th Edition, 1995, ISBN 978-0321197849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4.	ELMASRI R., NAVATH S. </a:t>
            </a:r>
            <a:r>
              <a:rPr lang="en-US" i="1" dirty="0"/>
              <a:t>Fundamentals of database systems, </a:t>
            </a:r>
            <a:r>
              <a:rPr lang="en-US" dirty="0"/>
              <a:t>Personal Education, England, 2016. ISBN 978-0136086208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5.  DAVIDSON, K. </a:t>
            </a:r>
            <a:r>
              <a:rPr lang="en-US" i="1" dirty="0" err="1"/>
              <a:t>Datové</a:t>
            </a:r>
            <a:r>
              <a:rPr lang="en-US" i="1" dirty="0"/>
              <a:t> </a:t>
            </a:r>
            <a:r>
              <a:rPr lang="en-US" i="1" dirty="0" err="1"/>
              <a:t>struktury</a:t>
            </a:r>
            <a:r>
              <a:rPr lang="en-US" i="1" dirty="0"/>
              <a:t> bez </a:t>
            </a:r>
            <a:r>
              <a:rPr lang="en-US" i="1" dirty="0" err="1"/>
              <a:t>předchozích</a:t>
            </a:r>
            <a:r>
              <a:rPr lang="en-US" i="1" dirty="0"/>
              <a:t> </a:t>
            </a:r>
            <a:r>
              <a:rPr lang="en-US" i="1" dirty="0" err="1"/>
              <a:t>znalostí</a:t>
            </a:r>
            <a:r>
              <a:rPr lang="en-US" dirty="0"/>
              <a:t>. Brno: Computer Press, 2006. 224 s. ISBN 80-251-0689-6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SILBERSCHATZ, A., KORTH, H. F., SUDARSHAN S. </a:t>
            </a:r>
            <a:r>
              <a:rPr lang="en-US" i="1" dirty="0"/>
              <a:t>Database system concepts</a:t>
            </a:r>
            <a:r>
              <a:rPr lang="en-US" dirty="0"/>
              <a:t>. 5th ed. Boston: McGraw-Hill, 2006. xxvi, 1142 s. ISBN 0072958863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Office PowerPoint</Application>
  <PresentationFormat>Vlastní</PresentationFormat>
  <Paragraphs>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Office</vt:lpstr>
      <vt:lpstr>Databáze</vt:lpstr>
      <vt:lpstr>Literatura: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Antoš Karel</cp:lastModifiedBy>
  <cp:revision>7</cp:revision>
  <dcterms:created xsi:type="dcterms:W3CDTF">2017-05-10T10:51:34Z</dcterms:created>
  <dcterms:modified xsi:type="dcterms:W3CDTF">2017-06-14T19:57:36Z</dcterms:modified>
</cp:coreProperties>
</file>