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5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7. </a:t>
            </a:r>
            <a:r>
              <a:rPr lang="cs-CZ" b="1" dirty="0" err="1" smtClean="0"/>
              <a:t>Shallow</a:t>
            </a:r>
            <a:r>
              <a:rPr lang="cs-CZ" b="1" dirty="0" smtClean="0"/>
              <a:t> </a:t>
            </a:r>
            <a:r>
              <a:rPr lang="cs-CZ" b="1" dirty="0" smtClean="0"/>
              <a:t>Foundations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SHALLOW </a:t>
            </a:r>
            <a:r>
              <a:rPr lang="cs-CZ" b="1" dirty="0" smtClean="0"/>
              <a:t>FOUNDATIONS, </a:t>
            </a:r>
            <a:r>
              <a:rPr lang="cs-CZ" b="1" dirty="0"/>
              <a:t>PAD </a:t>
            </a:r>
            <a:r>
              <a:rPr lang="cs-CZ" b="1" dirty="0" smtClean="0"/>
              <a:t>FOOTING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Shallow foundations </a:t>
            </a:r>
            <a:r>
              <a:rPr lang="en-US" dirty="0"/>
              <a:t>are the most widely used type of foundation structures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The foundation structures include </a:t>
            </a:r>
            <a:r>
              <a:rPr lang="en-US" b="1" dirty="0"/>
              <a:t>pad footing</a:t>
            </a:r>
            <a:r>
              <a:rPr lang="en-US" dirty="0"/>
              <a:t>, </a:t>
            </a:r>
            <a:r>
              <a:rPr lang="en-US" b="1" dirty="0"/>
              <a:t>strip footing, footing grid</a:t>
            </a:r>
            <a:r>
              <a:rPr lang="en-US" dirty="0"/>
              <a:t> and </a:t>
            </a:r>
            <a:r>
              <a:rPr lang="en-US" b="1" dirty="0"/>
              <a:t>foundation slab</a:t>
            </a:r>
            <a:r>
              <a:rPr lang="en-US" b="1" dirty="0" smtClean="0"/>
              <a:t>.</a:t>
            </a:r>
            <a:endParaRPr lang="cs-CZ" b="1" dirty="0" smtClean="0"/>
          </a:p>
          <a:p>
            <a:pPr algn="just"/>
            <a:r>
              <a:rPr lang="en-US" dirty="0"/>
              <a:t>The minimum depth of foundation is 800 - 1200 mm below the surface so that the footing bottom is in a non-frosty depth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Pad footing </a:t>
            </a:r>
            <a:r>
              <a:rPr lang="en-US" dirty="0"/>
              <a:t>are the foundation structures that are mostly made for the foundation of the column construction system. Pad footings transmit point loads from the columns into the ground.</a:t>
            </a:r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PAD </a:t>
            </a:r>
            <a:r>
              <a:rPr lang="cs-CZ" b="1" dirty="0" smtClean="0"/>
              <a:t>FOOTING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Classification of pad footings</a:t>
            </a:r>
            <a:r>
              <a:rPr lang="en-US" b="1" dirty="0"/>
              <a:t> according to the technology implementation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b="1" dirty="0"/>
              <a:t>Monolithic pad footings</a:t>
            </a:r>
            <a:endParaRPr lang="en-US" dirty="0"/>
          </a:p>
          <a:p>
            <a:pPr lvl="1"/>
            <a:r>
              <a:rPr lang="en-US" dirty="0"/>
              <a:t>Pad footings made of plain </a:t>
            </a:r>
            <a:r>
              <a:rPr lang="en-US" dirty="0" smtClean="0"/>
              <a:t>concrete</a:t>
            </a:r>
            <a:r>
              <a:rPr lang="cs-CZ" dirty="0" smtClean="0"/>
              <a:t> - </a:t>
            </a:r>
            <a:r>
              <a:rPr lang="en-US" dirty="0"/>
              <a:t>only for small layout plan dimensions (up to 2 m of side size)</a:t>
            </a:r>
          </a:p>
          <a:p>
            <a:pPr lvl="1"/>
            <a:r>
              <a:rPr lang="en-US" dirty="0"/>
              <a:t>Pad footings made of reinforced </a:t>
            </a:r>
            <a:r>
              <a:rPr lang="en-US" dirty="0" smtClean="0"/>
              <a:t>concrete</a:t>
            </a:r>
            <a:r>
              <a:rPr lang="cs-CZ" dirty="0" smtClean="0"/>
              <a:t> -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larger</a:t>
            </a:r>
            <a:r>
              <a:rPr lang="cs-CZ" dirty="0"/>
              <a:t> layout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dimensions</a:t>
            </a:r>
            <a:endParaRPr lang="en-US" dirty="0"/>
          </a:p>
          <a:p>
            <a:pPr lvl="1"/>
            <a:r>
              <a:rPr lang="en-US" dirty="0"/>
              <a:t>Pad footings interspersed with stones</a:t>
            </a:r>
          </a:p>
          <a:p>
            <a:r>
              <a:rPr lang="en-US" b="1" dirty="0"/>
              <a:t>Prefabricated pad footings</a:t>
            </a:r>
            <a:endParaRPr lang="en-US" dirty="0"/>
          </a:p>
          <a:p>
            <a:pPr lvl="1"/>
            <a:r>
              <a:rPr lang="en-US" dirty="0"/>
              <a:t>Hollow (calyx) pad </a:t>
            </a:r>
            <a:r>
              <a:rPr lang="en-US" dirty="0" smtClean="0"/>
              <a:t>footings</a:t>
            </a:r>
            <a:r>
              <a:rPr lang="cs-CZ" dirty="0" smtClean="0"/>
              <a:t> - </a:t>
            </a:r>
            <a:r>
              <a:rPr lang="en-US" dirty="0"/>
              <a:t>a prefabricated column is mounted on a cement mortar bed</a:t>
            </a:r>
          </a:p>
          <a:p>
            <a:pPr lvl="1"/>
            <a:r>
              <a:rPr lang="en-US" dirty="0"/>
              <a:t>Full pad </a:t>
            </a:r>
            <a:r>
              <a:rPr lang="en-US" dirty="0" smtClean="0"/>
              <a:t>footings</a:t>
            </a:r>
            <a:r>
              <a:rPr lang="cs-CZ" dirty="0" smtClean="0"/>
              <a:t> - </a:t>
            </a:r>
            <a:r>
              <a:rPr lang="en-US" dirty="0"/>
              <a:t>are manufactured as one-stage or multi-stage.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6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STRIP </a:t>
            </a:r>
            <a:r>
              <a:rPr lang="cs-CZ" b="1" dirty="0" smtClean="0"/>
              <a:t>FOOTING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Lightweight continuous </a:t>
            </a:r>
            <a:r>
              <a:rPr lang="en-US" dirty="0" smtClean="0"/>
              <a:t>structures</a:t>
            </a:r>
            <a:r>
              <a:rPr lang="cs-CZ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based on a </a:t>
            </a:r>
            <a:r>
              <a:rPr lang="en-US" b="1" dirty="0"/>
              <a:t>foundation </a:t>
            </a:r>
            <a:r>
              <a:rPr lang="en-US" b="1" dirty="0" err="1" smtClean="0"/>
              <a:t>linte</a:t>
            </a:r>
            <a:r>
              <a:rPr lang="cs-CZ" b="1" dirty="0" smtClean="0"/>
              <a:t>l</a:t>
            </a:r>
            <a:endParaRPr lang="cs-CZ" b="1" dirty="0"/>
          </a:p>
          <a:p>
            <a:pPr algn="just"/>
            <a:r>
              <a:rPr lang="en-US" b="1" dirty="0"/>
              <a:t>Strip footings </a:t>
            </a:r>
            <a:r>
              <a:rPr lang="en-US" dirty="0"/>
              <a:t>are used to support both load-bearing and non-load-bearing walls from 6 </a:t>
            </a:r>
            <a:r>
              <a:rPr lang="en-US" dirty="0" smtClean="0"/>
              <a:t>N/m</a:t>
            </a:r>
            <a:r>
              <a:rPr lang="en-US" baseline="30000" dirty="0" smtClean="0"/>
              <a:t>2</a:t>
            </a:r>
            <a:r>
              <a:rPr lang="cs-CZ" dirty="0" smtClean="0"/>
              <a:t>. </a:t>
            </a:r>
            <a:r>
              <a:rPr lang="en-US" dirty="0" smtClean="0"/>
              <a:t>The </a:t>
            </a:r>
            <a:r>
              <a:rPr lang="en-US" dirty="0"/>
              <a:t>minimum size of the strip footing is 300 x 300 </a:t>
            </a:r>
            <a:r>
              <a:rPr lang="en-US" dirty="0" smtClean="0"/>
              <a:t>mm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Strip footing made of quarry </a:t>
            </a:r>
            <a:r>
              <a:rPr lang="en-US" b="1" dirty="0" smtClean="0"/>
              <a:t>stone</a:t>
            </a:r>
            <a:r>
              <a:rPr lang="cs-CZ" b="1" dirty="0" smtClean="0"/>
              <a:t> - </a:t>
            </a:r>
            <a:r>
              <a:rPr lang="cs-CZ" dirty="0"/>
              <a:t>are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 smtClean="0"/>
              <a:t>rarely</a:t>
            </a:r>
            <a:r>
              <a:rPr lang="cs-CZ" dirty="0" smtClean="0"/>
              <a:t>.</a:t>
            </a:r>
            <a:endParaRPr lang="en-US" b="1" dirty="0"/>
          </a:p>
          <a:p>
            <a:pPr algn="just"/>
            <a:r>
              <a:rPr lang="en-US" b="1" dirty="0"/>
              <a:t>Strip footing made of plain </a:t>
            </a:r>
            <a:r>
              <a:rPr lang="en-US" b="1" dirty="0" smtClean="0"/>
              <a:t>concrete</a:t>
            </a:r>
            <a:r>
              <a:rPr lang="cs-CZ" b="1" dirty="0" smtClean="0"/>
              <a:t> - </a:t>
            </a:r>
            <a:r>
              <a:rPr lang="en-US" dirty="0"/>
              <a:t>are used for wall </a:t>
            </a:r>
            <a:r>
              <a:rPr lang="en-US" dirty="0" smtClean="0"/>
              <a:t>constructions</a:t>
            </a:r>
            <a:r>
              <a:rPr lang="cs-CZ" dirty="0" smtClean="0"/>
              <a:t>.</a:t>
            </a:r>
            <a:endParaRPr lang="en-US" b="1" dirty="0"/>
          </a:p>
          <a:p>
            <a:pPr algn="just"/>
            <a:r>
              <a:rPr lang="en-US" b="1" dirty="0"/>
              <a:t>Strip footing made of reinforced </a:t>
            </a:r>
            <a:r>
              <a:rPr lang="en-US" b="1" dirty="0" smtClean="0"/>
              <a:t>concrete</a:t>
            </a:r>
            <a:r>
              <a:rPr lang="cs-CZ" b="1" dirty="0" smtClean="0"/>
              <a:t> - </a:t>
            </a:r>
            <a:r>
              <a:rPr lang="en-US" dirty="0" smtClean="0"/>
              <a:t>for </a:t>
            </a:r>
            <a:r>
              <a:rPr lang="en-US" dirty="0"/>
              <a:t>heavy loads transmitted to the foundations with less bearing and non-homogeneous </a:t>
            </a:r>
            <a:r>
              <a:rPr lang="en-US" dirty="0" err="1" smtClean="0"/>
              <a:t>subso</a:t>
            </a:r>
            <a:r>
              <a:rPr lang="cs-CZ" dirty="0" err="1" smtClean="0"/>
              <a:t>il</a:t>
            </a:r>
            <a:r>
              <a:rPr lang="cs-CZ" dirty="0" smtClean="0"/>
              <a:t>.</a:t>
            </a:r>
            <a:endParaRPr lang="en-US" b="1" dirty="0"/>
          </a:p>
          <a:p>
            <a:pPr algn="just"/>
            <a:r>
              <a:rPr lang="cs-CZ" b="1" dirty="0" err="1"/>
              <a:t>Prefabricated</a:t>
            </a:r>
            <a:r>
              <a:rPr lang="cs-CZ" b="1" dirty="0"/>
              <a:t> </a:t>
            </a:r>
            <a:r>
              <a:rPr lang="cs-CZ" b="1" dirty="0" err="1"/>
              <a:t>strip</a:t>
            </a:r>
            <a:r>
              <a:rPr lang="cs-CZ" b="1" dirty="0"/>
              <a:t> </a:t>
            </a:r>
            <a:r>
              <a:rPr lang="cs-CZ" b="1" dirty="0" err="1" smtClean="0"/>
              <a:t>footing</a:t>
            </a:r>
            <a:r>
              <a:rPr lang="cs-CZ" b="1" dirty="0" smtClean="0"/>
              <a:t> - </a:t>
            </a:r>
            <a:r>
              <a:rPr lang="en-US" dirty="0"/>
              <a:t>Prefabricated strip footings are used when loading the foundation soil is from 0.2 MPa to 0.35 MPa</a:t>
            </a:r>
            <a:endParaRPr lang="cs-CZ" b="1" dirty="0"/>
          </a:p>
          <a:p>
            <a:pPr algn="just"/>
            <a:endParaRPr lang="en-US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7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Grid</a:t>
            </a:r>
            <a:r>
              <a:rPr lang="cs-CZ" b="1" dirty="0" smtClean="0"/>
              <a:t> </a:t>
            </a:r>
            <a:r>
              <a:rPr lang="cs-CZ" b="1" dirty="0" err="1" smtClean="0"/>
              <a:t>Footing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Grid </a:t>
            </a:r>
            <a:r>
              <a:rPr lang="en-US" b="1" dirty="0" err="1"/>
              <a:t>fottings</a:t>
            </a:r>
            <a:r>
              <a:rPr lang="en-US" b="1" dirty="0"/>
              <a:t> </a:t>
            </a:r>
            <a:r>
              <a:rPr lang="en-US" dirty="0"/>
              <a:t>re formed by strip footings, generally perpendicular to each other. Footing grid are used for heavily loaded skeletal structures designed in non-homogeneous subsoil in soils with high compressibility, undermining or seismically unstable areas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2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Foundation </a:t>
            </a:r>
            <a:r>
              <a:rPr lang="cs-CZ" b="1" dirty="0" err="1" smtClean="0"/>
              <a:t>Slab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The </a:t>
            </a:r>
            <a:r>
              <a:rPr lang="en-US" b="1" dirty="0"/>
              <a:t>foundation slabs </a:t>
            </a:r>
            <a:r>
              <a:rPr lang="en-US" dirty="0"/>
              <a:t>distribute the load on the entire surface of the ground plan of the </a:t>
            </a:r>
            <a:r>
              <a:rPr lang="en-US" dirty="0" smtClean="0"/>
              <a:t>building</a:t>
            </a:r>
            <a:r>
              <a:rPr lang="cs-CZ" dirty="0" smtClean="0"/>
              <a:t>. </a:t>
            </a:r>
            <a:r>
              <a:rPr lang="en-US" dirty="0"/>
              <a:t>Foundation slabs are used in inhomogeneous, low-load-bearing and extensively compressible base </a:t>
            </a:r>
            <a:r>
              <a:rPr lang="en-US" dirty="0" smtClean="0"/>
              <a:t>soil</a:t>
            </a:r>
            <a:r>
              <a:rPr lang="cs-CZ" dirty="0" smtClean="0"/>
              <a:t>. </a:t>
            </a:r>
            <a:r>
              <a:rPr lang="en-US" dirty="0"/>
              <a:t>The foundation slabs are made of reinforced concrete as </a:t>
            </a:r>
            <a:r>
              <a:rPr lang="en-US" b="1" dirty="0"/>
              <a:t>straight, ribbed, grate, headed, shell </a:t>
            </a:r>
            <a:r>
              <a:rPr lang="en-US" dirty="0"/>
              <a:t>or</a:t>
            </a:r>
            <a:r>
              <a:rPr lang="en-US" b="1" dirty="0"/>
              <a:t> gable</a:t>
            </a:r>
            <a:r>
              <a:rPr lang="en-US" dirty="0"/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31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</TotalTime>
  <Words>36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7. Shallow Foundations </vt:lpstr>
      <vt:lpstr>SHALLOW FOUNDATIONS, PAD FOOTING</vt:lpstr>
      <vt:lpstr>PAD FOOTING</vt:lpstr>
      <vt:lpstr>STRIP FOOTING</vt:lpstr>
      <vt:lpstr>Grid Footing</vt:lpstr>
      <vt:lpstr>Foundation Slab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85</cp:revision>
  <dcterms:created xsi:type="dcterms:W3CDTF">2017-05-10T10:51:34Z</dcterms:created>
  <dcterms:modified xsi:type="dcterms:W3CDTF">2018-05-01T20:09:41Z</dcterms:modified>
</cp:coreProperties>
</file>