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/>
              <a:t>4</a:t>
            </a:r>
            <a:r>
              <a:rPr lang="cs-CZ" b="1" dirty="0" smtClean="0"/>
              <a:t>. </a:t>
            </a:r>
            <a:r>
              <a:rPr lang="en-US" b="1" dirty="0" smtClean="0"/>
              <a:t>C</a:t>
            </a:r>
            <a:r>
              <a:rPr lang="cs-CZ" b="1" dirty="0" err="1" smtClean="0"/>
              <a:t>onstruction</a:t>
            </a:r>
            <a:r>
              <a:rPr lang="cs-CZ" b="1" dirty="0" smtClean="0"/>
              <a:t> Systems of </a:t>
            </a:r>
            <a:r>
              <a:rPr lang="cs-CZ" b="1" dirty="0" err="1" smtClean="0"/>
              <a:t>Hall</a:t>
            </a:r>
            <a:r>
              <a:rPr lang="cs-CZ" b="1" dirty="0" smtClean="0"/>
              <a:t> Buildings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</a:t>
            </a:r>
            <a:r>
              <a:rPr lang="cs-CZ" b="1" dirty="0" err="1"/>
              <a:t>onstruction</a:t>
            </a:r>
            <a:r>
              <a:rPr lang="cs-CZ" b="1" dirty="0"/>
              <a:t> Systems of </a:t>
            </a:r>
            <a:r>
              <a:rPr lang="cs-CZ" b="1" dirty="0" err="1"/>
              <a:t>Hall</a:t>
            </a:r>
            <a:r>
              <a:rPr lang="cs-CZ" b="1" dirty="0"/>
              <a:t> Buildings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Hall buildings </a:t>
            </a:r>
            <a:r>
              <a:rPr lang="en-US" dirty="0"/>
              <a:t>allow the creation of free spaces with little or no internal support. The characteristic feature of hall buildings is a large ground plan and a relatively small height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dirty="0"/>
              <a:t>The hall object can also include internal built-in floors with different height requirements</a:t>
            </a:r>
            <a:r>
              <a:rPr lang="en-US" dirty="0" smtClean="0"/>
              <a:t>:</a:t>
            </a:r>
            <a:r>
              <a:rPr lang="cs-CZ" dirty="0" smtClean="0"/>
              <a:t> </a:t>
            </a:r>
            <a:r>
              <a:rPr lang="cs-CZ" dirty="0" err="1" smtClean="0"/>
              <a:t>Two-storey</a:t>
            </a:r>
            <a:r>
              <a:rPr lang="cs-CZ" dirty="0" smtClean="0"/>
              <a:t> x </a:t>
            </a:r>
            <a:r>
              <a:rPr lang="cs-CZ" dirty="0" err="1" smtClean="0"/>
              <a:t>Large-scale</a:t>
            </a:r>
            <a:r>
              <a:rPr lang="cs-CZ" dirty="0" smtClean="0"/>
              <a:t> </a:t>
            </a:r>
            <a:r>
              <a:rPr lang="cs-CZ" dirty="0" err="1" smtClean="0"/>
              <a:t>halls</a:t>
            </a:r>
            <a:r>
              <a:rPr lang="cs-CZ" dirty="0" smtClean="0"/>
              <a:t> x </a:t>
            </a:r>
            <a:r>
              <a:rPr lang="cs-CZ" dirty="0" err="1"/>
              <a:t>Combined</a:t>
            </a:r>
            <a:r>
              <a:rPr lang="cs-CZ" dirty="0"/>
              <a:t> </a:t>
            </a:r>
            <a:r>
              <a:rPr lang="cs-CZ" dirty="0" err="1" smtClean="0"/>
              <a:t>monoblocks</a:t>
            </a:r>
            <a:r>
              <a:rPr lang="cs-CZ" dirty="0" smtClean="0"/>
              <a:t>.</a:t>
            </a:r>
          </a:p>
          <a:p>
            <a:pPr algn="just"/>
            <a:r>
              <a:rPr lang="en-US" dirty="0"/>
              <a:t>Hall objects are used especially for</a:t>
            </a:r>
            <a:r>
              <a:rPr lang="en-US" dirty="0" smtClean="0"/>
              <a:t>:</a:t>
            </a:r>
            <a:r>
              <a:rPr lang="cs-CZ" dirty="0" smtClean="0"/>
              <a:t> </a:t>
            </a:r>
            <a:r>
              <a:rPr lang="cs-CZ" b="1" dirty="0" err="1"/>
              <a:t>c</a:t>
            </a:r>
            <a:r>
              <a:rPr lang="cs-CZ" b="1" dirty="0" err="1" smtClean="0"/>
              <a:t>ultural</a:t>
            </a:r>
            <a:r>
              <a:rPr lang="cs-CZ" b="1" dirty="0"/>
              <a:t> </a:t>
            </a:r>
            <a:r>
              <a:rPr lang="cs-CZ" b="1" dirty="0" smtClean="0"/>
              <a:t>x </a:t>
            </a:r>
            <a:r>
              <a:rPr lang="cs-CZ" b="1" dirty="0" err="1"/>
              <a:t>s</a:t>
            </a:r>
            <a:r>
              <a:rPr lang="cs-CZ" b="1" dirty="0" err="1" smtClean="0"/>
              <a:t>ports</a:t>
            </a:r>
            <a:r>
              <a:rPr lang="cs-CZ" b="1" dirty="0"/>
              <a:t> </a:t>
            </a:r>
            <a:r>
              <a:rPr lang="cs-CZ" b="1" dirty="0" smtClean="0"/>
              <a:t>x </a:t>
            </a:r>
            <a:r>
              <a:rPr lang="cs-CZ" b="1" dirty="0" err="1" smtClean="0"/>
              <a:t>manufacturing</a:t>
            </a:r>
            <a:r>
              <a:rPr lang="cs-CZ" b="1" dirty="0" smtClean="0"/>
              <a:t> </a:t>
            </a:r>
            <a:r>
              <a:rPr lang="cs-CZ" b="1" dirty="0"/>
              <a:t>and </a:t>
            </a:r>
            <a:r>
              <a:rPr lang="cs-CZ" b="1" dirty="0" err="1" smtClean="0"/>
              <a:t>storage</a:t>
            </a:r>
            <a:r>
              <a:rPr lang="cs-CZ" b="1" dirty="0" smtClean="0"/>
              <a:t> x </a:t>
            </a:r>
            <a:r>
              <a:rPr lang="cs-CZ" b="1" dirty="0" err="1"/>
              <a:t>t</a:t>
            </a:r>
            <a:r>
              <a:rPr lang="cs-CZ" b="1" dirty="0" err="1" smtClean="0"/>
              <a:t>raffic</a:t>
            </a:r>
            <a:r>
              <a:rPr lang="cs-CZ" b="1" dirty="0"/>
              <a:t> </a:t>
            </a:r>
            <a:r>
              <a:rPr lang="cs-CZ" b="1" dirty="0" err="1" smtClean="0"/>
              <a:t>purposes</a:t>
            </a:r>
            <a:r>
              <a:rPr lang="cs-CZ" dirty="0" smtClean="0"/>
              <a:t>.</a:t>
            </a:r>
          </a:p>
          <a:p>
            <a:pPr algn="just"/>
            <a:r>
              <a:rPr lang="en-US" dirty="0"/>
              <a:t>In most cases, hall objects have a split supporting function and </a:t>
            </a:r>
            <a:r>
              <a:rPr lang="en-US" dirty="0" smtClean="0"/>
              <a:t>cladding</a:t>
            </a:r>
            <a:r>
              <a:rPr lang="cs-CZ" dirty="0" smtClean="0"/>
              <a:t>.</a:t>
            </a:r>
            <a:endParaRPr lang="cs-CZ" dirty="0"/>
          </a:p>
          <a:p>
            <a:pPr algn="just"/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Bending</a:t>
            </a:r>
            <a:r>
              <a:rPr lang="cs-CZ" b="1" dirty="0" smtClean="0"/>
              <a:t> Construction Systems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basic element is a bend-loaded, simply inserted or interlocking element that transmits primarily vertical </a:t>
            </a:r>
            <a:r>
              <a:rPr lang="en-US" dirty="0" smtClean="0"/>
              <a:t>loads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/>
              <a:t>Plate </a:t>
            </a:r>
            <a:r>
              <a:rPr lang="cs-CZ" b="1" dirty="0" err="1" smtClean="0"/>
              <a:t>system</a:t>
            </a:r>
            <a:r>
              <a:rPr lang="cs-CZ" b="1" dirty="0" smtClean="0"/>
              <a:t> - </a:t>
            </a:r>
            <a:r>
              <a:rPr lang="en-US" dirty="0"/>
              <a:t>are made up of different types of boards (with reinforced ribs, </a:t>
            </a:r>
            <a:r>
              <a:rPr lang="en-US" dirty="0" smtClean="0"/>
              <a:t>cellars</a:t>
            </a:r>
            <a:r>
              <a:rPr lang="cs-CZ" dirty="0" smtClean="0"/>
              <a:t>…</a:t>
            </a:r>
            <a:endParaRPr lang="cs-CZ" b="1" dirty="0"/>
          </a:p>
          <a:p>
            <a:pPr algn="just"/>
            <a:r>
              <a:rPr lang="cs-CZ" b="1" dirty="0" err="1"/>
              <a:t>Trusses</a:t>
            </a:r>
            <a:r>
              <a:rPr lang="cs-CZ" b="1" dirty="0"/>
              <a:t> </a:t>
            </a:r>
            <a:r>
              <a:rPr lang="cs-CZ" b="1" dirty="0" err="1" smtClean="0"/>
              <a:t>system</a:t>
            </a:r>
            <a:r>
              <a:rPr lang="cs-CZ" b="1" dirty="0" smtClean="0"/>
              <a:t> - </a:t>
            </a:r>
            <a:r>
              <a:rPr lang="en-US" dirty="0"/>
              <a:t>consists mainly of the roof trusses (beam elements) deposited on the columns, beams or walls.</a:t>
            </a:r>
            <a:endParaRPr lang="cs-CZ" b="1" dirty="0"/>
          </a:p>
          <a:p>
            <a:pPr algn="just"/>
            <a:r>
              <a:rPr lang="cs-CZ" b="1" dirty="0" err="1"/>
              <a:t>Frame</a:t>
            </a:r>
            <a:r>
              <a:rPr lang="cs-CZ" b="1" dirty="0"/>
              <a:t> </a:t>
            </a:r>
            <a:r>
              <a:rPr lang="cs-CZ" b="1" dirty="0" smtClean="0"/>
              <a:t>systém - </a:t>
            </a:r>
            <a:r>
              <a:rPr lang="en-US" dirty="0"/>
              <a:t>transfers the frame bending moment to the frame stand as a result of the rigid connection.</a:t>
            </a:r>
            <a:endParaRPr lang="cs-CZ" b="1" dirty="0"/>
          </a:p>
          <a:p>
            <a:pPr algn="just"/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58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Compressive</a:t>
            </a:r>
            <a:r>
              <a:rPr lang="cs-CZ" b="1" dirty="0" smtClean="0"/>
              <a:t> Construction Systems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If the arc shape or flat structure designed in the shape of the load pressure </a:t>
            </a:r>
            <a:r>
              <a:rPr lang="en-US" dirty="0" smtClean="0"/>
              <a:t>line, </a:t>
            </a:r>
            <a:r>
              <a:rPr lang="en-US" dirty="0"/>
              <a:t>the structure transmits pressure loads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cs-CZ" b="1" dirty="0" err="1"/>
              <a:t>Arc</a:t>
            </a:r>
            <a:r>
              <a:rPr lang="cs-CZ" b="1" dirty="0"/>
              <a:t> </a:t>
            </a:r>
            <a:r>
              <a:rPr lang="cs-CZ" b="1" dirty="0" err="1"/>
              <a:t>structural</a:t>
            </a:r>
            <a:r>
              <a:rPr lang="cs-CZ" b="1" dirty="0"/>
              <a:t> </a:t>
            </a:r>
            <a:r>
              <a:rPr lang="cs-CZ" b="1" dirty="0" err="1" smtClean="0"/>
              <a:t>systems</a:t>
            </a:r>
            <a:r>
              <a:rPr lang="cs-CZ" b="1" dirty="0" smtClean="0"/>
              <a:t> - </a:t>
            </a:r>
            <a:r>
              <a:rPr lang="en-US" dirty="0"/>
              <a:t>designed for buckling pressure in combination with a </a:t>
            </a:r>
            <a:r>
              <a:rPr lang="en-US" dirty="0" smtClean="0"/>
              <a:t>bend</a:t>
            </a:r>
            <a:r>
              <a:rPr lang="cs-CZ" dirty="0" smtClean="0"/>
              <a:t>.</a:t>
            </a:r>
            <a:endParaRPr lang="cs-CZ" b="1" dirty="0"/>
          </a:p>
          <a:p>
            <a:pPr algn="just"/>
            <a:r>
              <a:rPr lang="cs-CZ" b="1" dirty="0" err="1"/>
              <a:t>Flat</a:t>
            </a:r>
            <a:r>
              <a:rPr lang="cs-CZ" b="1" dirty="0"/>
              <a:t> </a:t>
            </a:r>
            <a:r>
              <a:rPr lang="cs-CZ" b="1" dirty="0" err="1"/>
              <a:t>compressive</a:t>
            </a:r>
            <a:r>
              <a:rPr lang="cs-CZ" b="1" dirty="0"/>
              <a:t> </a:t>
            </a:r>
            <a:r>
              <a:rPr lang="cs-CZ" b="1" dirty="0" err="1"/>
              <a:t>construction</a:t>
            </a:r>
            <a:r>
              <a:rPr lang="cs-CZ" b="1" dirty="0"/>
              <a:t> </a:t>
            </a:r>
            <a:r>
              <a:rPr lang="cs-CZ" b="1" dirty="0" err="1"/>
              <a:t>systems</a:t>
            </a:r>
            <a:r>
              <a:rPr lang="cs-CZ" b="1" dirty="0"/>
              <a:t> </a:t>
            </a:r>
            <a:r>
              <a:rPr lang="cs-CZ" b="1" dirty="0" smtClean="0"/>
              <a:t>– </a:t>
            </a:r>
            <a:r>
              <a:rPr lang="cs-CZ" b="1" dirty="0" err="1" smtClean="0"/>
              <a:t>vaults</a:t>
            </a:r>
            <a:r>
              <a:rPr lang="cs-CZ" b="1" dirty="0" smtClean="0"/>
              <a:t> - </a:t>
            </a:r>
            <a:r>
              <a:rPr lang="en-US" dirty="0"/>
              <a:t>are loaded with buckling pressure and bending</a:t>
            </a:r>
            <a:endParaRPr lang="cs-CZ" b="1" dirty="0"/>
          </a:p>
          <a:p>
            <a:pPr algn="just"/>
            <a:r>
              <a:rPr lang="en-US" b="1" dirty="0"/>
              <a:t>Flat compressive construction systems </a:t>
            </a:r>
            <a:r>
              <a:rPr lang="en-US" b="1" dirty="0" smtClean="0"/>
              <a:t>– shell</a:t>
            </a:r>
            <a:r>
              <a:rPr lang="cs-CZ" b="1" dirty="0" smtClean="0"/>
              <a:t> - </a:t>
            </a:r>
            <a:r>
              <a:rPr lang="en-US" dirty="0"/>
              <a:t>have a small structural thickness and the bending loads are transmitted only to a limited extent.</a:t>
            </a:r>
            <a:endParaRPr lang="en-US" b="1" dirty="0"/>
          </a:p>
          <a:p>
            <a:pPr algn="just"/>
            <a:r>
              <a:rPr lang="cs-CZ" b="1" dirty="0"/>
              <a:t>Rod </a:t>
            </a:r>
            <a:r>
              <a:rPr lang="cs-CZ" b="1" dirty="0" err="1"/>
              <a:t>structural</a:t>
            </a:r>
            <a:r>
              <a:rPr lang="cs-CZ" b="1" dirty="0"/>
              <a:t> </a:t>
            </a:r>
            <a:r>
              <a:rPr lang="cs-CZ" b="1" dirty="0" err="1" smtClean="0"/>
              <a:t>system</a:t>
            </a:r>
            <a:r>
              <a:rPr lang="cs-CZ" b="1" dirty="0" smtClean="0"/>
              <a:t> - </a:t>
            </a:r>
            <a:r>
              <a:rPr lang="en-US" dirty="0"/>
              <a:t>have to a certain extent similar effects as a flat construction of the same shape.</a:t>
            </a:r>
            <a:endParaRPr lang="cs-CZ" b="1" dirty="0"/>
          </a:p>
          <a:p>
            <a:pPr algn="just"/>
            <a:r>
              <a:rPr lang="cs-CZ" b="1" dirty="0" err="1"/>
              <a:t>Folded</a:t>
            </a:r>
            <a:r>
              <a:rPr lang="cs-CZ" b="1" dirty="0"/>
              <a:t> </a:t>
            </a:r>
            <a:r>
              <a:rPr lang="cs-CZ" b="1" dirty="0" err="1"/>
              <a:t>slab</a:t>
            </a:r>
            <a:r>
              <a:rPr lang="cs-CZ" b="1" dirty="0"/>
              <a:t> </a:t>
            </a:r>
            <a:r>
              <a:rPr lang="cs-CZ" b="1" dirty="0" err="1"/>
              <a:t>structure</a:t>
            </a:r>
            <a:r>
              <a:rPr lang="cs-CZ" b="1" dirty="0"/>
              <a:t> </a:t>
            </a:r>
            <a:r>
              <a:rPr lang="cs-CZ" b="1" dirty="0" err="1" smtClean="0"/>
              <a:t>system</a:t>
            </a:r>
            <a:r>
              <a:rPr lang="cs-CZ" b="1" dirty="0" smtClean="0"/>
              <a:t> - </a:t>
            </a:r>
            <a:r>
              <a:rPr lang="en-US" dirty="0"/>
              <a:t>is formed from flat triangular elements creating a rigid spatial system</a:t>
            </a:r>
            <a:endParaRPr lang="cs-CZ" b="1" dirty="0"/>
          </a:p>
          <a:p>
            <a:pPr algn="just"/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53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Tensile</a:t>
            </a:r>
            <a:r>
              <a:rPr lang="cs-CZ" b="1" dirty="0" smtClean="0"/>
              <a:t> Construction </a:t>
            </a:r>
            <a:r>
              <a:rPr lang="cs-CZ" b="1" dirty="0" err="1" smtClean="0"/>
              <a:t>System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tensile construction system includes suspension systems, pneumatic systems and suspended systems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The suspension systems </a:t>
            </a:r>
            <a:r>
              <a:rPr lang="cs-CZ" b="1" dirty="0" smtClean="0"/>
              <a:t>- </a:t>
            </a:r>
            <a:r>
              <a:rPr lang="en-US" dirty="0" smtClean="0"/>
              <a:t>may </a:t>
            </a:r>
            <a:r>
              <a:rPr lang="en-US" dirty="0"/>
              <a:t>be truss, panel, cable and membrane </a:t>
            </a:r>
            <a:r>
              <a:rPr lang="en-US" dirty="0" smtClean="0"/>
              <a:t>structures</a:t>
            </a:r>
            <a:r>
              <a:rPr lang="cs-CZ" dirty="0" smtClean="0"/>
              <a:t>.</a:t>
            </a:r>
          </a:p>
          <a:p>
            <a:pPr algn="just"/>
            <a:r>
              <a:rPr lang="en-US" b="1" dirty="0"/>
              <a:t>Pneumatic systems </a:t>
            </a:r>
            <a:r>
              <a:rPr lang="cs-CZ" b="1" dirty="0" smtClean="0"/>
              <a:t>- </a:t>
            </a:r>
            <a:r>
              <a:rPr lang="en-US" dirty="0" smtClean="0"/>
              <a:t>are </a:t>
            </a:r>
            <a:r>
              <a:rPr lang="en-US" dirty="0"/>
              <a:t>carried by overpressure of the internal air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cs-CZ" b="1" dirty="0" err="1"/>
              <a:t>Suspended</a:t>
            </a:r>
            <a:r>
              <a:rPr lang="cs-CZ" b="1" dirty="0"/>
              <a:t> </a:t>
            </a:r>
            <a:r>
              <a:rPr lang="cs-CZ" b="1" dirty="0" err="1" smtClean="0"/>
              <a:t>systems</a:t>
            </a:r>
            <a:r>
              <a:rPr lang="cs-CZ" b="1" dirty="0" smtClean="0"/>
              <a:t> - </a:t>
            </a:r>
            <a:r>
              <a:rPr lang="cs-CZ" dirty="0"/>
              <a:t>t</a:t>
            </a:r>
            <a:r>
              <a:rPr lang="en-US" dirty="0" smtClean="0"/>
              <a:t>he </a:t>
            </a:r>
            <a:r>
              <a:rPr lang="en-US" dirty="0"/>
              <a:t>principle of the </a:t>
            </a:r>
            <a:r>
              <a:rPr lang="en-US" b="1" dirty="0"/>
              <a:t>suspended system</a:t>
            </a:r>
            <a:r>
              <a:rPr lang="en-US" dirty="0"/>
              <a:t> is the suspension of the roof beam by means of bars anchored to pressed pilots, arcs or frames, </a:t>
            </a:r>
            <a:r>
              <a:rPr lang="en-US" dirty="0" err="1" smtClean="0"/>
              <a:t>etc</a:t>
            </a:r>
            <a:r>
              <a:rPr lang="cs-CZ" dirty="0" smtClean="0"/>
              <a:t>.</a:t>
            </a:r>
            <a:endParaRPr lang="cs-CZ" b="1" dirty="0"/>
          </a:p>
          <a:p>
            <a:pPr algn="just"/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76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2901</TotalTime>
  <Words>218</Words>
  <Application>Microsoft Office PowerPoint</Application>
  <PresentationFormat>Širokoúhlá obrazovka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4. Construction Systems of Hall Buildings</vt:lpstr>
      <vt:lpstr>Construction Systems of Hall Buildings</vt:lpstr>
      <vt:lpstr>Bending Construction Systems</vt:lpstr>
      <vt:lpstr>Compressive Construction Systems</vt:lpstr>
      <vt:lpstr>Tensile Construction System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82</cp:revision>
  <dcterms:created xsi:type="dcterms:W3CDTF">2017-05-10T10:51:34Z</dcterms:created>
  <dcterms:modified xsi:type="dcterms:W3CDTF">2018-05-01T20:01:09Z</dcterms:modified>
</cp:coreProperties>
</file>