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66" d="100"/>
          <a:sy n="66" d="100"/>
        </p:scale>
        <p:origin x="-858" y="-2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3BEF1F-A3D4-4084-92CD-EA6BBD51130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cs-CZ"/>
        </a:p>
      </dgm:t>
    </dgm:pt>
    <dgm:pt modelId="{05CBFF15-90AB-4BD1-81A4-5332BF51BD3D}">
      <dgm:prSet phldrT="[Text]"/>
      <dgm:spPr/>
      <dgm:t>
        <a:bodyPr/>
        <a:lstStyle/>
        <a:p>
          <a:r>
            <a:rPr lang="cs-CZ" dirty="0" smtClean="0"/>
            <a:t>6</a:t>
          </a:r>
          <a:endParaRPr lang="cs-CZ" dirty="0"/>
        </a:p>
      </dgm:t>
    </dgm:pt>
    <dgm:pt modelId="{D06DC301-6768-4A0C-98C2-F01EC3611D46}" type="parTrans" cxnId="{D4FAF8FC-3E30-45B9-8C80-EC920E408EEF}">
      <dgm:prSet/>
      <dgm:spPr/>
      <dgm:t>
        <a:bodyPr/>
        <a:lstStyle/>
        <a:p>
          <a:endParaRPr lang="cs-CZ"/>
        </a:p>
      </dgm:t>
    </dgm:pt>
    <dgm:pt modelId="{5AFFF34B-8C2D-4634-B2E2-98A4EEB76485}" type="sibTrans" cxnId="{D4FAF8FC-3E30-45B9-8C80-EC920E408EEF}">
      <dgm:prSet/>
      <dgm:spPr/>
      <dgm:t>
        <a:bodyPr/>
        <a:lstStyle/>
        <a:p>
          <a:endParaRPr lang="cs-CZ"/>
        </a:p>
      </dgm:t>
    </dgm:pt>
    <dgm:pt modelId="{C24E431F-1CAC-4EDB-845C-D9899786A5D9}">
      <dgm:prSet phldrT="[Text]"/>
      <dgm:spPr/>
      <dgm:t>
        <a:bodyPr/>
        <a:lstStyle/>
        <a:p>
          <a:r>
            <a:rPr lang="cs-CZ" dirty="0" smtClean="0"/>
            <a:t>2</a:t>
          </a:r>
          <a:endParaRPr lang="cs-CZ" dirty="0"/>
        </a:p>
      </dgm:t>
    </dgm:pt>
    <dgm:pt modelId="{66CA2639-FDE2-4621-B57B-8E3AA6719A97}" type="parTrans" cxnId="{F0ACBCD0-3305-4855-8089-E8DCF6F8A251}">
      <dgm:prSet/>
      <dgm:spPr/>
      <dgm:t>
        <a:bodyPr/>
        <a:lstStyle/>
        <a:p>
          <a:endParaRPr lang="cs-CZ"/>
        </a:p>
      </dgm:t>
    </dgm:pt>
    <dgm:pt modelId="{2F6814CF-CA2B-4D80-A303-002FCB8E4E0A}" type="sibTrans" cxnId="{F0ACBCD0-3305-4855-8089-E8DCF6F8A251}">
      <dgm:prSet/>
      <dgm:spPr/>
      <dgm:t>
        <a:bodyPr/>
        <a:lstStyle/>
        <a:p>
          <a:endParaRPr lang="cs-CZ"/>
        </a:p>
      </dgm:t>
    </dgm:pt>
    <dgm:pt modelId="{4EB0D7D6-80A3-40DF-9756-B84C7C92D3FB}">
      <dgm:prSet/>
      <dgm:spPr/>
      <dgm:t>
        <a:bodyPr/>
        <a:lstStyle/>
        <a:p>
          <a:r>
            <a:rPr lang="cs-CZ" dirty="0" smtClean="0"/>
            <a:t>4</a:t>
          </a:r>
          <a:endParaRPr lang="cs-CZ" dirty="0"/>
        </a:p>
      </dgm:t>
    </dgm:pt>
    <dgm:pt modelId="{B8B6DAB4-8670-4B0C-8061-3C3C9AC361C7}" type="parTrans" cxnId="{D49CCFFD-3C61-4920-8BF4-F91557EA522C}">
      <dgm:prSet/>
      <dgm:spPr/>
      <dgm:t>
        <a:bodyPr/>
        <a:lstStyle/>
        <a:p>
          <a:endParaRPr lang="cs-CZ"/>
        </a:p>
      </dgm:t>
    </dgm:pt>
    <dgm:pt modelId="{D8183B28-20AD-4A60-A184-3674C79FC8FD}" type="sibTrans" cxnId="{D49CCFFD-3C61-4920-8BF4-F91557EA522C}">
      <dgm:prSet/>
      <dgm:spPr/>
      <dgm:t>
        <a:bodyPr/>
        <a:lstStyle/>
        <a:p>
          <a:endParaRPr lang="cs-CZ"/>
        </a:p>
      </dgm:t>
    </dgm:pt>
    <dgm:pt modelId="{1F7BF09D-898B-49EF-9D0E-78081690F7E2}">
      <dgm:prSet/>
      <dgm:spPr/>
      <dgm:t>
        <a:bodyPr/>
        <a:lstStyle/>
        <a:p>
          <a:r>
            <a:rPr lang="cs-CZ" dirty="0" smtClean="0"/>
            <a:t>9</a:t>
          </a:r>
          <a:endParaRPr lang="cs-CZ" dirty="0"/>
        </a:p>
      </dgm:t>
    </dgm:pt>
    <dgm:pt modelId="{25FF2EE5-1D9A-4CEC-B66C-1BE18AF85632}" type="parTrans" cxnId="{71DC4025-E1E4-4510-9DEC-6DF7BED0978E}">
      <dgm:prSet/>
      <dgm:spPr/>
      <dgm:t>
        <a:bodyPr/>
        <a:lstStyle/>
        <a:p>
          <a:endParaRPr lang="cs-CZ"/>
        </a:p>
      </dgm:t>
    </dgm:pt>
    <dgm:pt modelId="{EC2E4727-E56D-413A-BA50-DDBA42F0981A}" type="sibTrans" cxnId="{71DC4025-E1E4-4510-9DEC-6DF7BED0978E}">
      <dgm:prSet/>
      <dgm:spPr/>
      <dgm:t>
        <a:bodyPr/>
        <a:lstStyle/>
        <a:p>
          <a:endParaRPr lang="cs-CZ"/>
        </a:p>
      </dgm:t>
    </dgm:pt>
    <dgm:pt modelId="{7DE3D911-E6B3-433E-98E2-8FEA851CE81E}">
      <dgm:prSet/>
      <dgm:spPr/>
      <dgm:t>
        <a:bodyPr/>
        <a:lstStyle/>
        <a:p>
          <a:endParaRPr lang="cs-CZ" dirty="0"/>
        </a:p>
      </dgm:t>
    </dgm:pt>
    <dgm:pt modelId="{8C68F0B8-6CDA-4B0E-9ED4-0A66A8BE2227}" type="parTrans" cxnId="{948B628F-01F0-4360-84BF-F577F74D64B6}">
      <dgm:prSet/>
      <dgm:spPr/>
      <dgm:t>
        <a:bodyPr/>
        <a:lstStyle/>
        <a:p>
          <a:endParaRPr lang="cs-CZ"/>
        </a:p>
      </dgm:t>
    </dgm:pt>
    <dgm:pt modelId="{888B78FD-AE8F-4201-9081-7CEED3FC6732}" type="sibTrans" cxnId="{948B628F-01F0-4360-84BF-F577F74D64B6}">
      <dgm:prSet/>
      <dgm:spPr/>
      <dgm:t>
        <a:bodyPr/>
        <a:lstStyle/>
        <a:p>
          <a:endParaRPr lang="cs-CZ"/>
        </a:p>
      </dgm:t>
    </dgm:pt>
    <dgm:pt modelId="{719571D8-BC18-4908-BBC6-EA60A3164C58}">
      <dgm:prSet/>
      <dgm:spPr/>
      <dgm:t>
        <a:bodyPr/>
        <a:lstStyle/>
        <a:p>
          <a:endParaRPr lang="cs-CZ" dirty="0"/>
        </a:p>
      </dgm:t>
    </dgm:pt>
    <dgm:pt modelId="{97371DD1-0C2A-4F22-948B-DD0FE2A317A3}" type="parTrans" cxnId="{FFBB4160-3201-4BD1-B3EC-4F3113B3C7D9}">
      <dgm:prSet/>
      <dgm:spPr/>
      <dgm:t>
        <a:bodyPr/>
        <a:lstStyle/>
        <a:p>
          <a:endParaRPr lang="cs-CZ"/>
        </a:p>
      </dgm:t>
    </dgm:pt>
    <dgm:pt modelId="{A4F2DDDA-AE88-47D4-99C5-C8509773E37B}" type="sibTrans" cxnId="{FFBB4160-3201-4BD1-B3EC-4F3113B3C7D9}">
      <dgm:prSet/>
      <dgm:spPr/>
      <dgm:t>
        <a:bodyPr/>
        <a:lstStyle/>
        <a:p>
          <a:endParaRPr lang="cs-CZ"/>
        </a:p>
      </dgm:t>
    </dgm:pt>
    <dgm:pt modelId="{BE79ACF4-9F73-45BF-AD37-B9CC2E46E558}">
      <dgm:prSet/>
      <dgm:spPr/>
      <dgm:t>
        <a:bodyPr/>
        <a:lstStyle/>
        <a:p>
          <a:r>
            <a:rPr lang="cs-CZ" dirty="0" smtClean="0"/>
            <a:t>1</a:t>
          </a:r>
          <a:endParaRPr lang="cs-CZ" dirty="0"/>
        </a:p>
      </dgm:t>
    </dgm:pt>
    <dgm:pt modelId="{2936C40E-2DB6-46B5-A9B1-140A5FF09AF9}" type="parTrans" cxnId="{0FFCA5E5-49A2-4A31-8622-28F3BB8AAE90}">
      <dgm:prSet/>
      <dgm:spPr/>
      <dgm:t>
        <a:bodyPr/>
        <a:lstStyle/>
        <a:p>
          <a:endParaRPr lang="cs-CZ"/>
        </a:p>
      </dgm:t>
    </dgm:pt>
    <dgm:pt modelId="{D996716E-333F-4A6F-B27D-F33329EDA4CB}" type="sibTrans" cxnId="{0FFCA5E5-49A2-4A31-8622-28F3BB8AAE90}">
      <dgm:prSet/>
      <dgm:spPr/>
      <dgm:t>
        <a:bodyPr/>
        <a:lstStyle/>
        <a:p>
          <a:endParaRPr lang="cs-CZ"/>
        </a:p>
      </dgm:t>
    </dgm:pt>
    <dgm:pt modelId="{08BAAE55-ACB1-44B9-96CB-E2974FACAD78}">
      <dgm:prSet/>
      <dgm:spPr/>
      <dgm:t>
        <a:bodyPr/>
        <a:lstStyle/>
        <a:p>
          <a:r>
            <a:rPr lang="cs-CZ" dirty="0" smtClean="0"/>
            <a:t>8</a:t>
          </a:r>
          <a:endParaRPr lang="cs-CZ" dirty="0"/>
        </a:p>
      </dgm:t>
    </dgm:pt>
    <dgm:pt modelId="{AE6BA0CC-419E-43FD-B160-2F46E4DF64A3}" type="parTrans" cxnId="{5A46FBD0-0C85-485A-835D-265AEBDF042E}">
      <dgm:prSet/>
      <dgm:spPr/>
      <dgm:t>
        <a:bodyPr/>
        <a:lstStyle/>
        <a:p>
          <a:endParaRPr lang="cs-CZ"/>
        </a:p>
      </dgm:t>
    </dgm:pt>
    <dgm:pt modelId="{D8337E66-3420-4BE3-89E7-EB2E016B305B}" type="sibTrans" cxnId="{5A46FBD0-0C85-485A-835D-265AEBDF042E}">
      <dgm:prSet/>
      <dgm:spPr/>
      <dgm:t>
        <a:bodyPr/>
        <a:lstStyle/>
        <a:p>
          <a:endParaRPr lang="cs-CZ"/>
        </a:p>
      </dgm:t>
    </dgm:pt>
    <dgm:pt modelId="{7B8C4AB2-9EF9-41AF-8F07-1A1E2F07D471}">
      <dgm:prSet/>
      <dgm:spPr/>
      <dgm:t>
        <a:bodyPr/>
        <a:lstStyle/>
        <a:p>
          <a:endParaRPr lang="cs-CZ" dirty="0"/>
        </a:p>
      </dgm:t>
    </dgm:pt>
    <dgm:pt modelId="{CB319FA7-F0BD-4158-9464-AEB1BAB40565}" type="parTrans" cxnId="{900BAC2F-3C23-4039-A665-ACC2EA5CC4CD}">
      <dgm:prSet/>
      <dgm:spPr/>
      <dgm:t>
        <a:bodyPr/>
        <a:lstStyle/>
        <a:p>
          <a:endParaRPr lang="cs-CZ"/>
        </a:p>
      </dgm:t>
    </dgm:pt>
    <dgm:pt modelId="{32555D5E-E83D-40C0-B2BF-8B4357C96363}" type="sibTrans" cxnId="{900BAC2F-3C23-4039-A665-ACC2EA5CC4CD}">
      <dgm:prSet/>
      <dgm:spPr/>
      <dgm:t>
        <a:bodyPr/>
        <a:lstStyle/>
        <a:p>
          <a:endParaRPr lang="cs-CZ"/>
        </a:p>
      </dgm:t>
    </dgm:pt>
    <dgm:pt modelId="{82E51204-BE73-4C9C-9FD3-22941BD09A60}">
      <dgm:prSet/>
      <dgm:spPr/>
      <dgm:t>
        <a:bodyPr/>
        <a:lstStyle/>
        <a:p>
          <a:endParaRPr lang="cs-CZ" dirty="0"/>
        </a:p>
      </dgm:t>
    </dgm:pt>
    <dgm:pt modelId="{2772FDD1-8A2C-4777-A0DF-54ABC2FCD923}" type="parTrans" cxnId="{CEFCEEB5-D008-44C1-8783-E14FE33A5E44}">
      <dgm:prSet/>
      <dgm:spPr/>
      <dgm:t>
        <a:bodyPr/>
        <a:lstStyle/>
        <a:p>
          <a:endParaRPr lang="cs-CZ"/>
        </a:p>
      </dgm:t>
    </dgm:pt>
    <dgm:pt modelId="{7B600A7E-37CA-496E-9B79-11DFA24EE665}" type="sibTrans" cxnId="{CEFCEEB5-D008-44C1-8783-E14FE33A5E44}">
      <dgm:prSet/>
      <dgm:spPr/>
      <dgm:t>
        <a:bodyPr/>
        <a:lstStyle/>
        <a:p>
          <a:endParaRPr lang="cs-CZ"/>
        </a:p>
      </dgm:t>
    </dgm:pt>
    <dgm:pt modelId="{F5493185-4FF0-4117-941D-73E4EE32D178}">
      <dgm:prSet/>
      <dgm:spPr/>
      <dgm:t>
        <a:bodyPr/>
        <a:lstStyle/>
        <a:p>
          <a:endParaRPr lang="cs-CZ" dirty="0"/>
        </a:p>
      </dgm:t>
    </dgm:pt>
    <dgm:pt modelId="{04958621-1A1F-4AE5-91FF-76977E1AED87}" type="parTrans" cxnId="{42922467-5AFC-4155-9991-A1BA134E9F4B}">
      <dgm:prSet/>
      <dgm:spPr/>
      <dgm:t>
        <a:bodyPr/>
        <a:lstStyle/>
        <a:p>
          <a:endParaRPr lang="cs-CZ"/>
        </a:p>
      </dgm:t>
    </dgm:pt>
    <dgm:pt modelId="{22642203-1D13-4341-A27F-BBA1A1B03C70}" type="sibTrans" cxnId="{42922467-5AFC-4155-9991-A1BA134E9F4B}">
      <dgm:prSet/>
      <dgm:spPr/>
      <dgm:t>
        <a:bodyPr/>
        <a:lstStyle/>
        <a:p>
          <a:endParaRPr lang="cs-CZ"/>
        </a:p>
      </dgm:t>
    </dgm:pt>
    <dgm:pt modelId="{7BCE4AD6-A010-4440-9BEE-07CE5A6FBF37}">
      <dgm:prSet/>
      <dgm:spPr/>
      <dgm:t>
        <a:bodyPr/>
        <a:lstStyle/>
        <a:p>
          <a:endParaRPr lang="cs-CZ" dirty="0"/>
        </a:p>
      </dgm:t>
    </dgm:pt>
    <dgm:pt modelId="{5839E647-493F-4652-B54D-3126C63AF363}" type="parTrans" cxnId="{E6172B5F-C89F-4C6F-BAB0-3C2EE33E38D3}">
      <dgm:prSet/>
      <dgm:spPr/>
      <dgm:t>
        <a:bodyPr/>
        <a:lstStyle/>
        <a:p>
          <a:endParaRPr lang="cs-CZ"/>
        </a:p>
      </dgm:t>
    </dgm:pt>
    <dgm:pt modelId="{6A7EBDED-F45E-4C2F-838D-1059C91B0D8F}" type="sibTrans" cxnId="{E6172B5F-C89F-4C6F-BAB0-3C2EE33E38D3}">
      <dgm:prSet/>
      <dgm:spPr/>
      <dgm:t>
        <a:bodyPr/>
        <a:lstStyle/>
        <a:p>
          <a:endParaRPr lang="cs-CZ"/>
        </a:p>
      </dgm:t>
    </dgm:pt>
    <dgm:pt modelId="{31079618-DECD-4865-AEF0-E63A5F6114FF}">
      <dgm:prSet/>
      <dgm:spPr/>
      <dgm:t>
        <a:bodyPr/>
        <a:lstStyle/>
        <a:p>
          <a:endParaRPr lang="cs-CZ" dirty="0"/>
        </a:p>
      </dgm:t>
    </dgm:pt>
    <dgm:pt modelId="{805F23D8-B437-4BDF-BF7B-A22476D2B474}" type="parTrans" cxnId="{388FF754-B3EA-4F84-B37D-34607D616A38}">
      <dgm:prSet/>
      <dgm:spPr/>
      <dgm:t>
        <a:bodyPr/>
        <a:lstStyle/>
        <a:p>
          <a:endParaRPr lang="cs-CZ"/>
        </a:p>
      </dgm:t>
    </dgm:pt>
    <dgm:pt modelId="{F7535880-A119-48A3-B5CF-BDE8E02753EA}" type="sibTrans" cxnId="{388FF754-B3EA-4F84-B37D-34607D616A38}">
      <dgm:prSet/>
      <dgm:spPr/>
      <dgm:t>
        <a:bodyPr/>
        <a:lstStyle/>
        <a:p>
          <a:endParaRPr lang="cs-CZ"/>
        </a:p>
      </dgm:t>
    </dgm:pt>
    <dgm:pt modelId="{6AAD4ECB-3BB0-4822-A6BC-2FD0BE5BF181}" type="pres">
      <dgm:prSet presAssocID="{843BEF1F-A3D4-4084-92CD-EA6BBD511305}" presName="hierChild1" presStyleCnt="0">
        <dgm:presLayoutVars>
          <dgm:chPref val="1"/>
          <dgm:dir/>
          <dgm:animOne val="branch"/>
          <dgm:animLvl val="lvl"/>
          <dgm:resizeHandles/>
        </dgm:presLayoutVars>
      </dgm:prSet>
      <dgm:spPr/>
      <dgm:t>
        <a:bodyPr/>
        <a:lstStyle/>
        <a:p>
          <a:endParaRPr lang="cs-CZ"/>
        </a:p>
      </dgm:t>
    </dgm:pt>
    <dgm:pt modelId="{CBDF563D-6FB3-4C2E-923D-66D850E1B578}" type="pres">
      <dgm:prSet presAssocID="{05CBFF15-90AB-4BD1-81A4-5332BF51BD3D}" presName="hierRoot1" presStyleCnt="0"/>
      <dgm:spPr/>
    </dgm:pt>
    <dgm:pt modelId="{948E181B-1E9B-418B-915E-B1CF9D46049D}" type="pres">
      <dgm:prSet presAssocID="{05CBFF15-90AB-4BD1-81A4-5332BF51BD3D}" presName="composite" presStyleCnt="0"/>
      <dgm:spPr/>
    </dgm:pt>
    <dgm:pt modelId="{19E7111A-2FF4-4243-8502-C307DCFFFE1D}" type="pres">
      <dgm:prSet presAssocID="{05CBFF15-90AB-4BD1-81A4-5332BF51BD3D}" presName="background" presStyleLbl="node0" presStyleIdx="0" presStyleCnt="1"/>
      <dgm:spPr/>
    </dgm:pt>
    <dgm:pt modelId="{449A2008-E71E-4E08-931D-87776BAB4F67}" type="pres">
      <dgm:prSet presAssocID="{05CBFF15-90AB-4BD1-81A4-5332BF51BD3D}" presName="text" presStyleLbl="fgAcc0" presStyleIdx="0" presStyleCnt="1">
        <dgm:presLayoutVars>
          <dgm:chPref val="3"/>
        </dgm:presLayoutVars>
      </dgm:prSet>
      <dgm:spPr/>
      <dgm:t>
        <a:bodyPr/>
        <a:lstStyle/>
        <a:p>
          <a:endParaRPr lang="cs-CZ"/>
        </a:p>
      </dgm:t>
    </dgm:pt>
    <dgm:pt modelId="{58CB3CAE-EAE4-413E-8295-0E2BFD2AE583}" type="pres">
      <dgm:prSet presAssocID="{05CBFF15-90AB-4BD1-81A4-5332BF51BD3D}" presName="hierChild2" presStyleCnt="0"/>
      <dgm:spPr/>
    </dgm:pt>
    <dgm:pt modelId="{68041F55-DBD6-4151-A642-26182A3F0677}" type="pres">
      <dgm:prSet presAssocID="{66CA2639-FDE2-4621-B57B-8E3AA6719A97}" presName="Name10" presStyleLbl="parChTrans1D2" presStyleIdx="0" presStyleCnt="2"/>
      <dgm:spPr/>
      <dgm:t>
        <a:bodyPr/>
        <a:lstStyle/>
        <a:p>
          <a:endParaRPr lang="cs-CZ"/>
        </a:p>
      </dgm:t>
    </dgm:pt>
    <dgm:pt modelId="{2AEAA6EA-23F4-4068-AAD5-38FBA54F98CF}" type="pres">
      <dgm:prSet presAssocID="{C24E431F-1CAC-4EDB-845C-D9899786A5D9}" presName="hierRoot2" presStyleCnt="0"/>
      <dgm:spPr/>
    </dgm:pt>
    <dgm:pt modelId="{C2B4C73B-D388-4AAA-9751-BDAC8031DC6B}" type="pres">
      <dgm:prSet presAssocID="{C24E431F-1CAC-4EDB-845C-D9899786A5D9}" presName="composite2" presStyleCnt="0"/>
      <dgm:spPr/>
    </dgm:pt>
    <dgm:pt modelId="{11280AC9-984C-4EF4-AE17-FC9E376965B3}" type="pres">
      <dgm:prSet presAssocID="{C24E431F-1CAC-4EDB-845C-D9899786A5D9}" presName="background2" presStyleLbl="node2" presStyleIdx="0" presStyleCnt="2"/>
      <dgm:spPr/>
    </dgm:pt>
    <dgm:pt modelId="{9A244902-12F2-4802-AE2A-5FC672223613}" type="pres">
      <dgm:prSet presAssocID="{C24E431F-1CAC-4EDB-845C-D9899786A5D9}" presName="text2" presStyleLbl="fgAcc2" presStyleIdx="0" presStyleCnt="2">
        <dgm:presLayoutVars>
          <dgm:chPref val="3"/>
        </dgm:presLayoutVars>
      </dgm:prSet>
      <dgm:spPr/>
      <dgm:t>
        <a:bodyPr/>
        <a:lstStyle/>
        <a:p>
          <a:endParaRPr lang="cs-CZ"/>
        </a:p>
      </dgm:t>
    </dgm:pt>
    <dgm:pt modelId="{7C608EF3-410D-4616-855A-3DDCCB056824}" type="pres">
      <dgm:prSet presAssocID="{C24E431F-1CAC-4EDB-845C-D9899786A5D9}" presName="hierChild3" presStyleCnt="0"/>
      <dgm:spPr/>
    </dgm:pt>
    <dgm:pt modelId="{4167B6A6-A154-4E02-99C0-BFBE7EEA838D}" type="pres">
      <dgm:prSet presAssocID="{2936C40E-2DB6-46B5-A9B1-140A5FF09AF9}" presName="Name17" presStyleLbl="parChTrans1D3" presStyleIdx="0" presStyleCnt="4"/>
      <dgm:spPr/>
      <dgm:t>
        <a:bodyPr/>
        <a:lstStyle/>
        <a:p>
          <a:endParaRPr lang="cs-CZ"/>
        </a:p>
      </dgm:t>
    </dgm:pt>
    <dgm:pt modelId="{FA06A48C-8A17-4E43-B930-08070A56968F}" type="pres">
      <dgm:prSet presAssocID="{BE79ACF4-9F73-45BF-AD37-B9CC2E46E558}" presName="hierRoot3" presStyleCnt="0"/>
      <dgm:spPr/>
    </dgm:pt>
    <dgm:pt modelId="{393E80F3-4F8C-494A-A1DD-F908DBCE998F}" type="pres">
      <dgm:prSet presAssocID="{BE79ACF4-9F73-45BF-AD37-B9CC2E46E558}" presName="composite3" presStyleCnt="0"/>
      <dgm:spPr/>
    </dgm:pt>
    <dgm:pt modelId="{BCE56A59-5B7B-463A-9D98-D73BAE92D5F6}" type="pres">
      <dgm:prSet presAssocID="{BE79ACF4-9F73-45BF-AD37-B9CC2E46E558}" presName="background3" presStyleLbl="node3" presStyleIdx="0" presStyleCnt="4"/>
      <dgm:spPr/>
    </dgm:pt>
    <dgm:pt modelId="{C75CC6D6-A513-4048-AA10-68EBB6677DFB}" type="pres">
      <dgm:prSet presAssocID="{BE79ACF4-9F73-45BF-AD37-B9CC2E46E558}" presName="text3" presStyleLbl="fgAcc3" presStyleIdx="0" presStyleCnt="4">
        <dgm:presLayoutVars>
          <dgm:chPref val="3"/>
        </dgm:presLayoutVars>
      </dgm:prSet>
      <dgm:spPr/>
      <dgm:t>
        <a:bodyPr/>
        <a:lstStyle/>
        <a:p>
          <a:endParaRPr lang="cs-CZ"/>
        </a:p>
      </dgm:t>
    </dgm:pt>
    <dgm:pt modelId="{05326856-5950-44E9-AACC-270B8ACAF537}" type="pres">
      <dgm:prSet presAssocID="{BE79ACF4-9F73-45BF-AD37-B9CC2E46E558}" presName="hierChild4" presStyleCnt="0"/>
      <dgm:spPr/>
    </dgm:pt>
    <dgm:pt modelId="{4724BA6A-DC07-4107-B833-2AD2CBB29B91}" type="pres">
      <dgm:prSet presAssocID="{04958621-1A1F-4AE5-91FF-76977E1AED87}" presName="Name23" presStyleLbl="parChTrans1D4" presStyleIdx="0" presStyleCnt="6"/>
      <dgm:spPr/>
      <dgm:t>
        <a:bodyPr/>
        <a:lstStyle/>
        <a:p>
          <a:endParaRPr lang="cs-CZ"/>
        </a:p>
      </dgm:t>
    </dgm:pt>
    <dgm:pt modelId="{8A5C5AD1-9A04-47B6-8884-E6108575C2C4}" type="pres">
      <dgm:prSet presAssocID="{F5493185-4FF0-4117-941D-73E4EE32D178}" presName="hierRoot4" presStyleCnt="0"/>
      <dgm:spPr/>
    </dgm:pt>
    <dgm:pt modelId="{AAE977AB-F9BA-471D-A2D8-115430A79315}" type="pres">
      <dgm:prSet presAssocID="{F5493185-4FF0-4117-941D-73E4EE32D178}" presName="composite4" presStyleCnt="0"/>
      <dgm:spPr/>
    </dgm:pt>
    <dgm:pt modelId="{CA7B7A29-4F88-4D37-91F4-03EA516DBFEF}" type="pres">
      <dgm:prSet presAssocID="{F5493185-4FF0-4117-941D-73E4EE32D178}" presName="background4" presStyleLbl="node4" presStyleIdx="0" presStyleCnt="6"/>
      <dgm:spPr/>
    </dgm:pt>
    <dgm:pt modelId="{7B46DC63-806F-4210-A313-0FA0CB6FD84B}" type="pres">
      <dgm:prSet presAssocID="{F5493185-4FF0-4117-941D-73E4EE32D178}" presName="text4" presStyleLbl="fgAcc4" presStyleIdx="0" presStyleCnt="6">
        <dgm:presLayoutVars>
          <dgm:chPref val="3"/>
        </dgm:presLayoutVars>
      </dgm:prSet>
      <dgm:spPr/>
      <dgm:t>
        <a:bodyPr/>
        <a:lstStyle/>
        <a:p>
          <a:endParaRPr lang="cs-CZ"/>
        </a:p>
      </dgm:t>
    </dgm:pt>
    <dgm:pt modelId="{9E021685-26E2-42E0-9803-DF781CCEBA3E}" type="pres">
      <dgm:prSet presAssocID="{F5493185-4FF0-4117-941D-73E4EE32D178}" presName="hierChild5" presStyleCnt="0"/>
      <dgm:spPr/>
    </dgm:pt>
    <dgm:pt modelId="{A3F66F3B-380F-489B-88D1-4798B036F451}" type="pres">
      <dgm:prSet presAssocID="{2772FDD1-8A2C-4777-A0DF-54ABC2FCD923}" presName="Name23" presStyleLbl="parChTrans1D4" presStyleIdx="1" presStyleCnt="6"/>
      <dgm:spPr/>
      <dgm:t>
        <a:bodyPr/>
        <a:lstStyle/>
        <a:p>
          <a:endParaRPr lang="cs-CZ"/>
        </a:p>
      </dgm:t>
    </dgm:pt>
    <dgm:pt modelId="{0A7F5A20-5A6E-4224-97BF-5701A0671462}" type="pres">
      <dgm:prSet presAssocID="{82E51204-BE73-4C9C-9FD3-22941BD09A60}" presName="hierRoot4" presStyleCnt="0"/>
      <dgm:spPr/>
    </dgm:pt>
    <dgm:pt modelId="{B043AAB5-C5D7-4EAE-A54C-4B6EB1F0E551}" type="pres">
      <dgm:prSet presAssocID="{82E51204-BE73-4C9C-9FD3-22941BD09A60}" presName="composite4" presStyleCnt="0"/>
      <dgm:spPr/>
    </dgm:pt>
    <dgm:pt modelId="{E416EA28-31A1-4A31-AEBC-4FF07820CA18}" type="pres">
      <dgm:prSet presAssocID="{82E51204-BE73-4C9C-9FD3-22941BD09A60}" presName="background4" presStyleLbl="node4" presStyleIdx="1" presStyleCnt="6"/>
      <dgm:spPr/>
    </dgm:pt>
    <dgm:pt modelId="{C16E2EF9-074A-49C6-80A9-FE48CF62EF36}" type="pres">
      <dgm:prSet presAssocID="{82E51204-BE73-4C9C-9FD3-22941BD09A60}" presName="text4" presStyleLbl="fgAcc4" presStyleIdx="1" presStyleCnt="6">
        <dgm:presLayoutVars>
          <dgm:chPref val="3"/>
        </dgm:presLayoutVars>
      </dgm:prSet>
      <dgm:spPr/>
      <dgm:t>
        <a:bodyPr/>
        <a:lstStyle/>
        <a:p>
          <a:endParaRPr lang="cs-CZ"/>
        </a:p>
      </dgm:t>
    </dgm:pt>
    <dgm:pt modelId="{8255D654-9668-428E-9D9E-347AD8D05ED6}" type="pres">
      <dgm:prSet presAssocID="{82E51204-BE73-4C9C-9FD3-22941BD09A60}" presName="hierChild5" presStyleCnt="0"/>
      <dgm:spPr/>
    </dgm:pt>
    <dgm:pt modelId="{0AD87AA2-D6CC-4184-BA9D-3BC42BF4487C}" type="pres">
      <dgm:prSet presAssocID="{B8B6DAB4-8670-4B0C-8061-3C3C9AC361C7}" presName="Name17" presStyleLbl="parChTrans1D3" presStyleIdx="1" presStyleCnt="4"/>
      <dgm:spPr/>
      <dgm:t>
        <a:bodyPr/>
        <a:lstStyle/>
        <a:p>
          <a:endParaRPr lang="cs-CZ"/>
        </a:p>
      </dgm:t>
    </dgm:pt>
    <dgm:pt modelId="{D0F64437-826B-48AF-8AA3-A2645458FB4C}" type="pres">
      <dgm:prSet presAssocID="{4EB0D7D6-80A3-40DF-9756-B84C7C92D3FB}" presName="hierRoot3" presStyleCnt="0"/>
      <dgm:spPr/>
    </dgm:pt>
    <dgm:pt modelId="{70CF6F20-30FF-4003-9DF7-7821738B03D0}" type="pres">
      <dgm:prSet presAssocID="{4EB0D7D6-80A3-40DF-9756-B84C7C92D3FB}" presName="composite3" presStyleCnt="0"/>
      <dgm:spPr/>
    </dgm:pt>
    <dgm:pt modelId="{E739BF31-59FD-4B49-9E0D-26B5671FC34E}" type="pres">
      <dgm:prSet presAssocID="{4EB0D7D6-80A3-40DF-9756-B84C7C92D3FB}" presName="background3" presStyleLbl="node3" presStyleIdx="1" presStyleCnt="4"/>
      <dgm:spPr/>
    </dgm:pt>
    <dgm:pt modelId="{58E80358-FDCE-4A0F-B372-436F2E1B1489}" type="pres">
      <dgm:prSet presAssocID="{4EB0D7D6-80A3-40DF-9756-B84C7C92D3FB}" presName="text3" presStyleLbl="fgAcc3" presStyleIdx="1" presStyleCnt="4">
        <dgm:presLayoutVars>
          <dgm:chPref val="3"/>
        </dgm:presLayoutVars>
      </dgm:prSet>
      <dgm:spPr/>
      <dgm:t>
        <a:bodyPr/>
        <a:lstStyle/>
        <a:p>
          <a:endParaRPr lang="cs-CZ"/>
        </a:p>
      </dgm:t>
    </dgm:pt>
    <dgm:pt modelId="{9F7854A7-8868-4E05-A1D6-13497C94BB7A}" type="pres">
      <dgm:prSet presAssocID="{4EB0D7D6-80A3-40DF-9756-B84C7C92D3FB}" presName="hierChild4" presStyleCnt="0"/>
      <dgm:spPr/>
    </dgm:pt>
    <dgm:pt modelId="{86E51DC0-889F-4C8C-B040-4E44A18AE266}" type="pres">
      <dgm:prSet presAssocID="{8C68F0B8-6CDA-4B0E-9ED4-0A66A8BE2227}" presName="Name23" presStyleLbl="parChTrans1D4" presStyleIdx="2" presStyleCnt="6"/>
      <dgm:spPr/>
      <dgm:t>
        <a:bodyPr/>
        <a:lstStyle/>
        <a:p>
          <a:endParaRPr lang="cs-CZ"/>
        </a:p>
      </dgm:t>
    </dgm:pt>
    <dgm:pt modelId="{38822F4B-95F1-4658-88CF-9938D7D9C615}" type="pres">
      <dgm:prSet presAssocID="{7DE3D911-E6B3-433E-98E2-8FEA851CE81E}" presName="hierRoot4" presStyleCnt="0"/>
      <dgm:spPr/>
    </dgm:pt>
    <dgm:pt modelId="{E27B67B5-A95D-4A09-AFFC-926AFAF7D901}" type="pres">
      <dgm:prSet presAssocID="{7DE3D911-E6B3-433E-98E2-8FEA851CE81E}" presName="composite4" presStyleCnt="0"/>
      <dgm:spPr/>
    </dgm:pt>
    <dgm:pt modelId="{B077342F-51DE-4360-9427-E9CEF2BE0D47}" type="pres">
      <dgm:prSet presAssocID="{7DE3D911-E6B3-433E-98E2-8FEA851CE81E}" presName="background4" presStyleLbl="node4" presStyleIdx="2" presStyleCnt="6"/>
      <dgm:spPr/>
    </dgm:pt>
    <dgm:pt modelId="{06D92AD7-B15D-4210-BCF3-F918F6912A22}" type="pres">
      <dgm:prSet presAssocID="{7DE3D911-E6B3-433E-98E2-8FEA851CE81E}" presName="text4" presStyleLbl="fgAcc4" presStyleIdx="2" presStyleCnt="6">
        <dgm:presLayoutVars>
          <dgm:chPref val="3"/>
        </dgm:presLayoutVars>
      </dgm:prSet>
      <dgm:spPr/>
      <dgm:t>
        <a:bodyPr/>
        <a:lstStyle/>
        <a:p>
          <a:endParaRPr lang="cs-CZ"/>
        </a:p>
      </dgm:t>
    </dgm:pt>
    <dgm:pt modelId="{D07EFAFC-6683-48BD-9C74-9CDA5CE5973A}" type="pres">
      <dgm:prSet presAssocID="{7DE3D911-E6B3-433E-98E2-8FEA851CE81E}" presName="hierChild5" presStyleCnt="0"/>
      <dgm:spPr/>
    </dgm:pt>
    <dgm:pt modelId="{45886AAE-2FD7-4D6D-9F06-DEFF0690A732}" type="pres">
      <dgm:prSet presAssocID="{97371DD1-0C2A-4F22-948B-DD0FE2A317A3}" presName="Name23" presStyleLbl="parChTrans1D4" presStyleIdx="3" presStyleCnt="6"/>
      <dgm:spPr/>
      <dgm:t>
        <a:bodyPr/>
        <a:lstStyle/>
        <a:p>
          <a:endParaRPr lang="cs-CZ"/>
        </a:p>
      </dgm:t>
    </dgm:pt>
    <dgm:pt modelId="{EC33C77E-43CF-4F69-8B8A-EDB5CFFD3BB8}" type="pres">
      <dgm:prSet presAssocID="{719571D8-BC18-4908-BBC6-EA60A3164C58}" presName="hierRoot4" presStyleCnt="0"/>
      <dgm:spPr/>
    </dgm:pt>
    <dgm:pt modelId="{3064DFEA-2ED1-4289-87A2-C7F799BE78FC}" type="pres">
      <dgm:prSet presAssocID="{719571D8-BC18-4908-BBC6-EA60A3164C58}" presName="composite4" presStyleCnt="0"/>
      <dgm:spPr/>
    </dgm:pt>
    <dgm:pt modelId="{62FBB2EF-F692-40E1-99D4-54626D9E3434}" type="pres">
      <dgm:prSet presAssocID="{719571D8-BC18-4908-BBC6-EA60A3164C58}" presName="background4" presStyleLbl="node4" presStyleIdx="3" presStyleCnt="6"/>
      <dgm:spPr/>
    </dgm:pt>
    <dgm:pt modelId="{CCF3914B-9A59-41B0-865B-217A394EC63C}" type="pres">
      <dgm:prSet presAssocID="{719571D8-BC18-4908-BBC6-EA60A3164C58}" presName="text4" presStyleLbl="fgAcc4" presStyleIdx="3" presStyleCnt="6">
        <dgm:presLayoutVars>
          <dgm:chPref val="3"/>
        </dgm:presLayoutVars>
      </dgm:prSet>
      <dgm:spPr/>
      <dgm:t>
        <a:bodyPr/>
        <a:lstStyle/>
        <a:p>
          <a:endParaRPr lang="cs-CZ"/>
        </a:p>
      </dgm:t>
    </dgm:pt>
    <dgm:pt modelId="{199C8C38-6B86-4702-A9E3-125A67F0BD5E}" type="pres">
      <dgm:prSet presAssocID="{719571D8-BC18-4908-BBC6-EA60A3164C58}" presName="hierChild5" presStyleCnt="0"/>
      <dgm:spPr/>
    </dgm:pt>
    <dgm:pt modelId="{3C57BB7A-DBED-4E40-BB8C-427B1BF5D9B2}" type="pres">
      <dgm:prSet presAssocID="{25FF2EE5-1D9A-4CEC-B66C-1BE18AF85632}" presName="Name10" presStyleLbl="parChTrans1D2" presStyleIdx="1" presStyleCnt="2"/>
      <dgm:spPr/>
      <dgm:t>
        <a:bodyPr/>
        <a:lstStyle/>
        <a:p>
          <a:endParaRPr lang="cs-CZ"/>
        </a:p>
      </dgm:t>
    </dgm:pt>
    <dgm:pt modelId="{9C11EC96-4FCA-4C91-BB94-42F888076993}" type="pres">
      <dgm:prSet presAssocID="{1F7BF09D-898B-49EF-9D0E-78081690F7E2}" presName="hierRoot2" presStyleCnt="0"/>
      <dgm:spPr/>
    </dgm:pt>
    <dgm:pt modelId="{64603B40-6AB8-46A0-8174-C5BF9B9BAF8F}" type="pres">
      <dgm:prSet presAssocID="{1F7BF09D-898B-49EF-9D0E-78081690F7E2}" presName="composite2" presStyleCnt="0"/>
      <dgm:spPr/>
    </dgm:pt>
    <dgm:pt modelId="{FEB1A8AB-0503-4895-9DDB-7EE78860442D}" type="pres">
      <dgm:prSet presAssocID="{1F7BF09D-898B-49EF-9D0E-78081690F7E2}" presName="background2" presStyleLbl="node2" presStyleIdx="1" presStyleCnt="2"/>
      <dgm:spPr/>
    </dgm:pt>
    <dgm:pt modelId="{5CA0CF0C-1357-4095-AC14-219D68D3726E}" type="pres">
      <dgm:prSet presAssocID="{1F7BF09D-898B-49EF-9D0E-78081690F7E2}" presName="text2" presStyleLbl="fgAcc2" presStyleIdx="1" presStyleCnt="2">
        <dgm:presLayoutVars>
          <dgm:chPref val="3"/>
        </dgm:presLayoutVars>
      </dgm:prSet>
      <dgm:spPr/>
      <dgm:t>
        <a:bodyPr/>
        <a:lstStyle/>
        <a:p>
          <a:endParaRPr lang="cs-CZ"/>
        </a:p>
      </dgm:t>
    </dgm:pt>
    <dgm:pt modelId="{0E4A2688-02C6-495A-AF86-F2056DD5E93C}" type="pres">
      <dgm:prSet presAssocID="{1F7BF09D-898B-49EF-9D0E-78081690F7E2}" presName="hierChild3" presStyleCnt="0"/>
      <dgm:spPr/>
    </dgm:pt>
    <dgm:pt modelId="{3DDE097C-9F16-4BB8-83F3-62F5B1AD96F9}" type="pres">
      <dgm:prSet presAssocID="{5839E647-493F-4652-B54D-3126C63AF363}" presName="Name17" presStyleLbl="parChTrans1D3" presStyleIdx="2" presStyleCnt="4"/>
      <dgm:spPr/>
      <dgm:t>
        <a:bodyPr/>
        <a:lstStyle/>
        <a:p>
          <a:endParaRPr lang="cs-CZ"/>
        </a:p>
      </dgm:t>
    </dgm:pt>
    <dgm:pt modelId="{98BCDC37-58D5-456D-A695-9DE47A7ADFF2}" type="pres">
      <dgm:prSet presAssocID="{7BCE4AD6-A010-4440-9BEE-07CE5A6FBF37}" presName="hierRoot3" presStyleCnt="0"/>
      <dgm:spPr/>
    </dgm:pt>
    <dgm:pt modelId="{AE148569-C841-4E90-A1E6-4E84C54815E6}" type="pres">
      <dgm:prSet presAssocID="{7BCE4AD6-A010-4440-9BEE-07CE5A6FBF37}" presName="composite3" presStyleCnt="0"/>
      <dgm:spPr/>
    </dgm:pt>
    <dgm:pt modelId="{3F5D84BB-FD60-4BA5-80F8-C40FBA7F198E}" type="pres">
      <dgm:prSet presAssocID="{7BCE4AD6-A010-4440-9BEE-07CE5A6FBF37}" presName="background3" presStyleLbl="node3" presStyleIdx="2" presStyleCnt="4"/>
      <dgm:spPr/>
    </dgm:pt>
    <dgm:pt modelId="{207AE743-D199-474D-8C3F-AF45D79FCAFA}" type="pres">
      <dgm:prSet presAssocID="{7BCE4AD6-A010-4440-9BEE-07CE5A6FBF37}" presName="text3" presStyleLbl="fgAcc3" presStyleIdx="2" presStyleCnt="4">
        <dgm:presLayoutVars>
          <dgm:chPref val="3"/>
        </dgm:presLayoutVars>
      </dgm:prSet>
      <dgm:spPr/>
      <dgm:t>
        <a:bodyPr/>
        <a:lstStyle/>
        <a:p>
          <a:endParaRPr lang="cs-CZ"/>
        </a:p>
      </dgm:t>
    </dgm:pt>
    <dgm:pt modelId="{AE18021B-6FA1-4322-97FA-198D61039C14}" type="pres">
      <dgm:prSet presAssocID="{7BCE4AD6-A010-4440-9BEE-07CE5A6FBF37}" presName="hierChild4" presStyleCnt="0"/>
      <dgm:spPr/>
    </dgm:pt>
    <dgm:pt modelId="{EE723F71-C3AC-463B-9CE0-B03F534C7B4C}" type="pres">
      <dgm:prSet presAssocID="{AE6BA0CC-419E-43FD-B160-2F46E4DF64A3}" presName="Name17" presStyleLbl="parChTrans1D3" presStyleIdx="3" presStyleCnt="4"/>
      <dgm:spPr/>
      <dgm:t>
        <a:bodyPr/>
        <a:lstStyle/>
        <a:p>
          <a:endParaRPr lang="cs-CZ"/>
        </a:p>
      </dgm:t>
    </dgm:pt>
    <dgm:pt modelId="{3D04ECF5-B1D5-4AAC-A36D-7E1DDFEF70C2}" type="pres">
      <dgm:prSet presAssocID="{08BAAE55-ACB1-44B9-96CB-E2974FACAD78}" presName="hierRoot3" presStyleCnt="0"/>
      <dgm:spPr/>
    </dgm:pt>
    <dgm:pt modelId="{C7F03C83-6210-4DFE-B453-6EAE12A3BDA7}" type="pres">
      <dgm:prSet presAssocID="{08BAAE55-ACB1-44B9-96CB-E2974FACAD78}" presName="composite3" presStyleCnt="0"/>
      <dgm:spPr/>
    </dgm:pt>
    <dgm:pt modelId="{21D72A33-A97C-4D4D-8554-34C9A6B6E3AC}" type="pres">
      <dgm:prSet presAssocID="{08BAAE55-ACB1-44B9-96CB-E2974FACAD78}" presName="background3" presStyleLbl="node3" presStyleIdx="3" presStyleCnt="4"/>
      <dgm:spPr/>
    </dgm:pt>
    <dgm:pt modelId="{D3C79296-1F43-4DB6-8B46-556738B3779F}" type="pres">
      <dgm:prSet presAssocID="{08BAAE55-ACB1-44B9-96CB-E2974FACAD78}" presName="text3" presStyleLbl="fgAcc3" presStyleIdx="3" presStyleCnt="4">
        <dgm:presLayoutVars>
          <dgm:chPref val="3"/>
        </dgm:presLayoutVars>
      </dgm:prSet>
      <dgm:spPr/>
      <dgm:t>
        <a:bodyPr/>
        <a:lstStyle/>
        <a:p>
          <a:endParaRPr lang="cs-CZ"/>
        </a:p>
      </dgm:t>
    </dgm:pt>
    <dgm:pt modelId="{A187E3BE-33A5-468D-A94E-6E9D9CEDD352}" type="pres">
      <dgm:prSet presAssocID="{08BAAE55-ACB1-44B9-96CB-E2974FACAD78}" presName="hierChild4" presStyleCnt="0"/>
      <dgm:spPr/>
    </dgm:pt>
    <dgm:pt modelId="{AE4F4EB2-27C2-4D43-A86C-FBDDE02EFBFD}" type="pres">
      <dgm:prSet presAssocID="{805F23D8-B437-4BDF-BF7B-A22476D2B474}" presName="Name23" presStyleLbl="parChTrans1D4" presStyleIdx="4" presStyleCnt="6"/>
      <dgm:spPr/>
      <dgm:t>
        <a:bodyPr/>
        <a:lstStyle/>
        <a:p>
          <a:endParaRPr lang="cs-CZ"/>
        </a:p>
      </dgm:t>
    </dgm:pt>
    <dgm:pt modelId="{B49B9749-9083-473D-B4A1-E6E333E26BE5}" type="pres">
      <dgm:prSet presAssocID="{31079618-DECD-4865-AEF0-E63A5F6114FF}" presName="hierRoot4" presStyleCnt="0"/>
      <dgm:spPr/>
    </dgm:pt>
    <dgm:pt modelId="{4544A87C-A12A-4FDD-92ED-A7DF58EA6EF8}" type="pres">
      <dgm:prSet presAssocID="{31079618-DECD-4865-AEF0-E63A5F6114FF}" presName="composite4" presStyleCnt="0"/>
      <dgm:spPr/>
    </dgm:pt>
    <dgm:pt modelId="{A943D553-CD09-41FD-845E-515527855325}" type="pres">
      <dgm:prSet presAssocID="{31079618-DECD-4865-AEF0-E63A5F6114FF}" presName="background4" presStyleLbl="node4" presStyleIdx="4" presStyleCnt="6"/>
      <dgm:spPr/>
    </dgm:pt>
    <dgm:pt modelId="{F0FE6D92-04F4-4A4C-8378-EED3070C2944}" type="pres">
      <dgm:prSet presAssocID="{31079618-DECD-4865-AEF0-E63A5F6114FF}" presName="text4" presStyleLbl="fgAcc4" presStyleIdx="4" presStyleCnt="6">
        <dgm:presLayoutVars>
          <dgm:chPref val="3"/>
        </dgm:presLayoutVars>
      </dgm:prSet>
      <dgm:spPr/>
      <dgm:t>
        <a:bodyPr/>
        <a:lstStyle/>
        <a:p>
          <a:endParaRPr lang="cs-CZ"/>
        </a:p>
      </dgm:t>
    </dgm:pt>
    <dgm:pt modelId="{920CD876-9D1E-4275-BB75-0765201AFE4E}" type="pres">
      <dgm:prSet presAssocID="{31079618-DECD-4865-AEF0-E63A5F6114FF}" presName="hierChild5" presStyleCnt="0"/>
      <dgm:spPr/>
    </dgm:pt>
    <dgm:pt modelId="{1AE9CF44-47C9-4642-A7BD-67B6CBE3E0DA}" type="pres">
      <dgm:prSet presAssocID="{CB319FA7-F0BD-4158-9464-AEB1BAB40565}" presName="Name23" presStyleLbl="parChTrans1D4" presStyleIdx="5" presStyleCnt="6"/>
      <dgm:spPr/>
      <dgm:t>
        <a:bodyPr/>
        <a:lstStyle/>
        <a:p>
          <a:endParaRPr lang="cs-CZ"/>
        </a:p>
      </dgm:t>
    </dgm:pt>
    <dgm:pt modelId="{BD1428D8-061B-48CF-8B76-D7BEACAB2C3B}" type="pres">
      <dgm:prSet presAssocID="{7B8C4AB2-9EF9-41AF-8F07-1A1E2F07D471}" presName="hierRoot4" presStyleCnt="0"/>
      <dgm:spPr/>
    </dgm:pt>
    <dgm:pt modelId="{890DDA53-71E3-4FF3-BC7E-99A56C5F9EF8}" type="pres">
      <dgm:prSet presAssocID="{7B8C4AB2-9EF9-41AF-8F07-1A1E2F07D471}" presName="composite4" presStyleCnt="0"/>
      <dgm:spPr/>
    </dgm:pt>
    <dgm:pt modelId="{65E7C0D4-E3F8-40EF-85E4-10560D63A0F6}" type="pres">
      <dgm:prSet presAssocID="{7B8C4AB2-9EF9-41AF-8F07-1A1E2F07D471}" presName="background4" presStyleLbl="node4" presStyleIdx="5" presStyleCnt="6"/>
      <dgm:spPr/>
    </dgm:pt>
    <dgm:pt modelId="{CE3DE2A7-AD6D-4452-B619-1E7B1CBA259B}" type="pres">
      <dgm:prSet presAssocID="{7B8C4AB2-9EF9-41AF-8F07-1A1E2F07D471}" presName="text4" presStyleLbl="fgAcc4" presStyleIdx="5" presStyleCnt="6">
        <dgm:presLayoutVars>
          <dgm:chPref val="3"/>
        </dgm:presLayoutVars>
      </dgm:prSet>
      <dgm:spPr/>
      <dgm:t>
        <a:bodyPr/>
        <a:lstStyle/>
        <a:p>
          <a:endParaRPr lang="cs-CZ"/>
        </a:p>
      </dgm:t>
    </dgm:pt>
    <dgm:pt modelId="{FFEE4F47-020D-4F07-BCFD-47F8AAF53E0A}" type="pres">
      <dgm:prSet presAssocID="{7B8C4AB2-9EF9-41AF-8F07-1A1E2F07D471}" presName="hierChild5" presStyleCnt="0"/>
      <dgm:spPr/>
    </dgm:pt>
  </dgm:ptLst>
  <dgm:cxnLst>
    <dgm:cxn modelId="{5A46FBD0-0C85-485A-835D-265AEBDF042E}" srcId="{1F7BF09D-898B-49EF-9D0E-78081690F7E2}" destId="{08BAAE55-ACB1-44B9-96CB-E2974FACAD78}" srcOrd="1" destOrd="0" parTransId="{AE6BA0CC-419E-43FD-B160-2F46E4DF64A3}" sibTransId="{D8337E66-3420-4BE3-89E7-EB2E016B305B}"/>
    <dgm:cxn modelId="{3A875A9D-DE61-4DCE-9399-2CED5B3AB813}" type="presOf" srcId="{7B8C4AB2-9EF9-41AF-8F07-1A1E2F07D471}" destId="{CE3DE2A7-AD6D-4452-B619-1E7B1CBA259B}" srcOrd="0" destOrd="0" presId="urn:microsoft.com/office/officeart/2005/8/layout/hierarchy1"/>
    <dgm:cxn modelId="{388FF754-B3EA-4F84-B37D-34607D616A38}" srcId="{08BAAE55-ACB1-44B9-96CB-E2974FACAD78}" destId="{31079618-DECD-4865-AEF0-E63A5F6114FF}" srcOrd="0" destOrd="0" parTransId="{805F23D8-B437-4BDF-BF7B-A22476D2B474}" sibTransId="{F7535880-A119-48A3-B5CF-BDE8E02753EA}"/>
    <dgm:cxn modelId="{BC63A7B5-3677-4A80-9640-1A1530EF6E04}" type="presOf" srcId="{B8B6DAB4-8670-4B0C-8061-3C3C9AC361C7}" destId="{0AD87AA2-D6CC-4184-BA9D-3BC42BF4487C}" srcOrd="0" destOrd="0" presId="urn:microsoft.com/office/officeart/2005/8/layout/hierarchy1"/>
    <dgm:cxn modelId="{F0ACBCD0-3305-4855-8089-E8DCF6F8A251}" srcId="{05CBFF15-90AB-4BD1-81A4-5332BF51BD3D}" destId="{C24E431F-1CAC-4EDB-845C-D9899786A5D9}" srcOrd="0" destOrd="0" parTransId="{66CA2639-FDE2-4621-B57B-8E3AA6719A97}" sibTransId="{2F6814CF-CA2B-4D80-A303-002FCB8E4E0A}"/>
    <dgm:cxn modelId="{71E5F435-8262-47ED-B27C-3CAE40F91C09}" type="presOf" srcId="{BE79ACF4-9F73-45BF-AD37-B9CC2E46E558}" destId="{C75CC6D6-A513-4048-AA10-68EBB6677DFB}" srcOrd="0" destOrd="0" presId="urn:microsoft.com/office/officeart/2005/8/layout/hierarchy1"/>
    <dgm:cxn modelId="{CB103ACC-0C97-48D7-8869-B42D2B73105A}" type="presOf" srcId="{7BCE4AD6-A010-4440-9BEE-07CE5A6FBF37}" destId="{207AE743-D199-474D-8C3F-AF45D79FCAFA}" srcOrd="0" destOrd="0" presId="urn:microsoft.com/office/officeart/2005/8/layout/hierarchy1"/>
    <dgm:cxn modelId="{EEE64E8E-7CD9-4E2B-A31C-DACAF38652C7}" type="presOf" srcId="{66CA2639-FDE2-4621-B57B-8E3AA6719A97}" destId="{68041F55-DBD6-4151-A642-26182A3F0677}" srcOrd="0" destOrd="0" presId="urn:microsoft.com/office/officeart/2005/8/layout/hierarchy1"/>
    <dgm:cxn modelId="{AF54EA9F-2A63-46E7-B223-8B333EA79841}" type="presOf" srcId="{25FF2EE5-1D9A-4CEC-B66C-1BE18AF85632}" destId="{3C57BB7A-DBED-4E40-BB8C-427B1BF5D9B2}" srcOrd="0" destOrd="0" presId="urn:microsoft.com/office/officeart/2005/8/layout/hierarchy1"/>
    <dgm:cxn modelId="{01648345-69C6-46F8-A40B-367D89F3B948}" type="presOf" srcId="{2936C40E-2DB6-46B5-A9B1-140A5FF09AF9}" destId="{4167B6A6-A154-4E02-99C0-BFBE7EEA838D}" srcOrd="0" destOrd="0" presId="urn:microsoft.com/office/officeart/2005/8/layout/hierarchy1"/>
    <dgm:cxn modelId="{D4FAF8FC-3E30-45B9-8C80-EC920E408EEF}" srcId="{843BEF1F-A3D4-4084-92CD-EA6BBD511305}" destId="{05CBFF15-90AB-4BD1-81A4-5332BF51BD3D}" srcOrd="0" destOrd="0" parTransId="{D06DC301-6768-4A0C-98C2-F01EC3611D46}" sibTransId="{5AFFF34B-8C2D-4634-B2E2-98A4EEB76485}"/>
    <dgm:cxn modelId="{F5432EFC-46FB-4F0B-A1A7-577734704297}" type="presOf" srcId="{F5493185-4FF0-4117-941D-73E4EE32D178}" destId="{7B46DC63-806F-4210-A313-0FA0CB6FD84B}" srcOrd="0" destOrd="0" presId="urn:microsoft.com/office/officeart/2005/8/layout/hierarchy1"/>
    <dgm:cxn modelId="{2F9D2934-8163-4ABC-BCA1-22CE46DD9B88}" type="presOf" srcId="{805F23D8-B437-4BDF-BF7B-A22476D2B474}" destId="{AE4F4EB2-27C2-4D43-A86C-FBDDE02EFBFD}" srcOrd="0" destOrd="0" presId="urn:microsoft.com/office/officeart/2005/8/layout/hierarchy1"/>
    <dgm:cxn modelId="{BCE62054-E805-487A-A3E4-EB502B208088}" type="presOf" srcId="{CB319FA7-F0BD-4158-9464-AEB1BAB40565}" destId="{1AE9CF44-47C9-4642-A7BD-67B6CBE3E0DA}" srcOrd="0" destOrd="0" presId="urn:microsoft.com/office/officeart/2005/8/layout/hierarchy1"/>
    <dgm:cxn modelId="{3D389807-EFCF-4BFD-A275-222A96AA4D3C}" type="presOf" srcId="{8C68F0B8-6CDA-4B0E-9ED4-0A66A8BE2227}" destId="{86E51DC0-889F-4C8C-B040-4E44A18AE266}" srcOrd="0" destOrd="0" presId="urn:microsoft.com/office/officeart/2005/8/layout/hierarchy1"/>
    <dgm:cxn modelId="{900BAC2F-3C23-4039-A665-ACC2EA5CC4CD}" srcId="{08BAAE55-ACB1-44B9-96CB-E2974FACAD78}" destId="{7B8C4AB2-9EF9-41AF-8F07-1A1E2F07D471}" srcOrd="1" destOrd="0" parTransId="{CB319FA7-F0BD-4158-9464-AEB1BAB40565}" sibTransId="{32555D5E-E83D-40C0-B2BF-8B4357C96363}"/>
    <dgm:cxn modelId="{6BC2488B-345A-4CBE-94EB-A58AEF49DB71}" type="presOf" srcId="{82E51204-BE73-4C9C-9FD3-22941BD09A60}" destId="{C16E2EF9-074A-49C6-80A9-FE48CF62EF36}" srcOrd="0" destOrd="0" presId="urn:microsoft.com/office/officeart/2005/8/layout/hierarchy1"/>
    <dgm:cxn modelId="{0C3E3AF1-E70F-4C6D-AC7C-67CF4C8015EF}" type="presOf" srcId="{1F7BF09D-898B-49EF-9D0E-78081690F7E2}" destId="{5CA0CF0C-1357-4095-AC14-219D68D3726E}" srcOrd="0" destOrd="0" presId="urn:microsoft.com/office/officeart/2005/8/layout/hierarchy1"/>
    <dgm:cxn modelId="{42922467-5AFC-4155-9991-A1BA134E9F4B}" srcId="{BE79ACF4-9F73-45BF-AD37-B9CC2E46E558}" destId="{F5493185-4FF0-4117-941D-73E4EE32D178}" srcOrd="0" destOrd="0" parTransId="{04958621-1A1F-4AE5-91FF-76977E1AED87}" sibTransId="{22642203-1D13-4341-A27F-BBA1A1B03C70}"/>
    <dgm:cxn modelId="{6B81E5FF-3212-4342-8CCA-CB421B9C8F92}" type="presOf" srcId="{5839E647-493F-4652-B54D-3126C63AF363}" destId="{3DDE097C-9F16-4BB8-83F3-62F5B1AD96F9}" srcOrd="0" destOrd="0" presId="urn:microsoft.com/office/officeart/2005/8/layout/hierarchy1"/>
    <dgm:cxn modelId="{0FFCA5E5-49A2-4A31-8622-28F3BB8AAE90}" srcId="{C24E431F-1CAC-4EDB-845C-D9899786A5D9}" destId="{BE79ACF4-9F73-45BF-AD37-B9CC2E46E558}" srcOrd="0" destOrd="0" parTransId="{2936C40E-2DB6-46B5-A9B1-140A5FF09AF9}" sibTransId="{D996716E-333F-4A6F-B27D-F33329EDA4CB}"/>
    <dgm:cxn modelId="{8743C6B0-79F9-474C-8765-221674140613}" type="presOf" srcId="{05CBFF15-90AB-4BD1-81A4-5332BF51BD3D}" destId="{449A2008-E71E-4E08-931D-87776BAB4F67}" srcOrd="0" destOrd="0" presId="urn:microsoft.com/office/officeart/2005/8/layout/hierarchy1"/>
    <dgm:cxn modelId="{DF53AE29-A3EB-4CC8-A7C7-8A8ADE7E0CA2}" type="presOf" srcId="{04958621-1A1F-4AE5-91FF-76977E1AED87}" destId="{4724BA6A-DC07-4107-B833-2AD2CBB29B91}" srcOrd="0" destOrd="0" presId="urn:microsoft.com/office/officeart/2005/8/layout/hierarchy1"/>
    <dgm:cxn modelId="{D49CCFFD-3C61-4920-8BF4-F91557EA522C}" srcId="{C24E431F-1CAC-4EDB-845C-D9899786A5D9}" destId="{4EB0D7D6-80A3-40DF-9756-B84C7C92D3FB}" srcOrd="1" destOrd="0" parTransId="{B8B6DAB4-8670-4B0C-8061-3C3C9AC361C7}" sibTransId="{D8183B28-20AD-4A60-A184-3674C79FC8FD}"/>
    <dgm:cxn modelId="{CEFCEEB5-D008-44C1-8783-E14FE33A5E44}" srcId="{BE79ACF4-9F73-45BF-AD37-B9CC2E46E558}" destId="{82E51204-BE73-4C9C-9FD3-22941BD09A60}" srcOrd="1" destOrd="0" parTransId="{2772FDD1-8A2C-4777-A0DF-54ABC2FCD923}" sibTransId="{7B600A7E-37CA-496E-9B79-11DFA24EE665}"/>
    <dgm:cxn modelId="{9E47CDC5-F8CA-47C8-87B5-4EC336A61677}" type="presOf" srcId="{AE6BA0CC-419E-43FD-B160-2F46E4DF64A3}" destId="{EE723F71-C3AC-463B-9CE0-B03F534C7B4C}" srcOrd="0" destOrd="0" presId="urn:microsoft.com/office/officeart/2005/8/layout/hierarchy1"/>
    <dgm:cxn modelId="{CBDB32EB-48E5-46DF-8FF1-F6FED4FAB4EA}" type="presOf" srcId="{7DE3D911-E6B3-433E-98E2-8FEA851CE81E}" destId="{06D92AD7-B15D-4210-BCF3-F918F6912A22}" srcOrd="0" destOrd="0" presId="urn:microsoft.com/office/officeart/2005/8/layout/hierarchy1"/>
    <dgm:cxn modelId="{8D685DE4-D297-4BCB-BDE0-3FDFE58530BC}" type="presOf" srcId="{31079618-DECD-4865-AEF0-E63A5F6114FF}" destId="{F0FE6D92-04F4-4A4C-8378-EED3070C2944}" srcOrd="0" destOrd="0" presId="urn:microsoft.com/office/officeart/2005/8/layout/hierarchy1"/>
    <dgm:cxn modelId="{E6172B5F-C89F-4C6F-BAB0-3C2EE33E38D3}" srcId="{1F7BF09D-898B-49EF-9D0E-78081690F7E2}" destId="{7BCE4AD6-A010-4440-9BEE-07CE5A6FBF37}" srcOrd="0" destOrd="0" parTransId="{5839E647-493F-4652-B54D-3126C63AF363}" sibTransId="{6A7EBDED-F45E-4C2F-838D-1059C91B0D8F}"/>
    <dgm:cxn modelId="{948B628F-01F0-4360-84BF-F577F74D64B6}" srcId="{4EB0D7D6-80A3-40DF-9756-B84C7C92D3FB}" destId="{7DE3D911-E6B3-433E-98E2-8FEA851CE81E}" srcOrd="0" destOrd="0" parTransId="{8C68F0B8-6CDA-4B0E-9ED4-0A66A8BE2227}" sibTransId="{888B78FD-AE8F-4201-9081-7CEED3FC6732}"/>
    <dgm:cxn modelId="{4D56A6AB-0B9A-4521-9284-667C95E105DE}" type="presOf" srcId="{08BAAE55-ACB1-44B9-96CB-E2974FACAD78}" destId="{D3C79296-1F43-4DB6-8B46-556738B3779F}" srcOrd="0" destOrd="0" presId="urn:microsoft.com/office/officeart/2005/8/layout/hierarchy1"/>
    <dgm:cxn modelId="{4ECBAB70-876C-49E5-BA09-E3D9D530ED7C}" type="presOf" srcId="{C24E431F-1CAC-4EDB-845C-D9899786A5D9}" destId="{9A244902-12F2-4802-AE2A-5FC672223613}" srcOrd="0" destOrd="0" presId="urn:microsoft.com/office/officeart/2005/8/layout/hierarchy1"/>
    <dgm:cxn modelId="{71DC4025-E1E4-4510-9DEC-6DF7BED0978E}" srcId="{05CBFF15-90AB-4BD1-81A4-5332BF51BD3D}" destId="{1F7BF09D-898B-49EF-9D0E-78081690F7E2}" srcOrd="1" destOrd="0" parTransId="{25FF2EE5-1D9A-4CEC-B66C-1BE18AF85632}" sibTransId="{EC2E4727-E56D-413A-BA50-DDBA42F0981A}"/>
    <dgm:cxn modelId="{44F940E2-FC7C-4603-9C25-68CE6A961861}" type="presOf" srcId="{97371DD1-0C2A-4F22-948B-DD0FE2A317A3}" destId="{45886AAE-2FD7-4D6D-9F06-DEFF0690A732}" srcOrd="0" destOrd="0" presId="urn:microsoft.com/office/officeart/2005/8/layout/hierarchy1"/>
    <dgm:cxn modelId="{A85F33E9-A311-4757-98A7-06099464D548}" type="presOf" srcId="{2772FDD1-8A2C-4777-A0DF-54ABC2FCD923}" destId="{A3F66F3B-380F-489B-88D1-4798B036F451}" srcOrd="0" destOrd="0" presId="urn:microsoft.com/office/officeart/2005/8/layout/hierarchy1"/>
    <dgm:cxn modelId="{15793DFF-2A45-4149-BB99-4BA05A10BAE2}" type="presOf" srcId="{843BEF1F-A3D4-4084-92CD-EA6BBD511305}" destId="{6AAD4ECB-3BB0-4822-A6BC-2FD0BE5BF181}" srcOrd="0" destOrd="0" presId="urn:microsoft.com/office/officeart/2005/8/layout/hierarchy1"/>
    <dgm:cxn modelId="{7F08728D-2C56-4B8D-91DC-A07E5854F647}" type="presOf" srcId="{719571D8-BC18-4908-BBC6-EA60A3164C58}" destId="{CCF3914B-9A59-41B0-865B-217A394EC63C}" srcOrd="0" destOrd="0" presId="urn:microsoft.com/office/officeart/2005/8/layout/hierarchy1"/>
    <dgm:cxn modelId="{FFBB4160-3201-4BD1-B3EC-4F3113B3C7D9}" srcId="{4EB0D7D6-80A3-40DF-9756-B84C7C92D3FB}" destId="{719571D8-BC18-4908-BBC6-EA60A3164C58}" srcOrd="1" destOrd="0" parTransId="{97371DD1-0C2A-4F22-948B-DD0FE2A317A3}" sibTransId="{A4F2DDDA-AE88-47D4-99C5-C8509773E37B}"/>
    <dgm:cxn modelId="{DB8BBA1F-FD97-4DBF-AF4E-54865404D1D1}" type="presOf" srcId="{4EB0D7D6-80A3-40DF-9756-B84C7C92D3FB}" destId="{58E80358-FDCE-4A0F-B372-436F2E1B1489}" srcOrd="0" destOrd="0" presId="urn:microsoft.com/office/officeart/2005/8/layout/hierarchy1"/>
    <dgm:cxn modelId="{126F01B3-FC6E-4AD6-BD54-38849F524DF8}" type="presParOf" srcId="{6AAD4ECB-3BB0-4822-A6BC-2FD0BE5BF181}" destId="{CBDF563D-6FB3-4C2E-923D-66D850E1B578}" srcOrd="0" destOrd="0" presId="urn:microsoft.com/office/officeart/2005/8/layout/hierarchy1"/>
    <dgm:cxn modelId="{A924039B-9E17-4ECF-8168-3A494C2B937E}" type="presParOf" srcId="{CBDF563D-6FB3-4C2E-923D-66D850E1B578}" destId="{948E181B-1E9B-418B-915E-B1CF9D46049D}" srcOrd="0" destOrd="0" presId="urn:microsoft.com/office/officeart/2005/8/layout/hierarchy1"/>
    <dgm:cxn modelId="{1441A52A-A129-47ED-A9D5-C7B6803256E0}" type="presParOf" srcId="{948E181B-1E9B-418B-915E-B1CF9D46049D}" destId="{19E7111A-2FF4-4243-8502-C307DCFFFE1D}" srcOrd="0" destOrd="0" presId="urn:microsoft.com/office/officeart/2005/8/layout/hierarchy1"/>
    <dgm:cxn modelId="{CDB3C156-A131-439D-A6AE-1A253086482E}" type="presParOf" srcId="{948E181B-1E9B-418B-915E-B1CF9D46049D}" destId="{449A2008-E71E-4E08-931D-87776BAB4F67}" srcOrd="1" destOrd="0" presId="urn:microsoft.com/office/officeart/2005/8/layout/hierarchy1"/>
    <dgm:cxn modelId="{E71DD02E-7CF5-4C98-B6E8-2DEBD7EBFCE8}" type="presParOf" srcId="{CBDF563D-6FB3-4C2E-923D-66D850E1B578}" destId="{58CB3CAE-EAE4-413E-8295-0E2BFD2AE583}" srcOrd="1" destOrd="0" presId="urn:microsoft.com/office/officeart/2005/8/layout/hierarchy1"/>
    <dgm:cxn modelId="{2937CDED-CD72-4834-90DB-FDCB697C23D7}" type="presParOf" srcId="{58CB3CAE-EAE4-413E-8295-0E2BFD2AE583}" destId="{68041F55-DBD6-4151-A642-26182A3F0677}" srcOrd="0" destOrd="0" presId="urn:microsoft.com/office/officeart/2005/8/layout/hierarchy1"/>
    <dgm:cxn modelId="{BA453364-D078-4F7C-929C-6939844E5A63}" type="presParOf" srcId="{58CB3CAE-EAE4-413E-8295-0E2BFD2AE583}" destId="{2AEAA6EA-23F4-4068-AAD5-38FBA54F98CF}" srcOrd="1" destOrd="0" presId="urn:microsoft.com/office/officeart/2005/8/layout/hierarchy1"/>
    <dgm:cxn modelId="{6DAF8CF7-E89B-4C4B-8022-4DF2DF750411}" type="presParOf" srcId="{2AEAA6EA-23F4-4068-AAD5-38FBA54F98CF}" destId="{C2B4C73B-D388-4AAA-9751-BDAC8031DC6B}" srcOrd="0" destOrd="0" presId="urn:microsoft.com/office/officeart/2005/8/layout/hierarchy1"/>
    <dgm:cxn modelId="{403B131A-E0A9-4DF6-98DE-7B32A78AE879}" type="presParOf" srcId="{C2B4C73B-D388-4AAA-9751-BDAC8031DC6B}" destId="{11280AC9-984C-4EF4-AE17-FC9E376965B3}" srcOrd="0" destOrd="0" presId="urn:microsoft.com/office/officeart/2005/8/layout/hierarchy1"/>
    <dgm:cxn modelId="{D383D7FF-7AF5-454B-B17C-64BAF07938B0}" type="presParOf" srcId="{C2B4C73B-D388-4AAA-9751-BDAC8031DC6B}" destId="{9A244902-12F2-4802-AE2A-5FC672223613}" srcOrd="1" destOrd="0" presId="urn:microsoft.com/office/officeart/2005/8/layout/hierarchy1"/>
    <dgm:cxn modelId="{835C1AD5-272E-41CB-8DC3-5F841832D766}" type="presParOf" srcId="{2AEAA6EA-23F4-4068-AAD5-38FBA54F98CF}" destId="{7C608EF3-410D-4616-855A-3DDCCB056824}" srcOrd="1" destOrd="0" presId="urn:microsoft.com/office/officeart/2005/8/layout/hierarchy1"/>
    <dgm:cxn modelId="{C1E0961F-2451-43C5-B9E0-D19865E79E6E}" type="presParOf" srcId="{7C608EF3-410D-4616-855A-3DDCCB056824}" destId="{4167B6A6-A154-4E02-99C0-BFBE7EEA838D}" srcOrd="0" destOrd="0" presId="urn:microsoft.com/office/officeart/2005/8/layout/hierarchy1"/>
    <dgm:cxn modelId="{4253F1F3-0C37-4C8D-9F6B-ABC2D2EBA435}" type="presParOf" srcId="{7C608EF3-410D-4616-855A-3DDCCB056824}" destId="{FA06A48C-8A17-4E43-B930-08070A56968F}" srcOrd="1" destOrd="0" presId="urn:microsoft.com/office/officeart/2005/8/layout/hierarchy1"/>
    <dgm:cxn modelId="{90FD6054-5A81-4281-BEC1-3AD35DF4F336}" type="presParOf" srcId="{FA06A48C-8A17-4E43-B930-08070A56968F}" destId="{393E80F3-4F8C-494A-A1DD-F908DBCE998F}" srcOrd="0" destOrd="0" presId="urn:microsoft.com/office/officeart/2005/8/layout/hierarchy1"/>
    <dgm:cxn modelId="{51F2A81E-BDF1-445A-A3E3-EF5E12176F54}" type="presParOf" srcId="{393E80F3-4F8C-494A-A1DD-F908DBCE998F}" destId="{BCE56A59-5B7B-463A-9D98-D73BAE92D5F6}" srcOrd="0" destOrd="0" presId="urn:microsoft.com/office/officeart/2005/8/layout/hierarchy1"/>
    <dgm:cxn modelId="{670E5B13-C877-458F-82E3-F895C94DAEBD}" type="presParOf" srcId="{393E80F3-4F8C-494A-A1DD-F908DBCE998F}" destId="{C75CC6D6-A513-4048-AA10-68EBB6677DFB}" srcOrd="1" destOrd="0" presId="urn:microsoft.com/office/officeart/2005/8/layout/hierarchy1"/>
    <dgm:cxn modelId="{EEB3E614-AED1-4446-908E-73F2349C584A}" type="presParOf" srcId="{FA06A48C-8A17-4E43-B930-08070A56968F}" destId="{05326856-5950-44E9-AACC-270B8ACAF537}" srcOrd="1" destOrd="0" presId="urn:microsoft.com/office/officeart/2005/8/layout/hierarchy1"/>
    <dgm:cxn modelId="{86ABB49E-9FC6-4407-81AC-F39438887D14}" type="presParOf" srcId="{05326856-5950-44E9-AACC-270B8ACAF537}" destId="{4724BA6A-DC07-4107-B833-2AD2CBB29B91}" srcOrd="0" destOrd="0" presId="urn:microsoft.com/office/officeart/2005/8/layout/hierarchy1"/>
    <dgm:cxn modelId="{150A1F95-B3F3-4D1D-837C-AEF71A386483}" type="presParOf" srcId="{05326856-5950-44E9-AACC-270B8ACAF537}" destId="{8A5C5AD1-9A04-47B6-8884-E6108575C2C4}" srcOrd="1" destOrd="0" presId="urn:microsoft.com/office/officeart/2005/8/layout/hierarchy1"/>
    <dgm:cxn modelId="{5822E4FD-7537-443A-98FC-81CBF26109AE}" type="presParOf" srcId="{8A5C5AD1-9A04-47B6-8884-E6108575C2C4}" destId="{AAE977AB-F9BA-471D-A2D8-115430A79315}" srcOrd="0" destOrd="0" presId="urn:microsoft.com/office/officeart/2005/8/layout/hierarchy1"/>
    <dgm:cxn modelId="{861ACC6B-FBA1-4970-A36F-674BE302C25F}" type="presParOf" srcId="{AAE977AB-F9BA-471D-A2D8-115430A79315}" destId="{CA7B7A29-4F88-4D37-91F4-03EA516DBFEF}" srcOrd="0" destOrd="0" presId="urn:microsoft.com/office/officeart/2005/8/layout/hierarchy1"/>
    <dgm:cxn modelId="{CDD1B257-8BC1-4F0F-B5A5-DA50AC928B85}" type="presParOf" srcId="{AAE977AB-F9BA-471D-A2D8-115430A79315}" destId="{7B46DC63-806F-4210-A313-0FA0CB6FD84B}" srcOrd="1" destOrd="0" presId="urn:microsoft.com/office/officeart/2005/8/layout/hierarchy1"/>
    <dgm:cxn modelId="{16F549FA-8287-46F9-A4A8-94460DCB4A0B}" type="presParOf" srcId="{8A5C5AD1-9A04-47B6-8884-E6108575C2C4}" destId="{9E021685-26E2-42E0-9803-DF781CCEBA3E}" srcOrd="1" destOrd="0" presId="urn:microsoft.com/office/officeart/2005/8/layout/hierarchy1"/>
    <dgm:cxn modelId="{3F6D4A4E-7FAE-4B62-A714-DE4ADBABD387}" type="presParOf" srcId="{05326856-5950-44E9-AACC-270B8ACAF537}" destId="{A3F66F3B-380F-489B-88D1-4798B036F451}" srcOrd="2" destOrd="0" presId="urn:microsoft.com/office/officeart/2005/8/layout/hierarchy1"/>
    <dgm:cxn modelId="{950F3C3E-B34D-452A-9A97-3C8C2909FC96}" type="presParOf" srcId="{05326856-5950-44E9-AACC-270B8ACAF537}" destId="{0A7F5A20-5A6E-4224-97BF-5701A0671462}" srcOrd="3" destOrd="0" presId="urn:microsoft.com/office/officeart/2005/8/layout/hierarchy1"/>
    <dgm:cxn modelId="{35A9F489-5D72-4777-8EE3-E0EFDC9D3AB9}" type="presParOf" srcId="{0A7F5A20-5A6E-4224-97BF-5701A0671462}" destId="{B043AAB5-C5D7-4EAE-A54C-4B6EB1F0E551}" srcOrd="0" destOrd="0" presId="urn:microsoft.com/office/officeart/2005/8/layout/hierarchy1"/>
    <dgm:cxn modelId="{E6BB4DA8-7AAB-4C68-9C22-CFCD4574531C}" type="presParOf" srcId="{B043AAB5-C5D7-4EAE-A54C-4B6EB1F0E551}" destId="{E416EA28-31A1-4A31-AEBC-4FF07820CA18}" srcOrd="0" destOrd="0" presId="urn:microsoft.com/office/officeart/2005/8/layout/hierarchy1"/>
    <dgm:cxn modelId="{B2A9B33C-CCD3-42C2-8261-8D4E04EDD2EF}" type="presParOf" srcId="{B043AAB5-C5D7-4EAE-A54C-4B6EB1F0E551}" destId="{C16E2EF9-074A-49C6-80A9-FE48CF62EF36}" srcOrd="1" destOrd="0" presId="urn:microsoft.com/office/officeart/2005/8/layout/hierarchy1"/>
    <dgm:cxn modelId="{F30B9630-96C7-4B64-A9F9-9C364C232A68}" type="presParOf" srcId="{0A7F5A20-5A6E-4224-97BF-5701A0671462}" destId="{8255D654-9668-428E-9D9E-347AD8D05ED6}" srcOrd="1" destOrd="0" presId="urn:microsoft.com/office/officeart/2005/8/layout/hierarchy1"/>
    <dgm:cxn modelId="{AC0B95C8-7846-4DDA-A466-E9C294ED5552}" type="presParOf" srcId="{7C608EF3-410D-4616-855A-3DDCCB056824}" destId="{0AD87AA2-D6CC-4184-BA9D-3BC42BF4487C}" srcOrd="2" destOrd="0" presId="urn:microsoft.com/office/officeart/2005/8/layout/hierarchy1"/>
    <dgm:cxn modelId="{5200DFCD-87A8-4BC0-9364-8A7687CF6EC4}" type="presParOf" srcId="{7C608EF3-410D-4616-855A-3DDCCB056824}" destId="{D0F64437-826B-48AF-8AA3-A2645458FB4C}" srcOrd="3" destOrd="0" presId="urn:microsoft.com/office/officeart/2005/8/layout/hierarchy1"/>
    <dgm:cxn modelId="{326F14D8-FD45-4C02-9F79-E7AE387B350C}" type="presParOf" srcId="{D0F64437-826B-48AF-8AA3-A2645458FB4C}" destId="{70CF6F20-30FF-4003-9DF7-7821738B03D0}" srcOrd="0" destOrd="0" presId="urn:microsoft.com/office/officeart/2005/8/layout/hierarchy1"/>
    <dgm:cxn modelId="{05EE0120-DA0D-4084-8E61-584F47AE6170}" type="presParOf" srcId="{70CF6F20-30FF-4003-9DF7-7821738B03D0}" destId="{E739BF31-59FD-4B49-9E0D-26B5671FC34E}" srcOrd="0" destOrd="0" presId="urn:microsoft.com/office/officeart/2005/8/layout/hierarchy1"/>
    <dgm:cxn modelId="{3443BD56-0F55-49FE-A8DD-5FDC6A2D3C51}" type="presParOf" srcId="{70CF6F20-30FF-4003-9DF7-7821738B03D0}" destId="{58E80358-FDCE-4A0F-B372-436F2E1B1489}" srcOrd="1" destOrd="0" presId="urn:microsoft.com/office/officeart/2005/8/layout/hierarchy1"/>
    <dgm:cxn modelId="{31810A88-EEA6-436D-9093-BB4053FE6325}" type="presParOf" srcId="{D0F64437-826B-48AF-8AA3-A2645458FB4C}" destId="{9F7854A7-8868-4E05-A1D6-13497C94BB7A}" srcOrd="1" destOrd="0" presId="urn:microsoft.com/office/officeart/2005/8/layout/hierarchy1"/>
    <dgm:cxn modelId="{03515227-2752-4D50-A039-62AD18EDE9F6}" type="presParOf" srcId="{9F7854A7-8868-4E05-A1D6-13497C94BB7A}" destId="{86E51DC0-889F-4C8C-B040-4E44A18AE266}" srcOrd="0" destOrd="0" presId="urn:microsoft.com/office/officeart/2005/8/layout/hierarchy1"/>
    <dgm:cxn modelId="{F1C10B9F-D33B-4C85-99F8-419DC5EB6DC4}" type="presParOf" srcId="{9F7854A7-8868-4E05-A1D6-13497C94BB7A}" destId="{38822F4B-95F1-4658-88CF-9938D7D9C615}" srcOrd="1" destOrd="0" presId="urn:microsoft.com/office/officeart/2005/8/layout/hierarchy1"/>
    <dgm:cxn modelId="{85D52F72-C76B-4E3F-BF3B-7DC0BF9BF42C}" type="presParOf" srcId="{38822F4B-95F1-4658-88CF-9938D7D9C615}" destId="{E27B67B5-A95D-4A09-AFFC-926AFAF7D901}" srcOrd="0" destOrd="0" presId="urn:microsoft.com/office/officeart/2005/8/layout/hierarchy1"/>
    <dgm:cxn modelId="{881D3A23-06BD-45AC-BF01-E0485BBC66D1}" type="presParOf" srcId="{E27B67B5-A95D-4A09-AFFC-926AFAF7D901}" destId="{B077342F-51DE-4360-9427-E9CEF2BE0D47}" srcOrd="0" destOrd="0" presId="urn:microsoft.com/office/officeart/2005/8/layout/hierarchy1"/>
    <dgm:cxn modelId="{0277849F-BCC1-4222-961F-DA95877684B1}" type="presParOf" srcId="{E27B67B5-A95D-4A09-AFFC-926AFAF7D901}" destId="{06D92AD7-B15D-4210-BCF3-F918F6912A22}" srcOrd="1" destOrd="0" presId="urn:microsoft.com/office/officeart/2005/8/layout/hierarchy1"/>
    <dgm:cxn modelId="{B47658B7-7100-4C18-A5E8-C0FB3896B2CA}" type="presParOf" srcId="{38822F4B-95F1-4658-88CF-9938D7D9C615}" destId="{D07EFAFC-6683-48BD-9C74-9CDA5CE5973A}" srcOrd="1" destOrd="0" presId="urn:microsoft.com/office/officeart/2005/8/layout/hierarchy1"/>
    <dgm:cxn modelId="{F7B07A27-4B2B-4EF7-8DB0-15FFE990DBBD}" type="presParOf" srcId="{9F7854A7-8868-4E05-A1D6-13497C94BB7A}" destId="{45886AAE-2FD7-4D6D-9F06-DEFF0690A732}" srcOrd="2" destOrd="0" presId="urn:microsoft.com/office/officeart/2005/8/layout/hierarchy1"/>
    <dgm:cxn modelId="{06AB8567-3494-4CA8-9853-03FAEBD5E214}" type="presParOf" srcId="{9F7854A7-8868-4E05-A1D6-13497C94BB7A}" destId="{EC33C77E-43CF-4F69-8B8A-EDB5CFFD3BB8}" srcOrd="3" destOrd="0" presId="urn:microsoft.com/office/officeart/2005/8/layout/hierarchy1"/>
    <dgm:cxn modelId="{46A6524A-DD3F-4697-A5FB-02434346624B}" type="presParOf" srcId="{EC33C77E-43CF-4F69-8B8A-EDB5CFFD3BB8}" destId="{3064DFEA-2ED1-4289-87A2-C7F799BE78FC}" srcOrd="0" destOrd="0" presId="urn:microsoft.com/office/officeart/2005/8/layout/hierarchy1"/>
    <dgm:cxn modelId="{710B4971-00C3-4881-BA85-68AA3D80BAC2}" type="presParOf" srcId="{3064DFEA-2ED1-4289-87A2-C7F799BE78FC}" destId="{62FBB2EF-F692-40E1-99D4-54626D9E3434}" srcOrd="0" destOrd="0" presId="urn:microsoft.com/office/officeart/2005/8/layout/hierarchy1"/>
    <dgm:cxn modelId="{190CB3B4-CB09-47BA-A83C-F73AA3D50589}" type="presParOf" srcId="{3064DFEA-2ED1-4289-87A2-C7F799BE78FC}" destId="{CCF3914B-9A59-41B0-865B-217A394EC63C}" srcOrd="1" destOrd="0" presId="urn:microsoft.com/office/officeart/2005/8/layout/hierarchy1"/>
    <dgm:cxn modelId="{3D36D4D7-87F3-4D6C-B0E8-3760BA4C880E}" type="presParOf" srcId="{EC33C77E-43CF-4F69-8B8A-EDB5CFFD3BB8}" destId="{199C8C38-6B86-4702-A9E3-125A67F0BD5E}" srcOrd="1" destOrd="0" presId="urn:microsoft.com/office/officeart/2005/8/layout/hierarchy1"/>
    <dgm:cxn modelId="{3250BEA1-AFE1-49C6-9086-6DC86EFF0D41}" type="presParOf" srcId="{58CB3CAE-EAE4-413E-8295-0E2BFD2AE583}" destId="{3C57BB7A-DBED-4E40-BB8C-427B1BF5D9B2}" srcOrd="2" destOrd="0" presId="urn:microsoft.com/office/officeart/2005/8/layout/hierarchy1"/>
    <dgm:cxn modelId="{A2BCA600-2D39-41F5-B850-4BCDC96036AB}" type="presParOf" srcId="{58CB3CAE-EAE4-413E-8295-0E2BFD2AE583}" destId="{9C11EC96-4FCA-4C91-BB94-42F888076993}" srcOrd="3" destOrd="0" presId="urn:microsoft.com/office/officeart/2005/8/layout/hierarchy1"/>
    <dgm:cxn modelId="{B2405872-1BE3-42BA-8AEA-485DD3B3E75C}" type="presParOf" srcId="{9C11EC96-4FCA-4C91-BB94-42F888076993}" destId="{64603B40-6AB8-46A0-8174-C5BF9B9BAF8F}" srcOrd="0" destOrd="0" presId="urn:microsoft.com/office/officeart/2005/8/layout/hierarchy1"/>
    <dgm:cxn modelId="{8CB9AB07-BD13-44BF-B77F-D5B1080F80B3}" type="presParOf" srcId="{64603B40-6AB8-46A0-8174-C5BF9B9BAF8F}" destId="{FEB1A8AB-0503-4895-9DDB-7EE78860442D}" srcOrd="0" destOrd="0" presId="urn:microsoft.com/office/officeart/2005/8/layout/hierarchy1"/>
    <dgm:cxn modelId="{F7829616-8949-4D49-9460-9741473B6D20}" type="presParOf" srcId="{64603B40-6AB8-46A0-8174-C5BF9B9BAF8F}" destId="{5CA0CF0C-1357-4095-AC14-219D68D3726E}" srcOrd="1" destOrd="0" presId="urn:microsoft.com/office/officeart/2005/8/layout/hierarchy1"/>
    <dgm:cxn modelId="{9D7C63F4-5617-4AF1-85E2-7210781E89D8}" type="presParOf" srcId="{9C11EC96-4FCA-4C91-BB94-42F888076993}" destId="{0E4A2688-02C6-495A-AF86-F2056DD5E93C}" srcOrd="1" destOrd="0" presId="urn:microsoft.com/office/officeart/2005/8/layout/hierarchy1"/>
    <dgm:cxn modelId="{31975D2E-9C43-4AA4-8B0A-618EAA4F3BA5}" type="presParOf" srcId="{0E4A2688-02C6-495A-AF86-F2056DD5E93C}" destId="{3DDE097C-9F16-4BB8-83F3-62F5B1AD96F9}" srcOrd="0" destOrd="0" presId="urn:microsoft.com/office/officeart/2005/8/layout/hierarchy1"/>
    <dgm:cxn modelId="{64D0F71C-ECD9-442F-A99D-7FBDBF00C44D}" type="presParOf" srcId="{0E4A2688-02C6-495A-AF86-F2056DD5E93C}" destId="{98BCDC37-58D5-456D-A695-9DE47A7ADFF2}" srcOrd="1" destOrd="0" presId="urn:microsoft.com/office/officeart/2005/8/layout/hierarchy1"/>
    <dgm:cxn modelId="{F478CB1D-CEA4-4BE9-8A81-0506D58090D9}" type="presParOf" srcId="{98BCDC37-58D5-456D-A695-9DE47A7ADFF2}" destId="{AE148569-C841-4E90-A1E6-4E84C54815E6}" srcOrd="0" destOrd="0" presId="urn:microsoft.com/office/officeart/2005/8/layout/hierarchy1"/>
    <dgm:cxn modelId="{BE94224E-933E-49B0-9205-23636C45E364}" type="presParOf" srcId="{AE148569-C841-4E90-A1E6-4E84C54815E6}" destId="{3F5D84BB-FD60-4BA5-80F8-C40FBA7F198E}" srcOrd="0" destOrd="0" presId="urn:microsoft.com/office/officeart/2005/8/layout/hierarchy1"/>
    <dgm:cxn modelId="{25EA52AF-C46E-4A7C-B8E2-6D14B215DA2B}" type="presParOf" srcId="{AE148569-C841-4E90-A1E6-4E84C54815E6}" destId="{207AE743-D199-474D-8C3F-AF45D79FCAFA}" srcOrd="1" destOrd="0" presId="urn:microsoft.com/office/officeart/2005/8/layout/hierarchy1"/>
    <dgm:cxn modelId="{D98E1C80-C503-4B30-953D-DFC713F94D43}" type="presParOf" srcId="{98BCDC37-58D5-456D-A695-9DE47A7ADFF2}" destId="{AE18021B-6FA1-4322-97FA-198D61039C14}" srcOrd="1" destOrd="0" presId="urn:microsoft.com/office/officeart/2005/8/layout/hierarchy1"/>
    <dgm:cxn modelId="{C441F7F4-1E6E-43D3-992C-73A3F2105342}" type="presParOf" srcId="{0E4A2688-02C6-495A-AF86-F2056DD5E93C}" destId="{EE723F71-C3AC-463B-9CE0-B03F534C7B4C}" srcOrd="2" destOrd="0" presId="urn:microsoft.com/office/officeart/2005/8/layout/hierarchy1"/>
    <dgm:cxn modelId="{B7B81AE8-08E5-4518-B01D-07B97B5EEF0B}" type="presParOf" srcId="{0E4A2688-02C6-495A-AF86-F2056DD5E93C}" destId="{3D04ECF5-B1D5-4AAC-A36D-7E1DDFEF70C2}" srcOrd="3" destOrd="0" presId="urn:microsoft.com/office/officeart/2005/8/layout/hierarchy1"/>
    <dgm:cxn modelId="{48B02129-6F65-47D8-BDE3-E6D30E1283A3}" type="presParOf" srcId="{3D04ECF5-B1D5-4AAC-A36D-7E1DDFEF70C2}" destId="{C7F03C83-6210-4DFE-B453-6EAE12A3BDA7}" srcOrd="0" destOrd="0" presId="urn:microsoft.com/office/officeart/2005/8/layout/hierarchy1"/>
    <dgm:cxn modelId="{59DDF218-71DD-4571-8DF8-0D619EADA67E}" type="presParOf" srcId="{C7F03C83-6210-4DFE-B453-6EAE12A3BDA7}" destId="{21D72A33-A97C-4D4D-8554-34C9A6B6E3AC}" srcOrd="0" destOrd="0" presId="urn:microsoft.com/office/officeart/2005/8/layout/hierarchy1"/>
    <dgm:cxn modelId="{975012ED-D5B8-43E3-8281-90BE3F62D629}" type="presParOf" srcId="{C7F03C83-6210-4DFE-B453-6EAE12A3BDA7}" destId="{D3C79296-1F43-4DB6-8B46-556738B3779F}" srcOrd="1" destOrd="0" presId="urn:microsoft.com/office/officeart/2005/8/layout/hierarchy1"/>
    <dgm:cxn modelId="{15CE76ED-DF9A-4CAC-9249-6937D2AE7D59}" type="presParOf" srcId="{3D04ECF5-B1D5-4AAC-A36D-7E1DDFEF70C2}" destId="{A187E3BE-33A5-468D-A94E-6E9D9CEDD352}" srcOrd="1" destOrd="0" presId="urn:microsoft.com/office/officeart/2005/8/layout/hierarchy1"/>
    <dgm:cxn modelId="{AAE1F4F2-5EC4-4F8B-AEAD-E1921A9AE972}" type="presParOf" srcId="{A187E3BE-33A5-468D-A94E-6E9D9CEDD352}" destId="{AE4F4EB2-27C2-4D43-A86C-FBDDE02EFBFD}" srcOrd="0" destOrd="0" presId="urn:microsoft.com/office/officeart/2005/8/layout/hierarchy1"/>
    <dgm:cxn modelId="{72DAA777-41C9-4095-AFE8-82E5AD3DEAFD}" type="presParOf" srcId="{A187E3BE-33A5-468D-A94E-6E9D9CEDD352}" destId="{B49B9749-9083-473D-B4A1-E6E333E26BE5}" srcOrd="1" destOrd="0" presId="urn:microsoft.com/office/officeart/2005/8/layout/hierarchy1"/>
    <dgm:cxn modelId="{FAFF91CF-FE15-422A-8FB5-63210C1320BB}" type="presParOf" srcId="{B49B9749-9083-473D-B4A1-E6E333E26BE5}" destId="{4544A87C-A12A-4FDD-92ED-A7DF58EA6EF8}" srcOrd="0" destOrd="0" presId="urn:microsoft.com/office/officeart/2005/8/layout/hierarchy1"/>
    <dgm:cxn modelId="{12C85E2D-B7A1-4E43-AC27-F8C473D6DD27}" type="presParOf" srcId="{4544A87C-A12A-4FDD-92ED-A7DF58EA6EF8}" destId="{A943D553-CD09-41FD-845E-515527855325}" srcOrd="0" destOrd="0" presId="urn:microsoft.com/office/officeart/2005/8/layout/hierarchy1"/>
    <dgm:cxn modelId="{EA23C618-4DCA-4457-BBB9-8635DEDDBA4A}" type="presParOf" srcId="{4544A87C-A12A-4FDD-92ED-A7DF58EA6EF8}" destId="{F0FE6D92-04F4-4A4C-8378-EED3070C2944}" srcOrd="1" destOrd="0" presId="urn:microsoft.com/office/officeart/2005/8/layout/hierarchy1"/>
    <dgm:cxn modelId="{831920C6-4966-4C72-A78A-BE61D2D410A4}" type="presParOf" srcId="{B49B9749-9083-473D-B4A1-E6E333E26BE5}" destId="{920CD876-9D1E-4275-BB75-0765201AFE4E}" srcOrd="1" destOrd="0" presId="urn:microsoft.com/office/officeart/2005/8/layout/hierarchy1"/>
    <dgm:cxn modelId="{1584CAF2-D04B-4719-8F52-BB6A086088A2}" type="presParOf" srcId="{A187E3BE-33A5-468D-A94E-6E9D9CEDD352}" destId="{1AE9CF44-47C9-4642-A7BD-67B6CBE3E0DA}" srcOrd="2" destOrd="0" presId="urn:microsoft.com/office/officeart/2005/8/layout/hierarchy1"/>
    <dgm:cxn modelId="{5D60D509-A03E-4B29-A177-FAEA0EA07EBB}" type="presParOf" srcId="{A187E3BE-33A5-468D-A94E-6E9D9CEDD352}" destId="{BD1428D8-061B-48CF-8B76-D7BEACAB2C3B}" srcOrd="3" destOrd="0" presId="urn:microsoft.com/office/officeart/2005/8/layout/hierarchy1"/>
    <dgm:cxn modelId="{4A7E6765-489B-481D-A547-1453D5D5E9AD}" type="presParOf" srcId="{BD1428D8-061B-48CF-8B76-D7BEACAB2C3B}" destId="{890DDA53-71E3-4FF3-BC7E-99A56C5F9EF8}" srcOrd="0" destOrd="0" presId="urn:microsoft.com/office/officeart/2005/8/layout/hierarchy1"/>
    <dgm:cxn modelId="{1816CBE6-36CF-4E46-8E21-6D519C5108AB}" type="presParOf" srcId="{890DDA53-71E3-4FF3-BC7E-99A56C5F9EF8}" destId="{65E7C0D4-E3F8-40EF-85E4-10560D63A0F6}" srcOrd="0" destOrd="0" presId="urn:microsoft.com/office/officeart/2005/8/layout/hierarchy1"/>
    <dgm:cxn modelId="{B35B1B5D-4412-4AB1-950B-86134F503D13}" type="presParOf" srcId="{890DDA53-71E3-4FF3-BC7E-99A56C5F9EF8}" destId="{CE3DE2A7-AD6D-4452-B619-1E7B1CBA259B}" srcOrd="1" destOrd="0" presId="urn:microsoft.com/office/officeart/2005/8/layout/hierarchy1"/>
    <dgm:cxn modelId="{4ABE14F1-E67A-4589-B046-68230560C4BB}" type="presParOf" srcId="{BD1428D8-061B-48CF-8B76-D7BEACAB2C3B}" destId="{FFEE4F47-020D-4F07-BCFD-47F8AAF53E0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E9CF44-47C9-4642-A7BD-67B6CBE3E0DA}">
      <dsp:nvSpPr>
        <dsp:cNvPr id="0" name=""/>
        <dsp:cNvSpPr/>
      </dsp:nvSpPr>
      <dsp:spPr>
        <a:xfrm>
          <a:off x="3591413" y="1748714"/>
          <a:ext cx="365738" cy="174058"/>
        </a:xfrm>
        <a:custGeom>
          <a:avLst/>
          <a:gdLst/>
          <a:ahLst/>
          <a:cxnLst/>
          <a:rect l="0" t="0" r="0" b="0"/>
          <a:pathLst>
            <a:path>
              <a:moveTo>
                <a:pt x="0" y="0"/>
              </a:moveTo>
              <a:lnTo>
                <a:pt x="0" y="118615"/>
              </a:lnTo>
              <a:lnTo>
                <a:pt x="365738" y="118615"/>
              </a:lnTo>
              <a:lnTo>
                <a:pt x="365738" y="1740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4F4EB2-27C2-4D43-A86C-FBDDE02EFBFD}">
      <dsp:nvSpPr>
        <dsp:cNvPr id="0" name=""/>
        <dsp:cNvSpPr/>
      </dsp:nvSpPr>
      <dsp:spPr>
        <a:xfrm>
          <a:off x="3225675" y="1748714"/>
          <a:ext cx="365738" cy="174058"/>
        </a:xfrm>
        <a:custGeom>
          <a:avLst/>
          <a:gdLst/>
          <a:ahLst/>
          <a:cxnLst/>
          <a:rect l="0" t="0" r="0" b="0"/>
          <a:pathLst>
            <a:path>
              <a:moveTo>
                <a:pt x="365738" y="0"/>
              </a:moveTo>
              <a:lnTo>
                <a:pt x="365738" y="118615"/>
              </a:lnTo>
              <a:lnTo>
                <a:pt x="0" y="118615"/>
              </a:lnTo>
              <a:lnTo>
                <a:pt x="0" y="1740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723F71-C3AC-463B-9CE0-B03F534C7B4C}">
      <dsp:nvSpPr>
        <dsp:cNvPr id="0" name=""/>
        <dsp:cNvSpPr/>
      </dsp:nvSpPr>
      <dsp:spPr>
        <a:xfrm>
          <a:off x="3225675" y="1194620"/>
          <a:ext cx="365738" cy="174058"/>
        </a:xfrm>
        <a:custGeom>
          <a:avLst/>
          <a:gdLst/>
          <a:ahLst/>
          <a:cxnLst/>
          <a:rect l="0" t="0" r="0" b="0"/>
          <a:pathLst>
            <a:path>
              <a:moveTo>
                <a:pt x="0" y="0"/>
              </a:moveTo>
              <a:lnTo>
                <a:pt x="0" y="118615"/>
              </a:lnTo>
              <a:lnTo>
                <a:pt x="365738" y="118615"/>
              </a:lnTo>
              <a:lnTo>
                <a:pt x="365738" y="1740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DDE097C-9F16-4BB8-83F3-62F5B1AD96F9}">
      <dsp:nvSpPr>
        <dsp:cNvPr id="0" name=""/>
        <dsp:cNvSpPr/>
      </dsp:nvSpPr>
      <dsp:spPr>
        <a:xfrm>
          <a:off x="2859936" y="1194620"/>
          <a:ext cx="365738" cy="174058"/>
        </a:xfrm>
        <a:custGeom>
          <a:avLst/>
          <a:gdLst/>
          <a:ahLst/>
          <a:cxnLst/>
          <a:rect l="0" t="0" r="0" b="0"/>
          <a:pathLst>
            <a:path>
              <a:moveTo>
                <a:pt x="365738" y="0"/>
              </a:moveTo>
              <a:lnTo>
                <a:pt x="365738" y="118615"/>
              </a:lnTo>
              <a:lnTo>
                <a:pt x="0" y="118615"/>
              </a:lnTo>
              <a:lnTo>
                <a:pt x="0" y="1740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C57BB7A-DBED-4E40-BB8C-427B1BF5D9B2}">
      <dsp:nvSpPr>
        <dsp:cNvPr id="0" name=""/>
        <dsp:cNvSpPr/>
      </dsp:nvSpPr>
      <dsp:spPr>
        <a:xfrm>
          <a:off x="2311329" y="640526"/>
          <a:ext cx="914345" cy="174058"/>
        </a:xfrm>
        <a:custGeom>
          <a:avLst/>
          <a:gdLst/>
          <a:ahLst/>
          <a:cxnLst/>
          <a:rect l="0" t="0" r="0" b="0"/>
          <a:pathLst>
            <a:path>
              <a:moveTo>
                <a:pt x="0" y="0"/>
              </a:moveTo>
              <a:lnTo>
                <a:pt x="0" y="118615"/>
              </a:lnTo>
              <a:lnTo>
                <a:pt x="914345" y="118615"/>
              </a:lnTo>
              <a:lnTo>
                <a:pt x="914345" y="17405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886AAE-2FD7-4D6D-9F06-DEFF0690A732}">
      <dsp:nvSpPr>
        <dsp:cNvPr id="0" name=""/>
        <dsp:cNvSpPr/>
      </dsp:nvSpPr>
      <dsp:spPr>
        <a:xfrm>
          <a:off x="2128460" y="1748714"/>
          <a:ext cx="365738" cy="174058"/>
        </a:xfrm>
        <a:custGeom>
          <a:avLst/>
          <a:gdLst/>
          <a:ahLst/>
          <a:cxnLst/>
          <a:rect l="0" t="0" r="0" b="0"/>
          <a:pathLst>
            <a:path>
              <a:moveTo>
                <a:pt x="0" y="0"/>
              </a:moveTo>
              <a:lnTo>
                <a:pt x="0" y="118615"/>
              </a:lnTo>
              <a:lnTo>
                <a:pt x="365738" y="118615"/>
              </a:lnTo>
              <a:lnTo>
                <a:pt x="365738" y="1740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E51DC0-889F-4C8C-B040-4E44A18AE266}">
      <dsp:nvSpPr>
        <dsp:cNvPr id="0" name=""/>
        <dsp:cNvSpPr/>
      </dsp:nvSpPr>
      <dsp:spPr>
        <a:xfrm>
          <a:off x="1762721" y="1748714"/>
          <a:ext cx="365738" cy="174058"/>
        </a:xfrm>
        <a:custGeom>
          <a:avLst/>
          <a:gdLst/>
          <a:ahLst/>
          <a:cxnLst/>
          <a:rect l="0" t="0" r="0" b="0"/>
          <a:pathLst>
            <a:path>
              <a:moveTo>
                <a:pt x="365738" y="0"/>
              </a:moveTo>
              <a:lnTo>
                <a:pt x="365738" y="118615"/>
              </a:lnTo>
              <a:lnTo>
                <a:pt x="0" y="118615"/>
              </a:lnTo>
              <a:lnTo>
                <a:pt x="0" y="1740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D87AA2-D6CC-4184-BA9D-3BC42BF4487C}">
      <dsp:nvSpPr>
        <dsp:cNvPr id="0" name=""/>
        <dsp:cNvSpPr/>
      </dsp:nvSpPr>
      <dsp:spPr>
        <a:xfrm>
          <a:off x="1396983" y="1194620"/>
          <a:ext cx="731476" cy="174058"/>
        </a:xfrm>
        <a:custGeom>
          <a:avLst/>
          <a:gdLst/>
          <a:ahLst/>
          <a:cxnLst/>
          <a:rect l="0" t="0" r="0" b="0"/>
          <a:pathLst>
            <a:path>
              <a:moveTo>
                <a:pt x="0" y="0"/>
              </a:moveTo>
              <a:lnTo>
                <a:pt x="0" y="118615"/>
              </a:lnTo>
              <a:lnTo>
                <a:pt x="731476" y="118615"/>
              </a:lnTo>
              <a:lnTo>
                <a:pt x="731476" y="1740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F66F3B-380F-489B-88D1-4798B036F451}">
      <dsp:nvSpPr>
        <dsp:cNvPr id="0" name=""/>
        <dsp:cNvSpPr/>
      </dsp:nvSpPr>
      <dsp:spPr>
        <a:xfrm>
          <a:off x="665506" y="1748714"/>
          <a:ext cx="365738" cy="174058"/>
        </a:xfrm>
        <a:custGeom>
          <a:avLst/>
          <a:gdLst/>
          <a:ahLst/>
          <a:cxnLst/>
          <a:rect l="0" t="0" r="0" b="0"/>
          <a:pathLst>
            <a:path>
              <a:moveTo>
                <a:pt x="0" y="0"/>
              </a:moveTo>
              <a:lnTo>
                <a:pt x="0" y="118615"/>
              </a:lnTo>
              <a:lnTo>
                <a:pt x="365738" y="118615"/>
              </a:lnTo>
              <a:lnTo>
                <a:pt x="365738" y="1740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24BA6A-DC07-4107-B833-2AD2CBB29B91}">
      <dsp:nvSpPr>
        <dsp:cNvPr id="0" name=""/>
        <dsp:cNvSpPr/>
      </dsp:nvSpPr>
      <dsp:spPr>
        <a:xfrm>
          <a:off x="299768" y="1748714"/>
          <a:ext cx="365738" cy="174058"/>
        </a:xfrm>
        <a:custGeom>
          <a:avLst/>
          <a:gdLst/>
          <a:ahLst/>
          <a:cxnLst/>
          <a:rect l="0" t="0" r="0" b="0"/>
          <a:pathLst>
            <a:path>
              <a:moveTo>
                <a:pt x="365738" y="0"/>
              </a:moveTo>
              <a:lnTo>
                <a:pt x="365738" y="118615"/>
              </a:lnTo>
              <a:lnTo>
                <a:pt x="0" y="118615"/>
              </a:lnTo>
              <a:lnTo>
                <a:pt x="0" y="1740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67B6A6-A154-4E02-99C0-BFBE7EEA838D}">
      <dsp:nvSpPr>
        <dsp:cNvPr id="0" name=""/>
        <dsp:cNvSpPr/>
      </dsp:nvSpPr>
      <dsp:spPr>
        <a:xfrm>
          <a:off x="665506" y="1194620"/>
          <a:ext cx="731476" cy="174058"/>
        </a:xfrm>
        <a:custGeom>
          <a:avLst/>
          <a:gdLst/>
          <a:ahLst/>
          <a:cxnLst/>
          <a:rect l="0" t="0" r="0" b="0"/>
          <a:pathLst>
            <a:path>
              <a:moveTo>
                <a:pt x="731476" y="0"/>
              </a:moveTo>
              <a:lnTo>
                <a:pt x="731476" y="118615"/>
              </a:lnTo>
              <a:lnTo>
                <a:pt x="0" y="118615"/>
              </a:lnTo>
              <a:lnTo>
                <a:pt x="0" y="1740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041F55-DBD6-4151-A642-26182A3F0677}">
      <dsp:nvSpPr>
        <dsp:cNvPr id="0" name=""/>
        <dsp:cNvSpPr/>
      </dsp:nvSpPr>
      <dsp:spPr>
        <a:xfrm>
          <a:off x="1396983" y="640526"/>
          <a:ext cx="914345" cy="174058"/>
        </a:xfrm>
        <a:custGeom>
          <a:avLst/>
          <a:gdLst/>
          <a:ahLst/>
          <a:cxnLst/>
          <a:rect l="0" t="0" r="0" b="0"/>
          <a:pathLst>
            <a:path>
              <a:moveTo>
                <a:pt x="914345" y="0"/>
              </a:moveTo>
              <a:lnTo>
                <a:pt x="914345" y="118615"/>
              </a:lnTo>
              <a:lnTo>
                <a:pt x="0" y="118615"/>
              </a:lnTo>
              <a:lnTo>
                <a:pt x="0" y="17405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9E7111A-2FF4-4243-8502-C307DCFFFE1D}">
      <dsp:nvSpPr>
        <dsp:cNvPr id="0" name=""/>
        <dsp:cNvSpPr/>
      </dsp:nvSpPr>
      <dsp:spPr>
        <a:xfrm>
          <a:off x="2012088" y="260491"/>
          <a:ext cx="598480" cy="380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9A2008-E71E-4E08-931D-87776BAB4F67}">
      <dsp:nvSpPr>
        <dsp:cNvPr id="0" name=""/>
        <dsp:cNvSpPr/>
      </dsp:nvSpPr>
      <dsp:spPr>
        <a:xfrm>
          <a:off x="2078586" y="323664"/>
          <a:ext cx="598480" cy="3800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kern="1200" dirty="0" smtClean="0"/>
            <a:t>6</a:t>
          </a:r>
          <a:endParaRPr lang="cs-CZ" sz="1600" kern="1200" dirty="0"/>
        </a:p>
      </dsp:txBody>
      <dsp:txXfrm>
        <a:off x="2089717" y="334795"/>
        <a:ext cx="576218" cy="357773"/>
      </dsp:txXfrm>
    </dsp:sp>
    <dsp:sp modelId="{11280AC9-984C-4EF4-AE17-FC9E376965B3}">
      <dsp:nvSpPr>
        <dsp:cNvPr id="0" name=""/>
        <dsp:cNvSpPr/>
      </dsp:nvSpPr>
      <dsp:spPr>
        <a:xfrm>
          <a:off x="1097742" y="814584"/>
          <a:ext cx="598480" cy="380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244902-12F2-4802-AE2A-5FC672223613}">
      <dsp:nvSpPr>
        <dsp:cNvPr id="0" name=""/>
        <dsp:cNvSpPr/>
      </dsp:nvSpPr>
      <dsp:spPr>
        <a:xfrm>
          <a:off x="1164240" y="877757"/>
          <a:ext cx="598480" cy="3800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kern="1200" dirty="0" smtClean="0"/>
            <a:t>2</a:t>
          </a:r>
          <a:endParaRPr lang="cs-CZ" sz="1600" kern="1200" dirty="0"/>
        </a:p>
      </dsp:txBody>
      <dsp:txXfrm>
        <a:off x="1175371" y="888888"/>
        <a:ext cx="576218" cy="357773"/>
      </dsp:txXfrm>
    </dsp:sp>
    <dsp:sp modelId="{BCE56A59-5B7B-463A-9D98-D73BAE92D5F6}">
      <dsp:nvSpPr>
        <dsp:cNvPr id="0" name=""/>
        <dsp:cNvSpPr/>
      </dsp:nvSpPr>
      <dsp:spPr>
        <a:xfrm>
          <a:off x="366266" y="1368678"/>
          <a:ext cx="598480" cy="380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5CC6D6-A513-4048-AA10-68EBB6677DFB}">
      <dsp:nvSpPr>
        <dsp:cNvPr id="0" name=""/>
        <dsp:cNvSpPr/>
      </dsp:nvSpPr>
      <dsp:spPr>
        <a:xfrm>
          <a:off x="432764" y="1431851"/>
          <a:ext cx="598480" cy="3800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kern="1200" dirty="0" smtClean="0"/>
            <a:t>1</a:t>
          </a:r>
          <a:endParaRPr lang="cs-CZ" sz="1600" kern="1200" dirty="0"/>
        </a:p>
      </dsp:txBody>
      <dsp:txXfrm>
        <a:off x="443895" y="1442982"/>
        <a:ext cx="576218" cy="357773"/>
      </dsp:txXfrm>
    </dsp:sp>
    <dsp:sp modelId="{CA7B7A29-4F88-4D37-91F4-03EA516DBFEF}">
      <dsp:nvSpPr>
        <dsp:cNvPr id="0" name=""/>
        <dsp:cNvSpPr/>
      </dsp:nvSpPr>
      <dsp:spPr>
        <a:xfrm>
          <a:off x="527" y="1922772"/>
          <a:ext cx="598480" cy="380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46DC63-806F-4210-A313-0FA0CB6FD84B}">
      <dsp:nvSpPr>
        <dsp:cNvPr id="0" name=""/>
        <dsp:cNvSpPr/>
      </dsp:nvSpPr>
      <dsp:spPr>
        <a:xfrm>
          <a:off x="67025" y="1985945"/>
          <a:ext cx="598480" cy="3800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cs-CZ" sz="1600" kern="1200" dirty="0"/>
        </a:p>
      </dsp:txBody>
      <dsp:txXfrm>
        <a:off x="78156" y="1997076"/>
        <a:ext cx="576218" cy="357773"/>
      </dsp:txXfrm>
    </dsp:sp>
    <dsp:sp modelId="{E416EA28-31A1-4A31-AEBC-4FF07820CA18}">
      <dsp:nvSpPr>
        <dsp:cNvPr id="0" name=""/>
        <dsp:cNvSpPr/>
      </dsp:nvSpPr>
      <dsp:spPr>
        <a:xfrm>
          <a:off x="732004" y="1922772"/>
          <a:ext cx="598480" cy="380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6E2EF9-074A-49C6-80A9-FE48CF62EF36}">
      <dsp:nvSpPr>
        <dsp:cNvPr id="0" name=""/>
        <dsp:cNvSpPr/>
      </dsp:nvSpPr>
      <dsp:spPr>
        <a:xfrm>
          <a:off x="798502" y="1985945"/>
          <a:ext cx="598480" cy="3800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cs-CZ" sz="1600" kern="1200" dirty="0"/>
        </a:p>
      </dsp:txBody>
      <dsp:txXfrm>
        <a:off x="809633" y="1997076"/>
        <a:ext cx="576218" cy="357773"/>
      </dsp:txXfrm>
    </dsp:sp>
    <dsp:sp modelId="{E739BF31-59FD-4B49-9E0D-26B5671FC34E}">
      <dsp:nvSpPr>
        <dsp:cNvPr id="0" name=""/>
        <dsp:cNvSpPr/>
      </dsp:nvSpPr>
      <dsp:spPr>
        <a:xfrm>
          <a:off x="1829219" y="1368678"/>
          <a:ext cx="598480" cy="380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E80358-FDCE-4A0F-B372-436F2E1B1489}">
      <dsp:nvSpPr>
        <dsp:cNvPr id="0" name=""/>
        <dsp:cNvSpPr/>
      </dsp:nvSpPr>
      <dsp:spPr>
        <a:xfrm>
          <a:off x="1895717" y="1431851"/>
          <a:ext cx="598480" cy="3800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kern="1200" dirty="0" smtClean="0"/>
            <a:t>4</a:t>
          </a:r>
          <a:endParaRPr lang="cs-CZ" sz="1600" kern="1200" dirty="0"/>
        </a:p>
      </dsp:txBody>
      <dsp:txXfrm>
        <a:off x="1906848" y="1442982"/>
        <a:ext cx="576218" cy="357773"/>
      </dsp:txXfrm>
    </dsp:sp>
    <dsp:sp modelId="{B077342F-51DE-4360-9427-E9CEF2BE0D47}">
      <dsp:nvSpPr>
        <dsp:cNvPr id="0" name=""/>
        <dsp:cNvSpPr/>
      </dsp:nvSpPr>
      <dsp:spPr>
        <a:xfrm>
          <a:off x="1463481" y="1922772"/>
          <a:ext cx="598480" cy="380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D92AD7-B15D-4210-BCF3-F918F6912A22}">
      <dsp:nvSpPr>
        <dsp:cNvPr id="0" name=""/>
        <dsp:cNvSpPr/>
      </dsp:nvSpPr>
      <dsp:spPr>
        <a:xfrm>
          <a:off x="1529979" y="1985945"/>
          <a:ext cx="598480" cy="3800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cs-CZ" sz="1600" kern="1200" dirty="0"/>
        </a:p>
      </dsp:txBody>
      <dsp:txXfrm>
        <a:off x="1541110" y="1997076"/>
        <a:ext cx="576218" cy="357773"/>
      </dsp:txXfrm>
    </dsp:sp>
    <dsp:sp modelId="{62FBB2EF-F692-40E1-99D4-54626D9E3434}">
      <dsp:nvSpPr>
        <dsp:cNvPr id="0" name=""/>
        <dsp:cNvSpPr/>
      </dsp:nvSpPr>
      <dsp:spPr>
        <a:xfrm>
          <a:off x="2194957" y="1922772"/>
          <a:ext cx="598480" cy="380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F3914B-9A59-41B0-865B-217A394EC63C}">
      <dsp:nvSpPr>
        <dsp:cNvPr id="0" name=""/>
        <dsp:cNvSpPr/>
      </dsp:nvSpPr>
      <dsp:spPr>
        <a:xfrm>
          <a:off x="2261455" y="1985945"/>
          <a:ext cx="598480" cy="3800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cs-CZ" sz="1600" kern="1200" dirty="0"/>
        </a:p>
      </dsp:txBody>
      <dsp:txXfrm>
        <a:off x="2272586" y="1997076"/>
        <a:ext cx="576218" cy="357773"/>
      </dsp:txXfrm>
    </dsp:sp>
    <dsp:sp modelId="{FEB1A8AB-0503-4895-9DDB-7EE78860442D}">
      <dsp:nvSpPr>
        <dsp:cNvPr id="0" name=""/>
        <dsp:cNvSpPr/>
      </dsp:nvSpPr>
      <dsp:spPr>
        <a:xfrm>
          <a:off x="2926434" y="814584"/>
          <a:ext cx="598480" cy="380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A0CF0C-1357-4095-AC14-219D68D3726E}">
      <dsp:nvSpPr>
        <dsp:cNvPr id="0" name=""/>
        <dsp:cNvSpPr/>
      </dsp:nvSpPr>
      <dsp:spPr>
        <a:xfrm>
          <a:off x="2992932" y="877757"/>
          <a:ext cx="598480" cy="3800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kern="1200" dirty="0" smtClean="0"/>
            <a:t>9</a:t>
          </a:r>
          <a:endParaRPr lang="cs-CZ" sz="1600" kern="1200" dirty="0"/>
        </a:p>
      </dsp:txBody>
      <dsp:txXfrm>
        <a:off x="3004063" y="888888"/>
        <a:ext cx="576218" cy="357773"/>
      </dsp:txXfrm>
    </dsp:sp>
    <dsp:sp modelId="{3F5D84BB-FD60-4BA5-80F8-C40FBA7F198E}">
      <dsp:nvSpPr>
        <dsp:cNvPr id="0" name=""/>
        <dsp:cNvSpPr/>
      </dsp:nvSpPr>
      <dsp:spPr>
        <a:xfrm>
          <a:off x="2560696" y="1368678"/>
          <a:ext cx="598480" cy="380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7AE743-D199-474D-8C3F-AF45D79FCAFA}">
      <dsp:nvSpPr>
        <dsp:cNvPr id="0" name=""/>
        <dsp:cNvSpPr/>
      </dsp:nvSpPr>
      <dsp:spPr>
        <a:xfrm>
          <a:off x="2627194" y="1431851"/>
          <a:ext cx="598480" cy="3800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cs-CZ" sz="1600" kern="1200" dirty="0"/>
        </a:p>
      </dsp:txBody>
      <dsp:txXfrm>
        <a:off x="2638325" y="1442982"/>
        <a:ext cx="576218" cy="357773"/>
      </dsp:txXfrm>
    </dsp:sp>
    <dsp:sp modelId="{21D72A33-A97C-4D4D-8554-34C9A6B6E3AC}">
      <dsp:nvSpPr>
        <dsp:cNvPr id="0" name=""/>
        <dsp:cNvSpPr/>
      </dsp:nvSpPr>
      <dsp:spPr>
        <a:xfrm>
          <a:off x="3292173" y="1368678"/>
          <a:ext cx="598480" cy="380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C79296-1F43-4DB6-8B46-556738B3779F}">
      <dsp:nvSpPr>
        <dsp:cNvPr id="0" name=""/>
        <dsp:cNvSpPr/>
      </dsp:nvSpPr>
      <dsp:spPr>
        <a:xfrm>
          <a:off x="3358670" y="1431851"/>
          <a:ext cx="598480" cy="3800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kern="1200" dirty="0" smtClean="0"/>
            <a:t>8</a:t>
          </a:r>
          <a:endParaRPr lang="cs-CZ" sz="1600" kern="1200" dirty="0"/>
        </a:p>
      </dsp:txBody>
      <dsp:txXfrm>
        <a:off x="3369801" y="1442982"/>
        <a:ext cx="576218" cy="357773"/>
      </dsp:txXfrm>
    </dsp:sp>
    <dsp:sp modelId="{A943D553-CD09-41FD-845E-515527855325}">
      <dsp:nvSpPr>
        <dsp:cNvPr id="0" name=""/>
        <dsp:cNvSpPr/>
      </dsp:nvSpPr>
      <dsp:spPr>
        <a:xfrm>
          <a:off x="2926434" y="1922772"/>
          <a:ext cx="598480" cy="380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FE6D92-04F4-4A4C-8378-EED3070C2944}">
      <dsp:nvSpPr>
        <dsp:cNvPr id="0" name=""/>
        <dsp:cNvSpPr/>
      </dsp:nvSpPr>
      <dsp:spPr>
        <a:xfrm>
          <a:off x="2992932" y="1985945"/>
          <a:ext cx="598480" cy="3800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cs-CZ" sz="1600" kern="1200" dirty="0"/>
        </a:p>
      </dsp:txBody>
      <dsp:txXfrm>
        <a:off x="3004063" y="1997076"/>
        <a:ext cx="576218" cy="357773"/>
      </dsp:txXfrm>
    </dsp:sp>
    <dsp:sp modelId="{65E7C0D4-E3F8-40EF-85E4-10560D63A0F6}">
      <dsp:nvSpPr>
        <dsp:cNvPr id="0" name=""/>
        <dsp:cNvSpPr/>
      </dsp:nvSpPr>
      <dsp:spPr>
        <a:xfrm>
          <a:off x="3657911" y="1922772"/>
          <a:ext cx="598480" cy="380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3DE2A7-AD6D-4452-B619-1E7B1CBA259B}">
      <dsp:nvSpPr>
        <dsp:cNvPr id="0" name=""/>
        <dsp:cNvSpPr/>
      </dsp:nvSpPr>
      <dsp:spPr>
        <a:xfrm>
          <a:off x="3724409" y="1985945"/>
          <a:ext cx="598480" cy="3800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cs-CZ" sz="1600" kern="1200" dirty="0"/>
        </a:p>
      </dsp:txBody>
      <dsp:txXfrm>
        <a:off x="3735540" y="1997076"/>
        <a:ext cx="576218" cy="3577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pic>
        <p:nvPicPr>
          <p:cNvPr id="7" name="Obrázek 6"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8" name="Obrázek 7">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9" name="Obrázek 8"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0" name="Obrázek 9"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330433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29.6.2017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pic>
        <p:nvPicPr>
          <p:cNvPr id="8" name="Obrázek 7"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9" name="Obrázek 8">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10" name="Obrázek 9"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1" name="Obrázek 10"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510751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29.6.2017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pic>
        <p:nvPicPr>
          <p:cNvPr id="10" name="Obrázek 9"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11" name="Obrázek 10">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12" name="Obrázek 11"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3" name="Obrázek 12"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51981266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29.6.2017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pic>
        <p:nvPicPr>
          <p:cNvPr id="6" name="Obrázek 5"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7" name="Obrázek 6">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8" name="Obrázek 7"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9" name="Obrázek 8"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57905490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29.6.2017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pic>
        <p:nvPicPr>
          <p:cNvPr id="5" name="Obrázek 4"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6" name="Obrázek 5">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7" name="Obrázek 6"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8" name="Obrázek 7"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799750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29.6.2017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pic>
        <p:nvPicPr>
          <p:cNvPr id="8" name="Obrázek 7"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9" name="Obrázek 8">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10" name="Obrázek 9"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1" name="Obrázek 10"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2551562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29.6.2017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pic>
        <p:nvPicPr>
          <p:cNvPr id="8" name="Obrázek 7"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9" name="Obrázek 8">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10" name="Obrázek 9"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1" name="Obrázek 10"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7356581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Dictionaries</a:t>
            </a:r>
            <a:r>
              <a:rPr lang="cs-CZ" dirty="0" smtClean="0"/>
              <a:t> and </a:t>
            </a:r>
            <a:r>
              <a:rPr lang="cs-CZ" dirty="0" err="1" smtClean="0"/>
              <a:t>Hash</a:t>
            </a:r>
            <a:r>
              <a:rPr lang="cs-CZ" dirty="0" smtClean="0"/>
              <a:t> </a:t>
            </a:r>
            <a:r>
              <a:rPr lang="cs-CZ" dirty="0" err="1" smtClean="0"/>
              <a:t>tables</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Dictionary</a:t>
            </a:r>
            <a:r>
              <a:rPr lang="cs-CZ" dirty="0" smtClean="0"/>
              <a:t> </a:t>
            </a:r>
            <a:r>
              <a:rPr lang="cs-CZ" dirty="0" smtClean="0"/>
              <a:t>– ADT</a:t>
            </a:r>
            <a:endParaRPr lang="cs-CZ" dirty="0"/>
          </a:p>
        </p:txBody>
      </p:sp>
      <p:sp>
        <p:nvSpPr>
          <p:cNvPr id="3" name="Zástupný symbol pro obsah 2"/>
          <p:cNvSpPr>
            <a:spLocks noGrp="1"/>
          </p:cNvSpPr>
          <p:nvPr>
            <p:ph idx="1"/>
          </p:nvPr>
        </p:nvSpPr>
        <p:spPr/>
        <p:txBody>
          <a:bodyPr>
            <a:normAutofit fontScale="92500" lnSpcReduction="10000"/>
          </a:bodyPr>
          <a:lstStyle/>
          <a:p>
            <a:r>
              <a:rPr lang="en-US" altLang="cs-CZ" dirty="0"/>
              <a:t>The dictionary ADT models a searchable collection of key-element items</a:t>
            </a:r>
          </a:p>
          <a:p>
            <a:r>
              <a:rPr lang="en-US" dirty="0"/>
              <a:t>Dictionary ADT methods:</a:t>
            </a:r>
          </a:p>
          <a:p>
            <a:pPr lvl="1"/>
            <a:r>
              <a:rPr lang="en-US" dirty="0" err="1"/>
              <a:t>findElement</a:t>
            </a:r>
            <a:r>
              <a:rPr lang="en-US" dirty="0"/>
              <a:t>(k): if the dictionary has an item with key k, returns its element, else, returns the special element NO_SUCH_KEY </a:t>
            </a:r>
          </a:p>
          <a:p>
            <a:pPr lvl="1"/>
            <a:r>
              <a:rPr lang="en-US" dirty="0" err="1"/>
              <a:t>insertItem</a:t>
            </a:r>
            <a:r>
              <a:rPr lang="en-US" dirty="0"/>
              <a:t>(k, o): inserts item (k, o) into the dictionary</a:t>
            </a:r>
          </a:p>
          <a:p>
            <a:pPr lvl="1"/>
            <a:r>
              <a:rPr lang="en-US" dirty="0" err="1"/>
              <a:t>removeElement</a:t>
            </a:r>
            <a:r>
              <a:rPr lang="en-US" dirty="0"/>
              <a:t>(k): if the dictionary has an item with key k, removes it from the dictionary and returns its element, else returns the special element NO_SUCH_KEY </a:t>
            </a:r>
          </a:p>
          <a:p>
            <a:pPr lvl="1"/>
            <a:r>
              <a:rPr lang="en-US" dirty="0"/>
              <a:t>size(), </a:t>
            </a:r>
            <a:r>
              <a:rPr lang="en-US" dirty="0" err="1"/>
              <a:t>isEmpty</a:t>
            </a:r>
            <a:r>
              <a:rPr lang="en-US" dirty="0"/>
              <a:t>()</a:t>
            </a:r>
          </a:p>
          <a:p>
            <a:pPr lvl="1"/>
            <a:r>
              <a:rPr lang="en-US" dirty="0"/>
              <a:t>keys(), Elements()</a:t>
            </a:r>
          </a:p>
          <a:p>
            <a:r>
              <a:rPr lang="en-US" dirty="0" smtClean="0"/>
              <a:t>Applications</a:t>
            </a:r>
            <a:r>
              <a:rPr lang="en-US" dirty="0"/>
              <a:t>:</a:t>
            </a:r>
          </a:p>
          <a:p>
            <a:pPr lvl="1"/>
            <a:r>
              <a:rPr lang="en-US" dirty="0"/>
              <a:t>address </a:t>
            </a:r>
            <a:r>
              <a:rPr lang="en-US" dirty="0" smtClean="0"/>
              <a:t>book</a:t>
            </a:r>
            <a:r>
              <a:rPr lang="cs-CZ" dirty="0" smtClean="0"/>
              <a:t>, </a:t>
            </a:r>
            <a:r>
              <a:rPr lang="en-US" dirty="0" smtClean="0"/>
              <a:t>credit </a:t>
            </a:r>
            <a:r>
              <a:rPr lang="en-US" dirty="0"/>
              <a:t>card </a:t>
            </a:r>
            <a:r>
              <a:rPr lang="en-US" dirty="0" smtClean="0"/>
              <a:t>authorization</a:t>
            </a:r>
            <a:r>
              <a:rPr lang="cs-CZ" dirty="0" smtClean="0"/>
              <a:t>, </a:t>
            </a:r>
            <a:r>
              <a:rPr lang="en-US" dirty="0" smtClean="0"/>
              <a:t>mapping </a:t>
            </a:r>
            <a:r>
              <a:rPr lang="en-US" dirty="0"/>
              <a:t>host names (e.g., cs16.net) to internet addresses (e.g., 128.148.34.101)</a:t>
            </a:r>
          </a:p>
        </p:txBody>
      </p:sp>
    </p:spTree>
    <p:extLst>
      <p:ext uri="{BB962C8B-B14F-4D97-AF65-F5344CB8AC3E}">
        <p14:creationId xmlns:p14="http://schemas.microsoft.com/office/powerpoint/2010/main" val="7495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Log </a:t>
            </a:r>
            <a:r>
              <a:rPr lang="cs-CZ" dirty="0" err="1" smtClean="0"/>
              <a:t>File</a:t>
            </a:r>
            <a:endParaRPr lang="cs-CZ" dirty="0"/>
          </a:p>
        </p:txBody>
      </p:sp>
      <p:sp>
        <p:nvSpPr>
          <p:cNvPr id="3" name="Zástupný symbol pro obsah 2"/>
          <p:cNvSpPr>
            <a:spLocks noGrp="1"/>
          </p:cNvSpPr>
          <p:nvPr>
            <p:ph idx="1"/>
          </p:nvPr>
        </p:nvSpPr>
        <p:spPr/>
        <p:txBody>
          <a:bodyPr>
            <a:normAutofit/>
          </a:bodyPr>
          <a:lstStyle/>
          <a:p>
            <a:r>
              <a:rPr lang="en-US" altLang="cs-CZ" dirty="0"/>
              <a:t>A log file is a dictionary implemented by means of an unsorted sequence</a:t>
            </a:r>
          </a:p>
          <a:p>
            <a:pPr lvl="1"/>
            <a:r>
              <a:rPr lang="en-US" altLang="cs-CZ" dirty="0"/>
              <a:t>We store the items of the dictionary in a sequence (based on a doubly-linked lists or a circular array), in arbitrary order</a:t>
            </a:r>
          </a:p>
          <a:p>
            <a:r>
              <a:rPr lang="en-US" dirty="0" err="1"/>
              <a:t>insertItem</a:t>
            </a:r>
            <a:r>
              <a:rPr lang="en-US" dirty="0"/>
              <a:t> takes O(1</a:t>
            </a:r>
            <a:r>
              <a:rPr lang="en-US" dirty="0" smtClean="0"/>
              <a:t>)</a:t>
            </a:r>
            <a:endParaRPr lang="en-US" dirty="0"/>
          </a:p>
          <a:p>
            <a:r>
              <a:rPr lang="en-US" dirty="0" err="1"/>
              <a:t>findElement</a:t>
            </a:r>
            <a:r>
              <a:rPr lang="en-US" dirty="0"/>
              <a:t> and </a:t>
            </a:r>
            <a:r>
              <a:rPr lang="en-US" dirty="0" err="1"/>
              <a:t>removeElement</a:t>
            </a:r>
            <a:r>
              <a:rPr lang="en-US" dirty="0"/>
              <a:t> take O(n</a:t>
            </a:r>
            <a:r>
              <a:rPr lang="en-US" dirty="0" smtClean="0"/>
              <a:t>)</a:t>
            </a:r>
            <a:endParaRPr lang="cs-CZ" b="1" i="1" dirty="0"/>
          </a:p>
          <a:p>
            <a:r>
              <a:rPr lang="en-US" altLang="cs-CZ" dirty="0"/>
              <a:t>The log file is effective only for dictionaries of small size or for dictionaries on which insertions are the most common operations, while searches and removals are rarely performed (e.g., historical record of logins to a workstation)</a:t>
            </a:r>
            <a:endParaRPr lang="en-US" altLang="cs-CZ" dirty="0"/>
          </a:p>
        </p:txBody>
      </p:sp>
    </p:spTree>
    <p:extLst>
      <p:ext uri="{BB962C8B-B14F-4D97-AF65-F5344CB8AC3E}">
        <p14:creationId xmlns:p14="http://schemas.microsoft.com/office/powerpoint/2010/main" val="538489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ltLang="cs-CZ" dirty="0"/>
              <a:t>Binary Search</a:t>
            </a:r>
            <a:endParaRPr lang="cs-CZ" dirty="0"/>
          </a:p>
        </p:txBody>
      </p:sp>
      <p:sp>
        <p:nvSpPr>
          <p:cNvPr id="3" name="Zástupný symbol pro obsah 2"/>
          <p:cNvSpPr>
            <a:spLocks noGrp="1"/>
          </p:cNvSpPr>
          <p:nvPr>
            <p:ph idx="1"/>
          </p:nvPr>
        </p:nvSpPr>
        <p:spPr/>
        <p:txBody>
          <a:bodyPr/>
          <a:lstStyle/>
          <a:p>
            <a:r>
              <a:rPr lang="en-US" dirty="0"/>
              <a:t>Binary search performs operation </a:t>
            </a:r>
            <a:r>
              <a:rPr lang="en-US" dirty="0" err="1"/>
              <a:t>findElement</a:t>
            </a:r>
            <a:r>
              <a:rPr lang="en-US" dirty="0"/>
              <a:t>(k) on a dictionary implemented by means of an array-based sequence, sorted by key</a:t>
            </a:r>
          </a:p>
          <a:p>
            <a:pPr lvl="1"/>
            <a:r>
              <a:rPr lang="en-US" dirty="0"/>
              <a:t>similar to the high-low game</a:t>
            </a:r>
          </a:p>
          <a:p>
            <a:pPr lvl="1"/>
            <a:r>
              <a:rPr lang="en-US" dirty="0"/>
              <a:t>at each step, the number of candidate items is halved</a:t>
            </a:r>
          </a:p>
          <a:p>
            <a:pPr lvl="1"/>
            <a:r>
              <a:rPr lang="en-US" dirty="0"/>
              <a:t>terminates after a logarithmic number of steps</a:t>
            </a:r>
          </a:p>
          <a:p>
            <a:pPr marL="457200" lvl="1" indent="0">
              <a:buNone/>
            </a:pPr>
            <a:endParaRPr lang="cs-CZ" dirty="0"/>
          </a:p>
        </p:txBody>
      </p:sp>
      <p:grpSp>
        <p:nvGrpSpPr>
          <p:cNvPr id="70" name="Skupina 69"/>
          <p:cNvGrpSpPr/>
          <p:nvPr/>
        </p:nvGrpSpPr>
        <p:grpSpPr>
          <a:xfrm>
            <a:off x="2594650" y="3848105"/>
            <a:ext cx="7318094" cy="2144707"/>
            <a:chOff x="2594649" y="3552825"/>
            <a:chExt cx="7612062" cy="2439988"/>
          </a:xfrm>
        </p:grpSpPr>
        <p:sp>
          <p:nvSpPr>
            <p:cNvPr id="4" name="Line 5"/>
            <p:cNvSpPr>
              <a:spLocks noChangeShapeType="1"/>
            </p:cNvSpPr>
            <p:nvPr/>
          </p:nvSpPr>
          <p:spPr bwMode="auto">
            <a:xfrm>
              <a:off x="2899449" y="3705225"/>
              <a:ext cx="699135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 name="Oval 6"/>
            <p:cNvSpPr>
              <a:spLocks noChangeArrowheads="1"/>
            </p:cNvSpPr>
            <p:nvPr/>
          </p:nvSpPr>
          <p:spPr bwMode="auto">
            <a:xfrm>
              <a:off x="3185199" y="35528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a:t>
              </a:r>
            </a:p>
          </p:txBody>
        </p:sp>
        <p:sp>
          <p:nvSpPr>
            <p:cNvPr id="6" name="Oval 7"/>
            <p:cNvSpPr>
              <a:spLocks noChangeArrowheads="1"/>
            </p:cNvSpPr>
            <p:nvPr/>
          </p:nvSpPr>
          <p:spPr bwMode="auto">
            <a:xfrm>
              <a:off x="3794799" y="35528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3</a:t>
              </a:r>
            </a:p>
          </p:txBody>
        </p:sp>
        <p:sp>
          <p:nvSpPr>
            <p:cNvPr id="7" name="Oval 8"/>
            <p:cNvSpPr>
              <a:spLocks noChangeArrowheads="1"/>
            </p:cNvSpPr>
            <p:nvPr/>
          </p:nvSpPr>
          <p:spPr bwMode="auto">
            <a:xfrm>
              <a:off x="4404399" y="35528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4</a:t>
              </a:r>
            </a:p>
          </p:txBody>
        </p:sp>
        <p:sp>
          <p:nvSpPr>
            <p:cNvPr id="8" name="Oval 9"/>
            <p:cNvSpPr>
              <a:spLocks noChangeArrowheads="1"/>
            </p:cNvSpPr>
            <p:nvPr/>
          </p:nvSpPr>
          <p:spPr bwMode="auto">
            <a:xfrm>
              <a:off x="5013999" y="35528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5</a:t>
              </a:r>
            </a:p>
          </p:txBody>
        </p:sp>
        <p:sp>
          <p:nvSpPr>
            <p:cNvPr id="9" name="Oval 10"/>
            <p:cNvSpPr>
              <a:spLocks noChangeArrowheads="1"/>
            </p:cNvSpPr>
            <p:nvPr/>
          </p:nvSpPr>
          <p:spPr bwMode="auto">
            <a:xfrm>
              <a:off x="5623599" y="35528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7</a:t>
              </a:r>
            </a:p>
          </p:txBody>
        </p:sp>
        <p:sp>
          <p:nvSpPr>
            <p:cNvPr id="10" name="Oval 11"/>
            <p:cNvSpPr>
              <a:spLocks noChangeArrowheads="1"/>
            </p:cNvSpPr>
            <p:nvPr/>
          </p:nvSpPr>
          <p:spPr bwMode="auto">
            <a:xfrm>
              <a:off x="6233199" y="3552825"/>
              <a:ext cx="304800" cy="304800"/>
            </a:xfrm>
            <a:prstGeom prst="ellipse">
              <a:avLst/>
            </a:prstGeom>
            <a:solidFill>
              <a:schemeClr val="accent1"/>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solidFill>
                    <a:schemeClr val="tx2"/>
                  </a:solidFill>
                </a:rPr>
                <a:t>8</a:t>
              </a:r>
            </a:p>
          </p:txBody>
        </p:sp>
        <p:sp>
          <p:nvSpPr>
            <p:cNvPr id="11" name="Oval 12"/>
            <p:cNvSpPr>
              <a:spLocks noChangeArrowheads="1"/>
            </p:cNvSpPr>
            <p:nvPr/>
          </p:nvSpPr>
          <p:spPr bwMode="auto">
            <a:xfrm>
              <a:off x="6842799" y="35528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9</a:t>
              </a:r>
            </a:p>
          </p:txBody>
        </p:sp>
        <p:sp>
          <p:nvSpPr>
            <p:cNvPr id="12" name="Oval 13"/>
            <p:cNvSpPr>
              <a:spLocks noChangeArrowheads="1"/>
            </p:cNvSpPr>
            <p:nvPr/>
          </p:nvSpPr>
          <p:spPr bwMode="auto">
            <a:xfrm>
              <a:off x="7452399" y="35528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11</a:t>
              </a:r>
            </a:p>
          </p:txBody>
        </p:sp>
        <p:sp>
          <p:nvSpPr>
            <p:cNvPr id="13" name="Oval 14"/>
            <p:cNvSpPr>
              <a:spLocks noChangeArrowheads="1"/>
            </p:cNvSpPr>
            <p:nvPr/>
          </p:nvSpPr>
          <p:spPr bwMode="auto">
            <a:xfrm>
              <a:off x="8061999" y="35528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14</a:t>
              </a:r>
            </a:p>
          </p:txBody>
        </p:sp>
        <p:sp>
          <p:nvSpPr>
            <p:cNvPr id="14" name="Oval 15"/>
            <p:cNvSpPr>
              <a:spLocks noChangeArrowheads="1"/>
            </p:cNvSpPr>
            <p:nvPr/>
          </p:nvSpPr>
          <p:spPr bwMode="auto">
            <a:xfrm>
              <a:off x="8671599" y="35528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16</a:t>
              </a:r>
            </a:p>
          </p:txBody>
        </p:sp>
        <p:sp>
          <p:nvSpPr>
            <p:cNvPr id="15" name="Oval 16"/>
            <p:cNvSpPr>
              <a:spLocks noChangeArrowheads="1"/>
            </p:cNvSpPr>
            <p:nvPr/>
          </p:nvSpPr>
          <p:spPr bwMode="auto">
            <a:xfrm>
              <a:off x="9281199" y="35528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18</a:t>
              </a:r>
            </a:p>
          </p:txBody>
        </p:sp>
        <p:sp>
          <p:nvSpPr>
            <p:cNvPr id="16" name="Oval 17"/>
            <p:cNvSpPr>
              <a:spLocks noChangeArrowheads="1"/>
            </p:cNvSpPr>
            <p:nvPr/>
          </p:nvSpPr>
          <p:spPr bwMode="auto">
            <a:xfrm>
              <a:off x="9890799" y="35528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19</a:t>
              </a:r>
            </a:p>
          </p:txBody>
        </p:sp>
        <p:sp>
          <p:nvSpPr>
            <p:cNvPr id="17" name="Line 18"/>
            <p:cNvSpPr>
              <a:spLocks noChangeShapeType="1"/>
            </p:cNvSpPr>
            <p:nvPr/>
          </p:nvSpPr>
          <p:spPr bwMode="auto">
            <a:xfrm>
              <a:off x="2747049" y="4314825"/>
              <a:ext cx="714375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 name="Oval 19"/>
            <p:cNvSpPr>
              <a:spLocks noChangeArrowheads="1"/>
            </p:cNvSpPr>
            <p:nvPr/>
          </p:nvSpPr>
          <p:spPr bwMode="auto">
            <a:xfrm>
              <a:off x="3185199" y="41624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a:t>
              </a:r>
            </a:p>
          </p:txBody>
        </p:sp>
        <p:sp>
          <p:nvSpPr>
            <p:cNvPr id="19" name="Oval 20"/>
            <p:cNvSpPr>
              <a:spLocks noChangeArrowheads="1"/>
            </p:cNvSpPr>
            <p:nvPr/>
          </p:nvSpPr>
          <p:spPr bwMode="auto">
            <a:xfrm>
              <a:off x="3794799" y="4162425"/>
              <a:ext cx="304800" cy="304800"/>
            </a:xfrm>
            <a:prstGeom prst="ellipse">
              <a:avLst/>
            </a:prstGeom>
            <a:solidFill>
              <a:schemeClr val="accent1"/>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solidFill>
                    <a:schemeClr val="tx2"/>
                  </a:solidFill>
                </a:rPr>
                <a:t>3</a:t>
              </a:r>
            </a:p>
          </p:txBody>
        </p:sp>
        <p:sp>
          <p:nvSpPr>
            <p:cNvPr id="20" name="Oval 21"/>
            <p:cNvSpPr>
              <a:spLocks noChangeArrowheads="1"/>
            </p:cNvSpPr>
            <p:nvPr/>
          </p:nvSpPr>
          <p:spPr bwMode="auto">
            <a:xfrm>
              <a:off x="4404399" y="41624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4</a:t>
              </a:r>
            </a:p>
          </p:txBody>
        </p:sp>
        <p:sp>
          <p:nvSpPr>
            <p:cNvPr id="21" name="Oval 22"/>
            <p:cNvSpPr>
              <a:spLocks noChangeArrowheads="1"/>
            </p:cNvSpPr>
            <p:nvPr/>
          </p:nvSpPr>
          <p:spPr bwMode="auto">
            <a:xfrm>
              <a:off x="5013999" y="41624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5</a:t>
              </a:r>
            </a:p>
          </p:txBody>
        </p:sp>
        <p:sp>
          <p:nvSpPr>
            <p:cNvPr id="22" name="Oval 23"/>
            <p:cNvSpPr>
              <a:spLocks noChangeArrowheads="1"/>
            </p:cNvSpPr>
            <p:nvPr/>
          </p:nvSpPr>
          <p:spPr bwMode="auto">
            <a:xfrm>
              <a:off x="5623599" y="41624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7</a:t>
              </a:r>
            </a:p>
          </p:txBody>
        </p:sp>
        <p:sp>
          <p:nvSpPr>
            <p:cNvPr id="23" name="Oval 24"/>
            <p:cNvSpPr>
              <a:spLocks noChangeArrowheads="1"/>
            </p:cNvSpPr>
            <p:nvPr/>
          </p:nvSpPr>
          <p:spPr bwMode="auto">
            <a:xfrm>
              <a:off x="6233199" y="41624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8</a:t>
              </a:r>
            </a:p>
          </p:txBody>
        </p:sp>
        <p:sp>
          <p:nvSpPr>
            <p:cNvPr id="24" name="Oval 25"/>
            <p:cNvSpPr>
              <a:spLocks noChangeArrowheads="1"/>
            </p:cNvSpPr>
            <p:nvPr/>
          </p:nvSpPr>
          <p:spPr bwMode="auto">
            <a:xfrm>
              <a:off x="6842799" y="41624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9</a:t>
              </a:r>
            </a:p>
          </p:txBody>
        </p:sp>
        <p:sp>
          <p:nvSpPr>
            <p:cNvPr id="25" name="Oval 26"/>
            <p:cNvSpPr>
              <a:spLocks noChangeArrowheads="1"/>
            </p:cNvSpPr>
            <p:nvPr/>
          </p:nvSpPr>
          <p:spPr bwMode="auto">
            <a:xfrm>
              <a:off x="7452399" y="41624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11</a:t>
              </a:r>
            </a:p>
          </p:txBody>
        </p:sp>
        <p:sp>
          <p:nvSpPr>
            <p:cNvPr id="26" name="Oval 27"/>
            <p:cNvSpPr>
              <a:spLocks noChangeArrowheads="1"/>
            </p:cNvSpPr>
            <p:nvPr/>
          </p:nvSpPr>
          <p:spPr bwMode="auto">
            <a:xfrm>
              <a:off x="8061999" y="41624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14</a:t>
              </a:r>
            </a:p>
          </p:txBody>
        </p:sp>
        <p:sp>
          <p:nvSpPr>
            <p:cNvPr id="27" name="Oval 28"/>
            <p:cNvSpPr>
              <a:spLocks noChangeArrowheads="1"/>
            </p:cNvSpPr>
            <p:nvPr/>
          </p:nvSpPr>
          <p:spPr bwMode="auto">
            <a:xfrm>
              <a:off x="8671599" y="41624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16</a:t>
              </a:r>
            </a:p>
          </p:txBody>
        </p:sp>
        <p:sp>
          <p:nvSpPr>
            <p:cNvPr id="28" name="Oval 29"/>
            <p:cNvSpPr>
              <a:spLocks noChangeArrowheads="1"/>
            </p:cNvSpPr>
            <p:nvPr/>
          </p:nvSpPr>
          <p:spPr bwMode="auto">
            <a:xfrm>
              <a:off x="9281199" y="41624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18</a:t>
              </a:r>
            </a:p>
          </p:txBody>
        </p:sp>
        <p:sp>
          <p:nvSpPr>
            <p:cNvPr id="29" name="Oval 30"/>
            <p:cNvSpPr>
              <a:spLocks noChangeArrowheads="1"/>
            </p:cNvSpPr>
            <p:nvPr/>
          </p:nvSpPr>
          <p:spPr bwMode="auto">
            <a:xfrm>
              <a:off x="9890799" y="41624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19</a:t>
              </a:r>
            </a:p>
          </p:txBody>
        </p:sp>
        <p:sp>
          <p:nvSpPr>
            <p:cNvPr id="30" name="Line 31"/>
            <p:cNvSpPr>
              <a:spLocks noChangeShapeType="1"/>
            </p:cNvSpPr>
            <p:nvPr/>
          </p:nvSpPr>
          <p:spPr bwMode="auto">
            <a:xfrm>
              <a:off x="2823249" y="4924425"/>
              <a:ext cx="706755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 name="Oval 32"/>
            <p:cNvSpPr>
              <a:spLocks noChangeArrowheads="1"/>
            </p:cNvSpPr>
            <p:nvPr/>
          </p:nvSpPr>
          <p:spPr bwMode="auto">
            <a:xfrm>
              <a:off x="3185199" y="47720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a:t>
              </a:r>
            </a:p>
          </p:txBody>
        </p:sp>
        <p:sp>
          <p:nvSpPr>
            <p:cNvPr id="32" name="Oval 33"/>
            <p:cNvSpPr>
              <a:spLocks noChangeArrowheads="1"/>
            </p:cNvSpPr>
            <p:nvPr/>
          </p:nvSpPr>
          <p:spPr bwMode="auto">
            <a:xfrm>
              <a:off x="3794799" y="47720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3</a:t>
              </a:r>
            </a:p>
          </p:txBody>
        </p:sp>
        <p:sp>
          <p:nvSpPr>
            <p:cNvPr id="33" name="Oval 34"/>
            <p:cNvSpPr>
              <a:spLocks noChangeArrowheads="1"/>
            </p:cNvSpPr>
            <p:nvPr/>
          </p:nvSpPr>
          <p:spPr bwMode="auto">
            <a:xfrm>
              <a:off x="4404399" y="47720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4</a:t>
              </a:r>
            </a:p>
          </p:txBody>
        </p:sp>
        <p:sp>
          <p:nvSpPr>
            <p:cNvPr id="34" name="Oval 35"/>
            <p:cNvSpPr>
              <a:spLocks noChangeArrowheads="1"/>
            </p:cNvSpPr>
            <p:nvPr/>
          </p:nvSpPr>
          <p:spPr bwMode="auto">
            <a:xfrm>
              <a:off x="5013999" y="4772025"/>
              <a:ext cx="304800" cy="304800"/>
            </a:xfrm>
            <a:prstGeom prst="ellipse">
              <a:avLst/>
            </a:prstGeom>
            <a:solidFill>
              <a:schemeClr val="accent1"/>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solidFill>
                    <a:schemeClr val="tx2"/>
                  </a:solidFill>
                </a:rPr>
                <a:t>5</a:t>
              </a:r>
            </a:p>
          </p:txBody>
        </p:sp>
        <p:sp>
          <p:nvSpPr>
            <p:cNvPr id="35" name="Oval 36"/>
            <p:cNvSpPr>
              <a:spLocks noChangeArrowheads="1"/>
            </p:cNvSpPr>
            <p:nvPr/>
          </p:nvSpPr>
          <p:spPr bwMode="auto">
            <a:xfrm>
              <a:off x="5623599" y="47720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7</a:t>
              </a:r>
            </a:p>
          </p:txBody>
        </p:sp>
        <p:sp>
          <p:nvSpPr>
            <p:cNvPr id="36" name="Oval 37"/>
            <p:cNvSpPr>
              <a:spLocks noChangeArrowheads="1"/>
            </p:cNvSpPr>
            <p:nvPr/>
          </p:nvSpPr>
          <p:spPr bwMode="auto">
            <a:xfrm>
              <a:off x="6233199" y="47720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8</a:t>
              </a:r>
            </a:p>
          </p:txBody>
        </p:sp>
        <p:sp>
          <p:nvSpPr>
            <p:cNvPr id="37" name="Oval 38"/>
            <p:cNvSpPr>
              <a:spLocks noChangeArrowheads="1"/>
            </p:cNvSpPr>
            <p:nvPr/>
          </p:nvSpPr>
          <p:spPr bwMode="auto">
            <a:xfrm>
              <a:off x="6842799" y="47720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9</a:t>
              </a:r>
            </a:p>
          </p:txBody>
        </p:sp>
        <p:sp>
          <p:nvSpPr>
            <p:cNvPr id="38" name="Oval 39"/>
            <p:cNvSpPr>
              <a:spLocks noChangeArrowheads="1"/>
            </p:cNvSpPr>
            <p:nvPr/>
          </p:nvSpPr>
          <p:spPr bwMode="auto">
            <a:xfrm>
              <a:off x="7452399" y="47720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11</a:t>
              </a:r>
            </a:p>
          </p:txBody>
        </p:sp>
        <p:sp>
          <p:nvSpPr>
            <p:cNvPr id="39" name="Oval 40"/>
            <p:cNvSpPr>
              <a:spLocks noChangeArrowheads="1"/>
            </p:cNvSpPr>
            <p:nvPr/>
          </p:nvSpPr>
          <p:spPr bwMode="auto">
            <a:xfrm>
              <a:off x="8061999" y="47720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14</a:t>
              </a:r>
            </a:p>
          </p:txBody>
        </p:sp>
        <p:sp>
          <p:nvSpPr>
            <p:cNvPr id="40" name="Oval 41"/>
            <p:cNvSpPr>
              <a:spLocks noChangeArrowheads="1"/>
            </p:cNvSpPr>
            <p:nvPr/>
          </p:nvSpPr>
          <p:spPr bwMode="auto">
            <a:xfrm>
              <a:off x="8671599" y="47720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16</a:t>
              </a:r>
            </a:p>
          </p:txBody>
        </p:sp>
        <p:sp>
          <p:nvSpPr>
            <p:cNvPr id="41" name="Oval 42"/>
            <p:cNvSpPr>
              <a:spLocks noChangeArrowheads="1"/>
            </p:cNvSpPr>
            <p:nvPr/>
          </p:nvSpPr>
          <p:spPr bwMode="auto">
            <a:xfrm>
              <a:off x="9281199" y="47720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18</a:t>
              </a:r>
            </a:p>
          </p:txBody>
        </p:sp>
        <p:sp>
          <p:nvSpPr>
            <p:cNvPr id="42" name="Oval 43"/>
            <p:cNvSpPr>
              <a:spLocks noChangeArrowheads="1"/>
            </p:cNvSpPr>
            <p:nvPr/>
          </p:nvSpPr>
          <p:spPr bwMode="auto">
            <a:xfrm>
              <a:off x="9890799" y="47720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19</a:t>
              </a:r>
            </a:p>
          </p:txBody>
        </p:sp>
        <p:sp>
          <p:nvSpPr>
            <p:cNvPr id="43" name="Line 44"/>
            <p:cNvSpPr>
              <a:spLocks noChangeShapeType="1"/>
            </p:cNvSpPr>
            <p:nvPr/>
          </p:nvSpPr>
          <p:spPr bwMode="auto">
            <a:xfrm>
              <a:off x="2899449" y="5534025"/>
              <a:ext cx="699135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4" name="Oval 45"/>
            <p:cNvSpPr>
              <a:spLocks noChangeArrowheads="1"/>
            </p:cNvSpPr>
            <p:nvPr/>
          </p:nvSpPr>
          <p:spPr bwMode="auto">
            <a:xfrm>
              <a:off x="3185199" y="53816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a:t>
              </a:r>
            </a:p>
          </p:txBody>
        </p:sp>
        <p:sp>
          <p:nvSpPr>
            <p:cNvPr id="45" name="Oval 46"/>
            <p:cNvSpPr>
              <a:spLocks noChangeArrowheads="1"/>
            </p:cNvSpPr>
            <p:nvPr/>
          </p:nvSpPr>
          <p:spPr bwMode="auto">
            <a:xfrm>
              <a:off x="3794799" y="53816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3</a:t>
              </a:r>
            </a:p>
          </p:txBody>
        </p:sp>
        <p:sp>
          <p:nvSpPr>
            <p:cNvPr id="46" name="Oval 47"/>
            <p:cNvSpPr>
              <a:spLocks noChangeArrowheads="1"/>
            </p:cNvSpPr>
            <p:nvPr/>
          </p:nvSpPr>
          <p:spPr bwMode="auto">
            <a:xfrm>
              <a:off x="4404399" y="53816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4</a:t>
              </a:r>
            </a:p>
          </p:txBody>
        </p:sp>
        <p:sp>
          <p:nvSpPr>
            <p:cNvPr id="47" name="Oval 48"/>
            <p:cNvSpPr>
              <a:spLocks noChangeArrowheads="1"/>
            </p:cNvSpPr>
            <p:nvPr/>
          </p:nvSpPr>
          <p:spPr bwMode="auto">
            <a:xfrm>
              <a:off x="5013999" y="53816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5</a:t>
              </a:r>
            </a:p>
          </p:txBody>
        </p:sp>
        <p:sp>
          <p:nvSpPr>
            <p:cNvPr id="48" name="Oval 49"/>
            <p:cNvSpPr>
              <a:spLocks noChangeArrowheads="1"/>
            </p:cNvSpPr>
            <p:nvPr/>
          </p:nvSpPr>
          <p:spPr bwMode="auto">
            <a:xfrm>
              <a:off x="5623599" y="5381625"/>
              <a:ext cx="304800" cy="304800"/>
            </a:xfrm>
            <a:prstGeom prst="ellipse">
              <a:avLst/>
            </a:prstGeom>
            <a:solidFill>
              <a:schemeClr val="accent1"/>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solidFill>
                    <a:schemeClr val="tx2"/>
                  </a:solidFill>
                </a:rPr>
                <a:t>7</a:t>
              </a:r>
            </a:p>
          </p:txBody>
        </p:sp>
        <p:sp>
          <p:nvSpPr>
            <p:cNvPr id="49" name="Oval 50"/>
            <p:cNvSpPr>
              <a:spLocks noChangeArrowheads="1"/>
            </p:cNvSpPr>
            <p:nvPr/>
          </p:nvSpPr>
          <p:spPr bwMode="auto">
            <a:xfrm>
              <a:off x="6233199" y="53816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8</a:t>
              </a:r>
            </a:p>
          </p:txBody>
        </p:sp>
        <p:sp>
          <p:nvSpPr>
            <p:cNvPr id="50" name="Oval 51"/>
            <p:cNvSpPr>
              <a:spLocks noChangeArrowheads="1"/>
            </p:cNvSpPr>
            <p:nvPr/>
          </p:nvSpPr>
          <p:spPr bwMode="auto">
            <a:xfrm>
              <a:off x="6842799" y="53816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9</a:t>
              </a:r>
            </a:p>
          </p:txBody>
        </p:sp>
        <p:sp>
          <p:nvSpPr>
            <p:cNvPr id="51" name="Oval 52"/>
            <p:cNvSpPr>
              <a:spLocks noChangeArrowheads="1"/>
            </p:cNvSpPr>
            <p:nvPr/>
          </p:nvSpPr>
          <p:spPr bwMode="auto">
            <a:xfrm>
              <a:off x="7452399" y="53816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11</a:t>
              </a:r>
            </a:p>
          </p:txBody>
        </p:sp>
        <p:sp>
          <p:nvSpPr>
            <p:cNvPr id="52" name="Oval 53"/>
            <p:cNvSpPr>
              <a:spLocks noChangeArrowheads="1"/>
            </p:cNvSpPr>
            <p:nvPr/>
          </p:nvSpPr>
          <p:spPr bwMode="auto">
            <a:xfrm>
              <a:off x="8061999" y="53816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14</a:t>
              </a:r>
            </a:p>
          </p:txBody>
        </p:sp>
        <p:sp>
          <p:nvSpPr>
            <p:cNvPr id="53" name="Oval 54"/>
            <p:cNvSpPr>
              <a:spLocks noChangeArrowheads="1"/>
            </p:cNvSpPr>
            <p:nvPr/>
          </p:nvSpPr>
          <p:spPr bwMode="auto">
            <a:xfrm>
              <a:off x="8671599" y="53816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16</a:t>
              </a:r>
            </a:p>
          </p:txBody>
        </p:sp>
        <p:sp>
          <p:nvSpPr>
            <p:cNvPr id="54" name="Oval 55"/>
            <p:cNvSpPr>
              <a:spLocks noChangeArrowheads="1"/>
            </p:cNvSpPr>
            <p:nvPr/>
          </p:nvSpPr>
          <p:spPr bwMode="auto">
            <a:xfrm>
              <a:off x="9281199" y="53816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18</a:t>
              </a:r>
            </a:p>
          </p:txBody>
        </p:sp>
        <p:sp>
          <p:nvSpPr>
            <p:cNvPr id="55" name="Oval 56"/>
            <p:cNvSpPr>
              <a:spLocks noChangeArrowheads="1"/>
            </p:cNvSpPr>
            <p:nvPr/>
          </p:nvSpPr>
          <p:spPr bwMode="auto">
            <a:xfrm>
              <a:off x="9890799" y="53816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19</a:t>
              </a:r>
            </a:p>
          </p:txBody>
        </p:sp>
        <p:sp>
          <p:nvSpPr>
            <p:cNvPr id="56" name="Oval 57"/>
            <p:cNvSpPr>
              <a:spLocks noChangeArrowheads="1"/>
            </p:cNvSpPr>
            <p:nvPr/>
          </p:nvSpPr>
          <p:spPr bwMode="auto">
            <a:xfrm>
              <a:off x="2594649" y="35528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0</a:t>
              </a:r>
            </a:p>
          </p:txBody>
        </p:sp>
        <p:sp>
          <p:nvSpPr>
            <p:cNvPr id="57" name="Oval 58"/>
            <p:cNvSpPr>
              <a:spLocks noChangeArrowheads="1"/>
            </p:cNvSpPr>
            <p:nvPr/>
          </p:nvSpPr>
          <p:spPr bwMode="auto">
            <a:xfrm>
              <a:off x="2594649" y="4162425"/>
              <a:ext cx="304800" cy="304800"/>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0</a:t>
              </a:r>
            </a:p>
          </p:txBody>
        </p:sp>
        <p:sp>
          <p:nvSpPr>
            <p:cNvPr id="58" name="Oval 59"/>
            <p:cNvSpPr>
              <a:spLocks noChangeArrowheads="1"/>
            </p:cNvSpPr>
            <p:nvPr/>
          </p:nvSpPr>
          <p:spPr bwMode="auto">
            <a:xfrm>
              <a:off x="2594649" y="47720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0</a:t>
              </a:r>
            </a:p>
          </p:txBody>
        </p:sp>
        <p:sp>
          <p:nvSpPr>
            <p:cNvPr id="59" name="Oval 60"/>
            <p:cNvSpPr>
              <a:spLocks noChangeArrowheads="1"/>
            </p:cNvSpPr>
            <p:nvPr/>
          </p:nvSpPr>
          <p:spPr bwMode="auto">
            <a:xfrm>
              <a:off x="2604174" y="5381625"/>
              <a:ext cx="304800" cy="304800"/>
            </a:xfrm>
            <a:prstGeom prst="ellipse">
              <a:avLst/>
            </a:prstGeom>
            <a:solidFill>
              <a:schemeClr val="bg2"/>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cs-CZ" sz="1400"/>
                <a:t>0</a:t>
              </a:r>
            </a:p>
          </p:txBody>
        </p:sp>
        <p:sp>
          <p:nvSpPr>
            <p:cNvPr id="60" name="Text Box 61"/>
            <p:cNvSpPr txBox="1">
              <a:spLocks noChangeArrowheads="1"/>
            </p:cNvSpPr>
            <p:nvPr/>
          </p:nvSpPr>
          <p:spPr bwMode="auto">
            <a:xfrm>
              <a:off x="6209386" y="3798888"/>
              <a:ext cx="3429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600" b="1" i="1">
                  <a:latin typeface="Times New Roman" pitchFamily="18" charset="0"/>
                </a:rPr>
                <a:t>m</a:t>
              </a:r>
            </a:p>
          </p:txBody>
        </p:sp>
        <p:sp>
          <p:nvSpPr>
            <p:cNvPr id="61" name="Text Box 62"/>
            <p:cNvSpPr txBox="1">
              <a:spLocks noChangeArrowheads="1"/>
            </p:cNvSpPr>
            <p:nvPr/>
          </p:nvSpPr>
          <p:spPr bwMode="auto">
            <a:xfrm>
              <a:off x="2594649" y="3800475"/>
              <a:ext cx="241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600" b="1" i="1">
                  <a:latin typeface="Times New Roman" pitchFamily="18" charset="0"/>
                </a:rPr>
                <a:t>l</a:t>
              </a:r>
            </a:p>
          </p:txBody>
        </p:sp>
        <p:sp>
          <p:nvSpPr>
            <p:cNvPr id="62" name="Text Box 63"/>
            <p:cNvSpPr txBox="1">
              <a:spLocks noChangeArrowheads="1"/>
            </p:cNvSpPr>
            <p:nvPr/>
          </p:nvSpPr>
          <p:spPr bwMode="auto">
            <a:xfrm>
              <a:off x="9909849" y="3798888"/>
              <a:ext cx="296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600" b="1" i="1">
                  <a:latin typeface="Times New Roman" pitchFamily="18" charset="0"/>
                </a:rPr>
                <a:t>h</a:t>
              </a:r>
            </a:p>
          </p:txBody>
        </p:sp>
        <p:sp>
          <p:nvSpPr>
            <p:cNvPr id="63" name="Text Box 64"/>
            <p:cNvSpPr txBox="1">
              <a:spLocks noChangeArrowheads="1"/>
            </p:cNvSpPr>
            <p:nvPr/>
          </p:nvSpPr>
          <p:spPr bwMode="auto">
            <a:xfrm>
              <a:off x="3766224" y="4419600"/>
              <a:ext cx="3429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600" b="1" i="1">
                  <a:latin typeface="Times New Roman" pitchFamily="18" charset="0"/>
                </a:rPr>
                <a:t>m</a:t>
              </a:r>
            </a:p>
          </p:txBody>
        </p:sp>
        <p:sp>
          <p:nvSpPr>
            <p:cNvPr id="64" name="Text Box 65"/>
            <p:cNvSpPr txBox="1">
              <a:spLocks noChangeArrowheads="1"/>
            </p:cNvSpPr>
            <p:nvPr/>
          </p:nvSpPr>
          <p:spPr bwMode="auto">
            <a:xfrm>
              <a:off x="2594649" y="4421188"/>
              <a:ext cx="241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600" b="1" i="1">
                  <a:latin typeface="Times New Roman" pitchFamily="18" charset="0"/>
                </a:rPr>
                <a:t>l</a:t>
              </a:r>
            </a:p>
          </p:txBody>
        </p:sp>
        <p:sp>
          <p:nvSpPr>
            <p:cNvPr id="65" name="Text Box 66"/>
            <p:cNvSpPr txBox="1">
              <a:spLocks noChangeArrowheads="1"/>
            </p:cNvSpPr>
            <p:nvPr/>
          </p:nvSpPr>
          <p:spPr bwMode="auto">
            <a:xfrm>
              <a:off x="5623599" y="4419600"/>
              <a:ext cx="296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600" b="1" i="1">
                  <a:latin typeface="Times New Roman" pitchFamily="18" charset="0"/>
                </a:rPr>
                <a:t>h</a:t>
              </a:r>
            </a:p>
          </p:txBody>
        </p:sp>
        <p:sp>
          <p:nvSpPr>
            <p:cNvPr id="66" name="Text Box 67"/>
            <p:cNvSpPr txBox="1">
              <a:spLocks noChangeArrowheads="1"/>
            </p:cNvSpPr>
            <p:nvPr/>
          </p:nvSpPr>
          <p:spPr bwMode="auto">
            <a:xfrm>
              <a:off x="5004474" y="5040313"/>
              <a:ext cx="3429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600" b="1" i="1">
                  <a:latin typeface="Times New Roman" pitchFamily="18" charset="0"/>
                </a:rPr>
                <a:t>m</a:t>
              </a:r>
            </a:p>
          </p:txBody>
        </p:sp>
        <p:sp>
          <p:nvSpPr>
            <p:cNvPr id="67" name="Text Box 68"/>
            <p:cNvSpPr txBox="1">
              <a:spLocks noChangeArrowheads="1"/>
            </p:cNvSpPr>
            <p:nvPr/>
          </p:nvSpPr>
          <p:spPr bwMode="auto">
            <a:xfrm>
              <a:off x="4423449" y="5041900"/>
              <a:ext cx="241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600" b="1" i="1">
                  <a:latin typeface="Times New Roman" pitchFamily="18" charset="0"/>
                </a:rPr>
                <a:t>l</a:t>
              </a:r>
            </a:p>
          </p:txBody>
        </p:sp>
        <p:sp>
          <p:nvSpPr>
            <p:cNvPr id="68" name="Text Box 69"/>
            <p:cNvSpPr txBox="1">
              <a:spLocks noChangeArrowheads="1"/>
            </p:cNvSpPr>
            <p:nvPr/>
          </p:nvSpPr>
          <p:spPr bwMode="auto">
            <a:xfrm>
              <a:off x="5623599" y="5040313"/>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cs-CZ" sz="1600" b="1" i="1">
                  <a:latin typeface="Times New Roman" pitchFamily="18" charset="0"/>
                </a:rPr>
                <a:t>h</a:t>
              </a:r>
            </a:p>
          </p:txBody>
        </p:sp>
        <p:sp>
          <p:nvSpPr>
            <p:cNvPr id="69" name="Text Box 70"/>
            <p:cNvSpPr txBox="1">
              <a:spLocks noChangeArrowheads="1"/>
            </p:cNvSpPr>
            <p:nvPr/>
          </p:nvSpPr>
          <p:spPr bwMode="auto">
            <a:xfrm>
              <a:off x="5375949" y="5656263"/>
              <a:ext cx="7858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600" b="1" i="1">
                  <a:latin typeface="Times New Roman" pitchFamily="18" charset="0"/>
                </a:rPr>
                <a:t>l</a:t>
              </a:r>
              <a:r>
                <a:rPr lang="en-US" altLang="cs-CZ" sz="1600">
                  <a:latin typeface="Symbol" pitchFamily="18" charset="2"/>
                </a:rPr>
                <a:t>=</a:t>
              </a:r>
              <a:r>
                <a:rPr lang="en-US" altLang="cs-CZ" sz="1600" b="1" i="1">
                  <a:latin typeface="Times New Roman" pitchFamily="18" charset="0"/>
                </a:rPr>
                <a:t>m </a:t>
              </a:r>
              <a:r>
                <a:rPr lang="en-US" altLang="cs-CZ" sz="1600">
                  <a:latin typeface="Symbol" pitchFamily="18" charset="2"/>
                </a:rPr>
                <a:t>=</a:t>
              </a:r>
              <a:r>
                <a:rPr lang="en-US" altLang="cs-CZ" sz="1600" b="1" i="1">
                  <a:latin typeface="Times New Roman" pitchFamily="18" charset="0"/>
                </a:rPr>
                <a:t>h</a:t>
              </a:r>
            </a:p>
          </p:txBody>
        </p:sp>
      </p:grpSp>
    </p:spTree>
    <p:extLst>
      <p:ext uri="{BB962C8B-B14F-4D97-AF65-F5344CB8AC3E}">
        <p14:creationId xmlns:p14="http://schemas.microsoft.com/office/powerpoint/2010/main" val="370706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ltLang="cs-CZ" dirty="0"/>
              <a:t>Lookup Table</a:t>
            </a:r>
            <a:endParaRPr lang="cs-CZ" dirty="0"/>
          </a:p>
        </p:txBody>
      </p:sp>
      <p:sp>
        <p:nvSpPr>
          <p:cNvPr id="3" name="Zástupný symbol pro obsah 2"/>
          <p:cNvSpPr>
            <a:spLocks noGrp="1"/>
          </p:cNvSpPr>
          <p:nvPr>
            <p:ph idx="1"/>
          </p:nvPr>
        </p:nvSpPr>
        <p:spPr/>
        <p:txBody>
          <a:bodyPr>
            <a:normAutofit lnSpcReduction="10000"/>
          </a:bodyPr>
          <a:lstStyle/>
          <a:p>
            <a:r>
              <a:rPr lang="en-US" dirty="0"/>
              <a:t>A lookup table is a dictionary implemented by means of a sorted sequence</a:t>
            </a:r>
          </a:p>
          <a:p>
            <a:pPr lvl="1"/>
            <a:r>
              <a:rPr lang="en-US" dirty="0"/>
              <a:t>We store the items of the dictionary in an array-based sequence, sorted by key</a:t>
            </a:r>
          </a:p>
          <a:p>
            <a:pPr lvl="1"/>
            <a:r>
              <a:rPr lang="en-US" dirty="0"/>
              <a:t>We use an external comparator for the keys</a:t>
            </a:r>
          </a:p>
          <a:p>
            <a:r>
              <a:rPr lang="cs-CZ" b="1" dirty="0" err="1" smtClean="0"/>
              <a:t>findElement</a:t>
            </a:r>
            <a:r>
              <a:rPr lang="cs-CZ" b="1" dirty="0" smtClean="0"/>
              <a:t>()				</a:t>
            </a:r>
            <a:r>
              <a:rPr lang="cs-CZ" i="1" dirty="0" smtClean="0"/>
              <a:t>O(</a:t>
            </a:r>
            <a:r>
              <a:rPr lang="cs-CZ" i="1" dirty="0" err="1" smtClean="0"/>
              <a:t>log</a:t>
            </a:r>
            <a:r>
              <a:rPr lang="cs-CZ" dirty="0" err="1" smtClean="0"/>
              <a:t>n</a:t>
            </a:r>
            <a:r>
              <a:rPr lang="cs-CZ" dirty="0" smtClean="0"/>
              <a:t>)</a:t>
            </a:r>
          </a:p>
          <a:p>
            <a:r>
              <a:rPr lang="cs-CZ" b="1" dirty="0" err="1" smtClean="0"/>
              <a:t>insertItem</a:t>
            </a:r>
            <a:r>
              <a:rPr lang="cs-CZ" b="1" dirty="0" smtClean="0"/>
              <a:t>(k, o), </a:t>
            </a:r>
            <a:r>
              <a:rPr lang="cs-CZ" b="1" dirty="0" err="1" smtClean="0"/>
              <a:t>removeElement</a:t>
            </a:r>
            <a:r>
              <a:rPr lang="cs-CZ" b="1" dirty="0" smtClean="0"/>
              <a:t>	</a:t>
            </a:r>
            <a:r>
              <a:rPr lang="cs-CZ" i="1" dirty="0" smtClean="0"/>
              <a:t>O</a:t>
            </a:r>
            <a:r>
              <a:rPr lang="cs-CZ" sz="3200" i="1" dirty="0" smtClean="0"/>
              <a:t>(n)</a:t>
            </a:r>
          </a:p>
          <a:p>
            <a:r>
              <a:rPr lang="en-US" dirty="0" smtClean="0"/>
              <a:t>The </a:t>
            </a:r>
            <a:r>
              <a:rPr lang="en-US" dirty="0"/>
              <a:t>lookup table is effective only for dictionaries of small size or for dictionaries on which searches are the most common operations, while insertions and removals are rarely performed (e.g., credit card authorizations)</a:t>
            </a:r>
          </a:p>
        </p:txBody>
      </p:sp>
    </p:spTree>
    <p:extLst>
      <p:ext uri="{BB962C8B-B14F-4D97-AF65-F5344CB8AC3E}">
        <p14:creationId xmlns:p14="http://schemas.microsoft.com/office/powerpoint/2010/main" val="1149034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ltLang="cs-CZ" dirty="0"/>
              <a:t>Binary Search Tree</a:t>
            </a:r>
            <a:endParaRPr lang="cs-CZ" dirty="0"/>
          </a:p>
        </p:txBody>
      </p:sp>
      <p:sp>
        <p:nvSpPr>
          <p:cNvPr id="3" name="Zástupný symbol pro obsah 2"/>
          <p:cNvSpPr>
            <a:spLocks noGrp="1"/>
          </p:cNvSpPr>
          <p:nvPr>
            <p:ph idx="1"/>
          </p:nvPr>
        </p:nvSpPr>
        <p:spPr/>
        <p:txBody>
          <a:bodyPr>
            <a:normAutofit/>
          </a:bodyPr>
          <a:lstStyle/>
          <a:p>
            <a:r>
              <a:rPr lang="en-US" altLang="cs-CZ" dirty="0"/>
              <a:t>A binary search tree is a binary tree storing keys (or key-element pairs) at its internal nodes and satisfying the following property:</a:t>
            </a:r>
          </a:p>
          <a:p>
            <a:pPr lvl="1"/>
            <a:r>
              <a:rPr lang="en-US" altLang="cs-CZ" dirty="0"/>
              <a:t>Let </a:t>
            </a:r>
            <a:r>
              <a:rPr lang="en-US" altLang="cs-CZ" b="1" i="1" dirty="0">
                <a:latin typeface="Times New Roman" pitchFamily="18" charset="0"/>
              </a:rPr>
              <a:t>u</a:t>
            </a:r>
            <a:r>
              <a:rPr lang="en-US" altLang="cs-CZ" dirty="0"/>
              <a:t>, </a:t>
            </a:r>
            <a:r>
              <a:rPr lang="en-US" altLang="cs-CZ" b="1" i="1" dirty="0">
                <a:latin typeface="Times New Roman" pitchFamily="18" charset="0"/>
              </a:rPr>
              <a:t>v</a:t>
            </a:r>
            <a:r>
              <a:rPr lang="en-US" altLang="cs-CZ" dirty="0"/>
              <a:t>, and </a:t>
            </a:r>
            <a:r>
              <a:rPr lang="en-US" altLang="cs-CZ" b="1" i="1" dirty="0">
                <a:latin typeface="Times New Roman" pitchFamily="18" charset="0"/>
              </a:rPr>
              <a:t>w</a:t>
            </a:r>
            <a:r>
              <a:rPr lang="en-US" altLang="cs-CZ" dirty="0"/>
              <a:t> be three nodes such that </a:t>
            </a:r>
            <a:r>
              <a:rPr lang="en-US" altLang="cs-CZ" b="1" i="1" dirty="0">
                <a:latin typeface="Times New Roman" pitchFamily="18" charset="0"/>
              </a:rPr>
              <a:t>u</a:t>
            </a:r>
            <a:r>
              <a:rPr lang="en-US" altLang="cs-CZ" dirty="0"/>
              <a:t> is in the left </a:t>
            </a:r>
            <a:r>
              <a:rPr lang="en-US" altLang="cs-CZ" dirty="0" err="1"/>
              <a:t>subtree</a:t>
            </a:r>
            <a:r>
              <a:rPr lang="en-US" altLang="cs-CZ" dirty="0"/>
              <a:t> of </a:t>
            </a:r>
            <a:r>
              <a:rPr lang="en-US" altLang="cs-CZ" b="1" i="1" dirty="0">
                <a:latin typeface="Times New Roman" pitchFamily="18" charset="0"/>
              </a:rPr>
              <a:t>v</a:t>
            </a:r>
            <a:r>
              <a:rPr lang="en-US" altLang="cs-CZ" dirty="0"/>
              <a:t> and </a:t>
            </a:r>
            <a:r>
              <a:rPr lang="en-US" altLang="cs-CZ" b="1" i="1" dirty="0">
                <a:latin typeface="Times New Roman" pitchFamily="18" charset="0"/>
              </a:rPr>
              <a:t>w</a:t>
            </a:r>
            <a:r>
              <a:rPr lang="en-US" altLang="cs-CZ" dirty="0"/>
              <a:t> is in the right </a:t>
            </a:r>
            <a:r>
              <a:rPr lang="en-US" altLang="cs-CZ" dirty="0" err="1"/>
              <a:t>subtree</a:t>
            </a:r>
            <a:r>
              <a:rPr lang="en-US" altLang="cs-CZ" dirty="0"/>
              <a:t> of </a:t>
            </a:r>
            <a:r>
              <a:rPr lang="en-US" altLang="cs-CZ" b="1" i="1" dirty="0">
                <a:latin typeface="Times New Roman" pitchFamily="18" charset="0"/>
              </a:rPr>
              <a:t>v</a:t>
            </a:r>
            <a:r>
              <a:rPr lang="en-US" altLang="cs-CZ" dirty="0"/>
              <a:t>. We have </a:t>
            </a:r>
            <a:br>
              <a:rPr lang="en-US" altLang="cs-CZ" dirty="0"/>
            </a:br>
            <a:r>
              <a:rPr lang="en-US" altLang="cs-CZ" b="1" i="1" dirty="0">
                <a:latin typeface="Times New Roman" pitchFamily="18" charset="0"/>
              </a:rPr>
              <a:t>key</a:t>
            </a:r>
            <a:r>
              <a:rPr lang="en-US" altLang="cs-CZ" dirty="0">
                <a:latin typeface="Times New Roman" pitchFamily="18" charset="0"/>
              </a:rPr>
              <a:t>(</a:t>
            </a:r>
            <a:r>
              <a:rPr lang="en-US" altLang="cs-CZ" b="1" i="1" dirty="0">
                <a:latin typeface="Times New Roman" pitchFamily="18" charset="0"/>
              </a:rPr>
              <a:t>u</a:t>
            </a:r>
            <a:r>
              <a:rPr lang="en-US" altLang="cs-CZ" dirty="0">
                <a:latin typeface="Times New Roman" pitchFamily="18" charset="0"/>
              </a:rPr>
              <a:t>)</a:t>
            </a:r>
            <a:r>
              <a:rPr lang="en-US" altLang="cs-CZ" dirty="0"/>
              <a:t> </a:t>
            </a:r>
            <a:r>
              <a:rPr lang="en-US" altLang="cs-CZ" dirty="0">
                <a:latin typeface="Symbol" pitchFamily="18" charset="2"/>
                <a:sym typeface="Symbol" pitchFamily="18" charset="2"/>
              </a:rPr>
              <a:t></a:t>
            </a:r>
            <a:r>
              <a:rPr lang="en-US" altLang="cs-CZ" dirty="0"/>
              <a:t> </a:t>
            </a:r>
            <a:r>
              <a:rPr lang="en-US" altLang="cs-CZ" b="1" i="1" dirty="0">
                <a:latin typeface="Times New Roman" pitchFamily="18" charset="0"/>
              </a:rPr>
              <a:t>key</a:t>
            </a:r>
            <a:r>
              <a:rPr lang="en-US" altLang="cs-CZ" dirty="0">
                <a:latin typeface="Times New Roman" pitchFamily="18" charset="0"/>
              </a:rPr>
              <a:t>(</a:t>
            </a:r>
            <a:r>
              <a:rPr lang="en-US" altLang="cs-CZ" b="1" i="1" dirty="0">
                <a:latin typeface="Times New Roman" pitchFamily="18" charset="0"/>
              </a:rPr>
              <a:t>v</a:t>
            </a:r>
            <a:r>
              <a:rPr lang="en-US" altLang="cs-CZ" dirty="0">
                <a:latin typeface="Times New Roman" pitchFamily="18" charset="0"/>
              </a:rPr>
              <a:t>) </a:t>
            </a:r>
            <a:r>
              <a:rPr lang="en-US" altLang="cs-CZ" dirty="0">
                <a:latin typeface="Symbol" pitchFamily="18" charset="2"/>
                <a:sym typeface="Symbol" pitchFamily="18" charset="2"/>
              </a:rPr>
              <a:t></a:t>
            </a:r>
            <a:r>
              <a:rPr lang="en-US" altLang="cs-CZ" dirty="0"/>
              <a:t> </a:t>
            </a:r>
            <a:r>
              <a:rPr lang="en-US" altLang="cs-CZ" b="1" i="1" dirty="0">
                <a:latin typeface="Times New Roman" pitchFamily="18" charset="0"/>
              </a:rPr>
              <a:t>key</a:t>
            </a:r>
            <a:r>
              <a:rPr lang="en-US" altLang="cs-CZ" dirty="0">
                <a:latin typeface="Times New Roman" pitchFamily="18" charset="0"/>
              </a:rPr>
              <a:t>(</a:t>
            </a:r>
            <a:r>
              <a:rPr lang="en-US" altLang="cs-CZ" b="1" i="1" dirty="0">
                <a:latin typeface="Times New Roman" pitchFamily="18" charset="0"/>
              </a:rPr>
              <a:t>w</a:t>
            </a:r>
            <a:r>
              <a:rPr lang="en-US" altLang="cs-CZ" dirty="0">
                <a:latin typeface="Times New Roman" pitchFamily="18" charset="0"/>
              </a:rPr>
              <a:t>)</a:t>
            </a:r>
          </a:p>
          <a:p>
            <a:r>
              <a:rPr lang="en-US" altLang="cs-CZ" dirty="0"/>
              <a:t>External </a:t>
            </a:r>
            <a:r>
              <a:rPr lang="en-US" altLang="cs-CZ" dirty="0" smtClean="0"/>
              <a:t>nodes </a:t>
            </a:r>
            <a:r>
              <a:rPr lang="en-US" altLang="cs-CZ" dirty="0"/>
              <a:t>do not store </a:t>
            </a:r>
            <a:r>
              <a:rPr lang="en-US" altLang="cs-CZ" dirty="0" smtClean="0"/>
              <a:t>items</a:t>
            </a:r>
            <a:endParaRPr lang="cs-CZ" altLang="cs-CZ" dirty="0" smtClean="0"/>
          </a:p>
          <a:p>
            <a:r>
              <a:rPr lang="en-US" altLang="cs-CZ" dirty="0"/>
              <a:t>An </a:t>
            </a:r>
            <a:r>
              <a:rPr lang="en-US" altLang="cs-CZ" dirty="0" err="1"/>
              <a:t>inorder</a:t>
            </a:r>
            <a:r>
              <a:rPr lang="en-US" altLang="cs-CZ" dirty="0"/>
              <a:t> traversal of a binary </a:t>
            </a:r>
            <a:r>
              <a:rPr lang="en-US" altLang="cs-CZ" dirty="0" smtClean="0"/>
              <a:t>search</a:t>
            </a:r>
            <a:endParaRPr lang="cs-CZ" altLang="cs-CZ" dirty="0" smtClean="0"/>
          </a:p>
          <a:p>
            <a:pPr marL="0" indent="0">
              <a:buNone/>
            </a:pPr>
            <a:r>
              <a:rPr lang="en-US" altLang="cs-CZ" dirty="0" smtClean="0"/>
              <a:t>trees </a:t>
            </a:r>
            <a:r>
              <a:rPr lang="en-US" altLang="cs-CZ" dirty="0"/>
              <a:t>visits the keys in increasing order</a:t>
            </a:r>
          </a:p>
          <a:p>
            <a:endParaRPr lang="en-US" altLang="cs-CZ" dirty="0">
              <a:latin typeface="Times New Roman" pitchFamily="18" charset="0"/>
            </a:endParaRPr>
          </a:p>
        </p:txBody>
      </p:sp>
      <p:graphicFrame>
        <p:nvGraphicFramePr>
          <p:cNvPr id="4" name="Diagram 3"/>
          <p:cNvGraphicFramePr/>
          <p:nvPr>
            <p:extLst>
              <p:ext uri="{D42A27DB-BD31-4B8C-83A1-F6EECF244321}">
                <p14:modId xmlns:p14="http://schemas.microsoft.com/office/powerpoint/2010/main" val="2217250454"/>
              </p:ext>
            </p:extLst>
          </p:nvPr>
        </p:nvGraphicFramePr>
        <p:xfrm>
          <a:off x="7273496" y="2888343"/>
          <a:ext cx="4323418" cy="2626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5386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Hash</a:t>
            </a:r>
            <a:r>
              <a:rPr lang="cs-CZ" dirty="0" smtClean="0"/>
              <a:t> table</a:t>
            </a:r>
            <a:endParaRPr lang="cs-CZ" dirty="0"/>
          </a:p>
        </p:txBody>
      </p:sp>
      <p:sp>
        <p:nvSpPr>
          <p:cNvPr id="3" name="Zástupný symbol pro obsah 2"/>
          <p:cNvSpPr>
            <a:spLocks noGrp="1"/>
          </p:cNvSpPr>
          <p:nvPr>
            <p:ph idx="1"/>
          </p:nvPr>
        </p:nvSpPr>
        <p:spPr>
          <a:xfrm>
            <a:off x="838199" y="1825625"/>
            <a:ext cx="10555516" cy="4351338"/>
          </a:xfrm>
        </p:spPr>
        <p:txBody>
          <a:bodyPr>
            <a:normAutofit fontScale="92500" lnSpcReduction="20000"/>
          </a:bodyPr>
          <a:lstStyle/>
          <a:p>
            <a:r>
              <a:rPr lang="en-US" dirty="0"/>
              <a:t>A hash function h maps keys of a given type to integers in a fixed interval [0, N - 1]</a:t>
            </a:r>
          </a:p>
          <a:p>
            <a:r>
              <a:rPr lang="en-US" dirty="0"/>
              <a:t>Example:</a:t>
            </a:r>
            <a:br>
              <a:rPr lang="en-US" dirty="0"/>
            </a:br>
            <a:r>
              <a:rPr lang="en-US" dirty="0"/>
              <a:t>	h(x) = x mod N</a:t>
            </a:r>
            <a:r>
              <a:rPr lang="cs-CZ" i="1" dirty="0" smtClean="0"/>
              <a:t>h(x) – </a:t>
            </a:r>
            <a:r>
              <a:rPr lang="cs-CZ" dirty="0" smtClean="0"/>
              <a:t>hodnota </a:t>
            </a:r>
            <a:r>
              <a:rPr lang="cs-CZ" dirty="0" err="1" smtClean="0"/>
              <a:t>hashe</a:t>
            </a:r>
            <a:endParaRPr lang="cs-CZ" dirty="0" smtClean="0"/>
          </a:p>
          <a:p>
            <a:r>
              <a:rPr lang="en-US" dirty="0"/>
              <a:t>The goal of a hash function is to uniformly disperse keys in the range [0, N - 1]</a:t>
            </a:r>
          </a:p>
          <a:p>
            <a:r>
              <a:rPr lang="en-US" dirty="0"/>
              <a:t>A hash table for a given key type consists of</a:t>
            </a:r>
          </a:p>
          <a:p>
            <a:pPr lvl="1"/>
            <a:r>
              <a:rPr lang="en-US" dirty="0"/>
              <a:t>Hash function h</a:t>
            </a:r>
          </a:p>
          <a:p>
            <a:pPr lvl="1"/>
            <a:r>
              <a:rPr lang="en-US" dirty="0"/>
              <a:t>Array (called table) of size N</a:t>
            </a:r>
          </a:p>
          <a:p>
            <a:r>
              <a:rPr lang="en-US" dirty="0"/>
              <a:t>A collision occurs when two keys in the dictionary have the same hash value</a:t>
            </a:r>
          </a:p>
          <a:p>
            <a:r>
              <a:rPr lang="en-US" dirty="0"/>
              <a:t>Collision handing </a:t>
            </a:r>
            <a:r>
              <a:rPr lang="en-US" dirty="0" smtClean="0"/>
              <a:t>schemes:</a:t>
            </a:r>
            <a:r>
              <a:rPr lang="cs-CZ" dirty="0" smtClean="0"/>
              <a:t> </a:t>
            </a:r>
            <a:r>
              <a:rPr lang="en-US" dirty="0" smtClean="0"/>
              <a:t>Chaining</a:t>
            </a:r>
            <a:r>
              <a:rPr lang="cs-CZ" dirty="0" smtClean="0"/>
              <a:t>, </a:t>
            </a:r>
            <a:r>
              <a:rPr lang="en-US" dirty="0" smtClean="0"/>
              <a:t>Open addressing</a:t>
            </a:r>
            <a:endParaRPr lang="en-US" dirty="0"/>
          </a:p>
          <a:p>
            <a:pPr lvl="1"/>
            <a:endParaRPr lang="cs-CZ" dirty="0" smtClean="0"/>
          </a:p>
        </p:txBody>
      </p:sp>
    </p:spTree>
    <p:extLst>
      <p:ext uri="{BB962C8B-B14F-4D97-AF65-F5344CB8AC3E}">
        <p14:creationId xmlns:p14="http://schemas.microsoft.com/office/powerpoint/2010/main" val="3479646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1410</TotalTime>
  <Words>472</Words>
  <Application>Microsoft Office PowerPoint</Application>
  <PresentationFormat>Vlastní</PresentationFormat>
  <Paragraphs>113</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Office</vt:lpstr>
      <vt:lpstr>Dictionaries and Hash tables</vt:lpstr>
      <vt:lpstr>Dictionary – ADT</vt:lpstr>
      <vt:lpstr>Log File</vt:lpstr>
      <vt:lpstr>Binary Search</vt:lpstr>
      <vt:lpstr>Lookup Table</vt:lpstr>
      <vt:lpstr>Binary Search Tree</vt:lpstr>
      <vt:lpstr>Hash table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Tomáš Náhlík</cp:lastModifiedBy>
  <cp:revision>44</cp:revision>
  <dcterms:created xsi:type="dcterms:W3CDTF">2017-05-10T10:51:34Z</dcterms:created>
  <dcterms:modified xsi:type="dcterms:W3CDTF">2017-06-29T09:35:55Z</dcterms:modified>
</cp:coreProperties>
</file>