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66" d="100"/>
          <a:sy n="66" d="100"/>
        </p:scale>
        <p:origin x="-858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3BEF1F-A3D4-4084-92CD-EA6BBD5113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CBFF15-90AB-4BD1-81A4-5332BF51BD3D}">
      <dgm:prSet phldrT="[Text]"/>
      <dgm:spPr/>
      <dgm:t>
        <a:bodyPr/>
        <a:lstStyle/>
        <a:p>
          <a:r>
            <a:rPr lang="cs-CZ" dirty="0" smtClean="0"/>
            <a:t>2</a:t>
          </a:r>
          <a:endParaRPr lang="cs-CZ" dirty="0"/>
        </a:p>
      </dgm:t>
    </dgm:pt>
    <dgm:pt modelId="{D06DC301-6768-4A0C-98C2-F01EC3611D46}" type="parTrans" cxnId="{D4FAF8FC-3E30-45B9-8C80-EC920E408EEF}">
      <dgm:prSet/>
      <dgm:spPr/>
      <dgm:t>
        <a:bodyPr/>
        <a:lstStyle/>
        <a:p>
          <a:endParaRPr lang="cs-CZ"/>
        </a:p>
      </dgm:t>
    </dgm:pt>
    <dgm:pt modelId="{5AFFF34B-8C2D-4634-B2E2-98A4EEB76485}" type="sibTrans" cxnId="{D4FAF8FC-3E30-45B9-8C80-EC920E408EEF}">
      <dgm:prSet/>
      <dgm:spPr/>
      <dgm:t>
        <a:bodyPr/>
        <a:lstStyle/>
        <a:p>
          <a:endParaRPr lang="cs-CZ"/>
        </a:p>
      </dgm:t>
    </dgm:pt>
    <dgm:pt modelId="{C24E431F-1CAC-4EDB-845C-D9899786A5D9}">
      <dgm:prSet phldrT="[Text]"/>
      <dgm:spPr/>
      <dgm:t>
        <a:bodyPr/>
        <a:lstStyle/>
        <a:p>
          <a:r>
            <a:rPr lang="cs-CZ" dirty="0" smtClean="0"/>
            <a:t>5</a:t>
          </a:r>
          <a:endParaRPr lang="cs-CZ" dirty="0"/>
        </a:p>
      </dgm:t>
    </dgm:pt>
    <dgm:pt modelId="{66CA2639-FDE2-4621-B57B-8E3AA6719A97}" type="parTrans" cxnId="{F0ACBCD0-3305-4855-8089-E8DCF6F8A251}">
      <dgm:prSet/>
      <dgm:spPr/>
      <dgm:t>
        <a:bodyPr/>
        <a:lstStyle/>
        <a:p>
          <a:endParaRPr lang="cs-CZ"/>
        </a:p>
      </dgm:t>
    </dgm:pt>
    <dgm:pt modelId="{2F6814CF-CA2B-4D80-A303-002FCB8E4E0A}" type="sibTrans" cxnId="{F0ACBCD0-3305-4855-8089-E8DCF6F8A251}">
      <dgm:prSet/>
      <dgm:spPr/>
      <dgm:t>
        <a:bodyPr/>
        <a:lstStyle/>
        <a:p>
          <a:endParaRPr lang="cs-CZ"/>
        </a:p>
      </dgm:t>
    </dgm:pt>
    <dgm:pt modelId="{4EB0D7D6-80A3-40DF-9756-B84C7C92D3FB}">
      <dgm:prSet/>
      <dgm:spPr/>
      <dgm:t>
        <a:bodyPr/>
        <a:lstStyle/>
        <a:p>
          <a:r>
            <a:rPr lang="cs-CZ" dirty="0" smtClean="0"/>
            <a:t>7</a:t>
          </a:r>
          <a:endParaRPr lang="cs-CZ" dirty="0"/>
        </a:p>
      </dgm:t>
    </dgm:pt>
    <dgm:pt modelId="{B8B6DAB4-8670-4B0C-8061-3C3C9AC361C7}" type="parTrans" cxnId="{D49CCFFD-3C61-4920-8BF4-F91557EA522C}">
      <dgm:prSet/>
      <dgm:spPr/>
      <dgm:t>
        <a:bodyPr/>
        <a:lstStyle/>
        <a:p>
          <a:endParaRPr lang="cs-CZ"/>
        </a:p>
      </dgm:t>
    </dgm:pt>
    <dgm:pt modelId="{D8183B28-20AD-4A60-A184-3674C79FC8FD}" type="sibTrans" cxnId="{D49CCFFD-3C61-4920-8BF4-F91557EA522C}">
      <dgm:prSet/>
      <dgm:spPr/>
      <dgm:t>
        <a:bodyPr/>
        <a:lstStyle/>
        <a:p>
          <a:endParaRPr lang="cs-CZ"/>
        </a:p>
      </dgm:t>
    </dgm:pt>
    <dgm:pt modelId="{1F7BF09D-898B-49EF-9D0E-78081690F7E2}">
      <dgm:prSet/>
      <dgm:spPr/>
      <dgm:t>
        <a:bodyPr/>
        <a:lstStyle/>
        <a:p>
          <a:r>
            <a:rPr lang="cs-CZ" dirty="0" smtClean="0"/>
            <a:t>6</a:t>
          </a:r>
          <a:endParaRPr lang="cs-CZ" dirty="0"/>
        </a:p>
      </dgm:t>
    </dgm:pt>
    <dgm:pt modelId="{25FF2EE5-1D9A-4CEC-B66C-1BE18AF85632}" type="parTrans" cxnId="{71DC4025-E1E4-4510-9DEC-6DF7BED0978E}">
      <dgm:prSet/>
      <dgm:spPr/>
      <dgm:t>
        <a:bodyPr/>
        <a:lstStyle/>
        <a:p>
          <a:endParaRPr lang="cs-CZ"/>
        </a:p>
      </dgm:t>
    </dgm:pt>
    <dgm:pt modelId="{EC2E4727-E56D-413A-BA50-DDBA42F0981A}" type="sibTrans" cxnId="{71DC4025-E1E4-4510-9DEC-6DF7BED0978E}">
      <dgm:prSet/>
      <dgm:spPr/>
      <dgm:t>
        <a:bodyPr/>
        <a:lstStyle/>
        <a:p>
          <a:endParaRPr lang="cs-CZ"/>
        </a:p>
      </dgm:t>
    </dgm:pt>
    <dgm:pt modelId="{7DE3D911-E6B3-433E-98E2-8FEA851CE81E}">
      <dgm:prSet/>
      <dgm:spPr/>
      <dgm:t>
        <a:bodyPr/>
        <a:lstStyle/>
        <a:p>
          <a:endParaRPr lang="cs-CZ" dirty="0"/>
        </a:p>
      </dgm:t>
    </dgm:pt>
    <dgm:pt modelId="{8C68F0B8-6CDA-4B0E-9ED4-0A66A8BE2227}" type="parTrans" cxnId="{948B628F-01F0-4360-84BF-F577F74D64B6}">
      <dgm:prSet/>
      <dgm:spPr/>
      <dgm:t>
        <a:bodyPr/>
        <a:lstStyle/>
        <a:p>
          <a:endParaRPr lang="cs-CZ"/>
        </a:p>
      </dgm:t>
    </dgm:pt>
    <dgm:pt modelId="{888B78FD-AE8F-4201-9081-7CEED3FC6732}" type="sibTrans" cxnId="{948B628F-01F0-4360-84BF-F577F74D64B6}">
      <dgm:prSet/>
      <dgm:spPr/>
      <dgm:t>
        <a:bodyPr/>
        <a:lstStyle/>
        <a:p>
          <a:endParaRPr lang="cs-CZ"/>
        </a:p>
      </dgm:t>
    </dgm:pt>
    <dgm:pt modelId="{719571D8-BC18-4908-BBC6-EA60A3164C58}">
      <dgm:prSet/>
      <dgm:spPr/>
      <dgm:t>
        <a:bodyPr/>
        <a:lstStyle/>
        <a:p>
          <a:endParaRPr lang="cs-CZ" dirty="0"/>
        </a:p>
      </dgm:t>
    </dgm:pt>
    <dgm:pt modelId="{97371DD1-0C2A-4F22-948B-DD0FE2A317A3}" type="parTrans" cxnId="{FFBB4160-3201-4BD1-B3EC-4F3113B3C7D9}">
      <dgm:prSet/>
      <dgm:spPr/>
      <dgm:t>
        <a:bodyPr/>
        <a:lstStyle/>
        <a:p>
          <a:endParaRPr lang="cs-CZ"/>
        </a:p>
      </dgm:t>
    </dgm:pt>
    <dgm:pt modelId="{A4F2DDDA-AE88-47D4-99C5-C8509773E37B}" type="sibTrans" cxnId="{FFBB4160-3201-4BD1-B3EC-4F3113B3C7D9}">
      <dgm:prSet/>
      <dgm:spPr/>
      <dgm:t>
        <a:bodyPr/>
        <a:lstStyle/>
        <a:p>
          <a:endParaRPr lang="cs-CZ"/>
        </a:p>
      </dgm:t>
    </dgm:pt>
    <dgm:pt modelId="{BE79ACF4-9F73-45BF-AD37-B9CC2E46E558}">
      <dgm:prSet/>
      <dgm:spPr/>
      <dgm:t>
        <a:bodyPr/>
        <a:lstStyle/>
        <a:p>
          <a:r>
            <a:rPr lang="cs-CZ" dirty="0" smtClean="0"/>
            <a:t>9</a:t>
          </a:r>
          <a:endParaRPr lang="cs-CZ" dirty="0"/>
        </a:p>
      </dgm:t>
    </dgm:pt>
    <dgm:pt modelId="{2936C40E-2DB6-46B5-A9B1-140A5FF09AF9}" type="parTrans" cxnId="{0FFCA5E5-49A2-4A31-8622-28F3BB8AAE90}">
      <dgm:prSet/>
      <dgm:spPr/>
      <dgm:t>
        <a:bodyPr/>
        <a:lstStyle/>
        <a:p>
          <a:endParaRPr lang="cs-CZ"/>
        </a:p>
      </dgm:t>
    </dgm:pt>
    <dgm:pt modelId="{D996716E-333F-4A6F-B27D-F33329EDA4CB}" type="sibTrans" cxnId="{0FFCA5E5-49A2-4A31-8622-28F3BB8AAE90}">
      <dgm:prSet/>
      <dgm:spPr/>
      <dgm:t>
        <a:bodyPr/>
        <a:lstStyle/>
        <a:p>
          <a:endParaRPr lang="cs-CZ"/>
        </a:p>
      </dgm:t>
    </dgm:pt>
    <dgm:pt modelId="{08BAAE55-ACB1-44B9-96CB-E2974FACAD78}">
      <dgm:prSet/>
      <dgm:spPr/>
      <dgm:t>
        <a:bodyPr/>
        <a:lstStyle/>
        <a:p>
          <a:endParaRPr lang="cs-CZ" dirty="0"/>
        </a:p>
      </dgm:t>
    </dgm:pt>
    <dgm:pt modelId="{AE6BA0CC-419E-43FD-B160-2F46E4DF64A3}" type="parTrans" cxnId="{5A46FBD0-0C85-485A-835D-265AEBDF042E}">
      <dgm:prSet/>
      <dgm:spPr/>
      <dgm:t>
        <a:bodyPr/>
        <a:lstStyle/>
        <a:p>
          <a:endParaRPr lang="cs-CZ"/>
        </a:p>
      </dgm:t>
    </dgm:pt>
    <dgm:pt modelId="{D8337E66-3420-4BE3-89E7-EB2E016B305B}" type="sibTrans" cxnId="{5A46FBD0-0C85-485A-835D-265AEBDF042E}">
      <dgm:prSet/>
      <dgm:spPr/>
      <dgm:t>
        <a:bodyPr/>
        <a:lstStyle/>
        <a:p>
          <a:endParaRPr lang="cs-CZ"/>
        </a:p>
      </dgm:t>
    </dgm:pt>
    <dgm:pt modelId="{833E5A6B-9D4B-4891-89BE-D0A41B2DBA8A}">
      <dgm:prSet/>
      <dgm:spPr/>
      <dgm:t>
        <a:bodyPr/>
        <a:lstStyle/>
        <a:p>
          <a:endParaRPr lang="cs-CZ" dirty="0"/>
        </a:p>
      </dgm:t>
    </dgm:pt>
    <dgm:pt modelId="{1B53B06F-D98A-444C-B90C-D383E9C29FD9}" type="parTrans" cxnId="{93E909B0-79CB-4A83-B621-591B36F64A7D}">
      <dgm:prSet/>
      <dgm:spPr/>
      <dgm:t>
        <a:bodyPr/>
        <a:lstStyle/>
        <a:p>
          <a:endParaRPr lang="cs-CZ"/>
        </a:p>
      </dgm:t>
    </dgm:pt>
    <dgm:pt modelId="{0D754BAF-8A1B-47A3-905C-16FE0399319C}" type="sibTrans" cxnId="{93E909B0-79CB-4A83-B621-591B36F64A7D}">
      <dgm:prSet/>
      <dgm:spPr/>
      <dgm:t>
        <a:bodyPr/>
        <a:lstStyle/>
        <a:p>
          <a:endParaRPr lang="cs-CZ"/>
        </a:p>
      </dgm:t>
    </dgm:pt>
    <dgm:pt modelId="{5E7CC83E-EC8A-46C0-ADD1-A17F4ECB5313}">
      <dgm:prSet/>
      <dgm:spPr/>
      <dgm:t>
        <a:bodyPr/>
        <a:lstStyle/>
        <a:p>
          <a:endParaRPr lang="cs-CZ" dirty="0"/>
        </a:p>
      </dgm:t>
    </dgm:pt>
    <dgm:pt modelId="{BE02435B-D125-4C92-8979-0B8E1AA597C1}" type="parTrans" cxnId="{094EF95D-E453-455B-B8DE-FC65E22090EF}">
      <dgm:prSet/>
      <dgm:spPr/>
      <dgm:t>
        <a:bodyPr/>
        <a:lstStyle/>
        <a:p>
          <a:endParaRPr lang="cs-CZ"/>
        </a:p>
      </dgm:t>
    </dgm:pt>
    <dgm:pt modelId="{D62A3D05-CD8F-4DD3-8FF8-5FD92756EBAC}" type="sibTrans" cxnId="{094EF95D-E453-455B-B8DE-FC65E22090EF}">
      <dgm:prSet/>
      <dgm:spPr/>
      <dgm:t>
        <a:bodyPr/>
        <a:lstStyle/>
        <a:p>
          <a:endParaRPr lang="cs-CZ"/>
        </a:p>
      </dgm:t>
    </dgm:pt>
    <dgm:pt modelId="{ADB05A56-977B-430C-AB49-2AA4510458EC}">
      <dgm:prSet/>
      <dgm:spPr/>
      <dgm:t>
        <a:bodyPr/>
        <a:lstStyle/>
        <a:p>
          <a:endParaRPr lang="cs-CZ" dirty="0"/>
        </a:p>
      </dgm:t>
    </dgm:pt>
    <dgm:pt modelId="{2E4F4684-1641-4BD5-B834-D98DD6ADF86D}" type="parTrans" cxnId="{4BAA7518-CCFB-402D-80DD-9E4FAADCDCC8}">
      <dgm:prSet/>
      <dgm:spPr/>
      <dgm:t>
        <a:bodyPr/>
        <a:lstStyle/>
        <a:p>
          <a:endParaRPr lang="cs-CZ"/>
        </a:p>
      </dgm:t>
    </dgm:pt>
    <dgm:pt modelId="{AC98C103-3D82-4367-AFF8-D5956A01E048}" type="sibTrans" cxnId="{4BAA7518-CCFB-402D-80DD-9E4FAADCDCC8}">
      <dgm:prSet/>
      <dgm:spPr/>
      <dgm:t>
        <a:bodyPr/>
        <a:lstStyle/>
        <a:p>
          <a:endParaRPr lang="cs-CZ"/>
        </a:p>
      </dgm:t>
    </dgm:pt>
    <dgm:pt modelId="{6AAD4ECB-3BB0-4822-A6BC-2FD0BE5BF181}" type="pres">
      <dgm:prSet presAssocID="{843BEF1F-A3D4-4084-92CD-EA6BBD5113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BDF563D-6FB3-4C2E-923D-66D850E1B578}" type="pres">
      <dgm:prSet presAssocID="{05CBFF15-90AB-4BD1-81A4-5332BF51BD3D}" presName="hierRoot1" presStyleCnt="0"/>
      <dgm:spPr/>
    </dgm:pt>
    <dgm:pt modelId="{948E181B-1E9B-418B-915E-B1CF9D46049D}" type="pres">
      <dgm:prSet presAssocID="{05CBFF15-90AB-4BD1-81A4-5332BF51BD3D}" presName="composite" presStyleCnt="0"/>
      <dgm:spPr/>
    </dgm:pt>
    <dgm:pt modelId="{19E7111A-2FF4-4243-8502-C307DCFFFE1D}" type="pres">
      <dgm:prSet presAssocID="{05CBFF15-90AB-4BD1-81A4-5332BF51BD3D}" presName="background" presStyleLbl="node0" presStyleIdx="0" presStyleCnt="1"/>
      <dgm:spPr/>
    </dgm:pt>
    <dgm:pt modelId="{449A2008-E71E-4E08-931D-87776BAB4F67}" type="pres">
      <dgm:prSet presAssocID="{05CBFF15-90AB-4BD1-81A4-5332BF51BD3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8CB3CAE-EAE4-413E-8295-0E2BFD2AE583}" type="pres">
      <dgm:prSet presAssocID="{05CBFF15-90AB-4BD1-81A4-5332BF51BD3D}" presName="hierChild2" presStyleCnt="0"/>
      <dgm:spPr/>
    </dgm:pt>
    <dgm:pt modelId="{68041F55-DBD6-4151-A642-26182A3F0677}" type="pres">
      <dgm:prSet presAssocID="{66CA2639-FDE2-4621-B57B-8E3AA6719A9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2AEAA6EA-23F4-4068-AAD5-38FBA54F98CF}" type="pres">
      <dgm:prSet presAssocID="{C24E431F-1CAC-4EDB-845C-D9899786A5D9}" presName="hierRoot2" presStyleCnt="0"/>
      <dgm:spPr/>
    </dgm:pt>
    <dgm:pt modelId="{C2B4C73B-D388-4AAA-9751-BDAC8031DC6B}" type="pres">
      <dgm:prSet presAssocID="{C24E431F-1CAC-4EDB-845C-D9899786A5D9}" presName="composite2" presStyleCnt="0"/>
      <dgm:spPr/>
    </dgm:pt>
    <dgm:pt modelId="{11280AC9-984C-4EF4-AE17-FC9E376965B3}" type="pres">
      <dgm:prSet presAssocID="{C24E431F-1CAC-4EDB-845C-D9899786A5D9}" presName="background2" presStyleLbl="node2" presStyleIdx="0" presStyleCnt="2"/>
      <dgm:spPr/>
    </dgm:pt>
    <dgm:pt modelId="{9A244902-12F2-4802-AE2A-5FC672223613}" type="pres">
      <dgm:prSet presAssocID="{C24E431F-1CAC-4EDB-845C-D9899786A5D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C608EF3-410D-4616-855A-3DDCCB056824}" type="pres">
      <dgm:prSet presAssocID="{C24E431F-1CAC-4EDB-845C-D9899786A5D9}" presName="hierChild3" presStyleCnt="0"/>
      <dgm:spPr/>
    </dgm:pt>
    <dgm:pt modelId="{4167B6A6-A154-4E02-99C0-BFBE7EEA838D}" type="pres">
      <dgm:prSet presAssocID="{2936C40E-2DB6-46B5-A9B1-140A5FF09AF9}" presName="Name17" presStyleLbl="parChTrans1D3" presStyleIdx="0" presStyleCnt="4"/>
      <dgm:spPr/>
      <dgm:t>
        <a:bodyPr/>
        <a:lstStyle/>
        <a:p>
          <a:endParaRPr lang="cs-CZ"/>
        </a:p>
      </dgm:t>
    </dgm:pt>
    <dgm:pt modelId="{FA06A48C-8A17-4E43-B930-08070A56968F}" type="pres">
      <dgm:prSet presAssocID="{BE79ACF4-9F73-45BF-AD37-B9CC2E46E558}" presName="hierRoot3" presStyleCnt="0"/>
      <dgm:spPr/>
    </dgm:pt>
    <dgm:pt modelId="{393E80F3-4F8C-494A-A1DD-F908DBCE998F}" type="pres">
      <dgm:prSet presAssocID="{BE79ACF4-9F73-45BF-AD37-B9CC2E46E558}" presName="composite3" presStyleCnt="0"/>
      <dgm:spPr/>
    </dgm:pt>
    <dgm:pt modelId="{BCE56A59-5B7B-463A-9D98-D73BAE92D5F6}" type="pres">
      <dgm:prSet presAssocID="{BE79ACF4-9F73-45BF-AD37-B9CC2E46E558}" presName="background3" presStyleLbl="node3" presStyleIdx="0" presStyleCnt="4"/>
      <dgm:spPr/>
    </dgm:pt>
    <dgm:pt modelId="{C75CC6D6-A513-4048-AA10-68EBB6677DFB}" type="pres">
      <dgm:prSet presAssocID="{BE79ACF4-9F73-45BF-AD37-B9CC2E46E558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326856-5950-44E9-AACC-270B8ACAF537}" type="pres">
      <dgm:prSet presAssocID="{BE79ACF4-9F73-45BF-AD37-B9CC2E46E558}" presName="hierChild4" presStyleCnt="0"/>
      <dgm:spPr/>
    </dgm:pt>
    <dgm:pt modelId="{82B985A3-9882-4E37-A968-C0851E00A6C2}" type="pres">
      <dgm:prSet presAssocID="{BE02435B-D125-4C92-8979-0B8E1AA597C1}" presName="Name23" presStyleLbl="parChTrans1D4" presStyleIdx="0" presStyleCnt="4"/>
      <dgm:spPr/>
      <dgm:t>
        <a:bodyPr/>
        <a:lstStyle/>
        <a:p>
          <a:endParaRPr lang="cs-CZ"/>
        </a:p>
      </dgm:t>
    </dgm:pt>
    <dgm:pt modelId="{CC3ECE33-DC0D-4346-831C-F151077151F6}" type="pres">
      <dgm:prSet presAssocID="{5E7CC83E-EC8A-46C0-ADD1-A17F4ECB5313}" presName="hierRoot4" presStyleCnt="0"/>
      <dgm:spPr/>
    </dgm:pt>
    <dgm:pt modelId="{EAE65B20-6A64-4FA3-92EC-F8C2FC30D90D}" type="pres">
      <dgm:prSet presAssocID="{5E7CC83E-EC8A-46C0-ADD1-A17F4ECB5313}" presName="composite4" presStyleCnt="0"/>
      <dgm:spPr/>
    </dgm:pt>
    <dgm:pt modelId="{93998E0F-1FC8-490F-A67E-5E7D83A9C3D9}" type="pres">
      <dgm:prSet presAssocID="{5E7CC83E-EC8A-46C0-ADD1-A17F4ECB5313}" presName="background4" presStyleLbl="node4" presStyleIdx="0" presStyleCnt="4"/>
      <dgm:spPr/>
    </dgm:pt>
    <dgm:pt modelId="{0A9C257E-0935-4A8A-BBBA-F42A3926F319}" type="pres">
      <dgm:prSet presAssocID="{5E7CC83E-EC8A-46C0-ADD1-A17F4ECB5313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6A6BB30-20B3-4DC5-8051-296BBA338C28}" type="pres">
      <dgm:prSet presAssocID="{5E7CC83E-EC8A-46C0-ADD1-A17F4ECB5313}" presName="hierChild5" presStyleCnt="0"/>
      <dgm:spPr/>
    </dgm:pt>
    <dgm:pt modelId="{8309C119-2273-450C-9616-93E500EDE60E}" type="pres">
      <dgm:prSet presAssocID="{1B53B06F-D98A-444C-B90C-D383E9C29FD9}" presName="Name23" presStyleLbl="parChTrans1D4" presStyleIdx="1" presStyleCnt="4"/>
      <dgm:spPr/>
      <dgm:t>
        <a:bodyPr/>
        <a:lstStyle/>
        <a:p>
          <a:endParaRPr lang="cs-CZ"/>
        </a:p>
      </dgm:t>
    </dgm:pt>
    <dgm:pt modelId="{39E338B3-0822-4E60-B587-382D73341886}" type="pres">
      <dgm:prSet presAssocID="{833E5A6B-9D4B-4891-89BE-D0A41B2DBA8A}" presName="hierRoot4" presStyleCnt="0"/>
      <dgm:spPr/>
    </dgm:pt>
    <dgm:pt modelId="{170AC917-D4EB-4574-8ED8-71B22F275388}" type="pres">
      <dgm:prSet presAssocID="{833E5A6B-9D4B-4891-89BE-D0A41B2DBA8A}" presName="composite4" presStyleCnt="0"/>
      <dgm:spPr/>
    </dgm:pt>
    <dgm:pt modelId="{34CBA90A-D5C4-4F80-AE7F-EBCF5857928E}" type="pres">
      <dgm:prSet presAssocID="{833E5A6B-9D4B-4891-89BE-D0A41B2DBA8A}" presName="background4" presStyleLbl="node4" presStyleIdx="1" presStyleCnt="4"/>
      <dgm:spPr/>
    </dgm:pt>
    <dgm:pt modelId="{FE00BF1D-3793-4686-AB94-915B39B89891}" type="pres">
      <dgm:prSet presAssocID="{833E5A6B-9D4B-4891-89BE-D0A41B2DBA8A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6AE9F75-57D3-44FE-B319-C89332B0F9D8}" type="pres">
      <dgm:prSet presAssocID="{833E5A6B-9D4B-4891-89BE-D0A41B2DBA8A}" presName="hierChild5" presStyleCnt="0"/>
      <dgm:spPr/>
    </dgm:pt>
    <dgm:pt modelId="{0AD87AA2-D6CC-4184-BA9D-3BC42BF4487C}" type="pres">
      <dgm:prSet presAssocID="{B8B6DAB4-8670-4B0C-8061-3C3C9AC361C7}" presName="Name17" presStyleLbl="parChTrans1D3" presStyleIdx="1" presStyleCnt="4"/>
      <dgm:spPr/>
      <dgm:t>
        <a:bodyPr/>
        <a:lstStyle/>
        <a:p>
          <a:endParaRPr lang="cs-CZ"/>
        </a:p>
      </dgm:t>
    </dgm:pt>
    <dgm:pt modelId="{D0F64437-826B-48AF-8AA3-A2645458FB4C}" type="pres">
      <dgm:prSet presAssocID="{4EB0D7D6-80A3-40DF-9756-B84C7C92D3FB}" presName="hierRoot3" presStyleCnt="0"/>
      <dgm:spPr/>
    </dgm:pt>
    <dgm:pt modelId="{70CF6F20-30FF-4003-9DF7-7821738B03D0}" type="pres">
      <dgm:prSet presAssocID="{4EB0D7D6-80A3-40DF-9756-B84C7C92D3FB}" presName="composite3" presStyleCnt="0"/>
      <dgm:spPr/>
    </dgm:pt>
    <dgm:pt modelId="{E739BF31-59FD-4B49-9E0D-26B5671FC34E}" type="pres">
      <dgm:prSet presAssocID="{4EB0D7D6-80A3-40DF-9756-B84C7C92D3FB}" presName="background3" presStyleLbl="node3" presStyleIdx="1" presStyleCnt="4"/>
      <dgm:spPr/>
      <dgm:t>
        <a:bodyPr/>
        <a:lstStyle/>
        <a:p>
          <a:endParaRPr lang="cs-CZ"/>
        </a:p>
      </dgm:t>
    </dgm:pt>
    <dgm:pt modelId="{58E80358-FDCE-4A0F-B372-436F2E1B1489}" type="pres">
      <dgm:prSet presAssocID="{4EB0D7D6-80A3-40DF-9756-B84C7C92D3FB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7854A7-8868-4E05-A1D6-13497C94BB7A}" type="pres">
      <dgm:prSet presAssocID="{4EB0D7D6-80A3-40DF-9756-B84C7C92D3FB}" presName="hierChild4" presStyleCnt="0"/>
      <dgm:spPr/>
    </dgm:pt>
    <dgm:pt modelId="{86E51DC0-889F-4C8C-B040-4E44A18AE266}" type="pres">
      <dgm:prSet presAssocID="{8C68F0B8-6CDA-4B0E-9ED4-0A66A8BE2227}" presName="Name23" presStyleLbl="parChTrans1D4" presStyleIdx="2" presStyleCnt="4"/>
      <dgm:spPr/>
      <dgm:t>
        <a:bodyPr/>
        <a:lstStyle/>
        <a:p>
          <a:endParaRPr lang="cs-CZ"/>
        </a:p>
      </dgm:t>
    </dgm:pt>
    <dgm:pt modelId="{38822F4B-95F1-4658-88CF-9938D7D9C615}" type="pres">
      <dgm:prSet presAssocID="{7DE3D911-E6B3-433E-98E2-8FEA851CE81E}" presName="hierRoot4" presStyleCnt="0"/>
      <dgm:spPr/>
    </dgm:pt>
    <dgm:pt modelId="{E27B67B5-A95D-4A09-AFFC-926AFAF7D901}" type="pres">
      <dgm:prSet presAssocID="{7DE3D911-E6B3-433E-98E2-8FEA851CE81E}" presName="composite4" presStyleCnt="0"/>
      <dgm:spPr/>
    </dgm:pt>
    <dgm:pt modelId="{B077342F-51DE-4360-9427-E9CEF2BE0D47}" type="pres">
      <dgm:prSet presAssocID="{7DE3D911-E6B3-433E-98E2-8FEA851CE81E}" presName="background4" presStyleLbl="node4" presStyleIdx="2" presStyleCnt="4"/>
      <dgm:spPr/>
    </dgm:pt>
    <dgm:pt modelId="{06D92AD7-B15D-4210-BCF3-F918F6912A22}" type="pres">
      <dgm:prSet presAssocID="{7DE3D911-E6B3-433E-98E2-8FEA851CE81E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7EFAFC-6683-48BD-9C74-9CDA5CE5973A}" type="pres">
      <dgm:prSet presAssocID="{7DE3D911-E6B3-433E-98E2-8FEA851CE81E}" presName="hierChild5" presStyleCnt="0"/>
      <dgm:spPr/>
    </dgm:pt>
    <dgm:pt modelId="{45886AAE-2FD7-4D6D-9F06-DEFF0690A732}" type="pres">
      <dgm:prSet presAssocID="{97371DD1-0C2A-4F22-948B-DD0FE2A317A3}" presName="Name23" presStyleLbl="parChTrans1D4" presStyleIdx="3" presStyleCnt="4"/>
      <dgm:spPr/>
      <dgm:t>
        <a:bodyPr/>
        <a:lstStyle/>
        <a:p>
          <a:endParaRPr lang="cs-CZ"/>
        </a:p>
      </dgm:t>
    </dgm:pt>
    <dgm:pt modelId="{EC33C77E-43CF-4F69-8B8A-EDB5CFFD3BB8}" type="pres">
      <dgm:prSet presAssocID="{719571D8-BC18-4908-BBC6-EA60A3164C58}" presName="hierRoot4" presStyleCnt="0"/>
      <dgm:spPr/>
    </dgm:pt>
    <dgm:pt modelId="{3064DFEA-2ED1-4289-87A2-C7F799BE78FC}" type="pres">
      <dgm:prSet presAssocID="{719571D8-BC18-4908-BBC6-EA60A3164C58}" presName="composite4" presStyleCnt="0"/>
      <dgm:spPr/>
    </dgm:pt>
    <dgm:pt modelId="{62FBB2EF-F692-40E1-99D4-54626D9E3434}" type="pres">
      <dgm:prSet presAssocID="{719571D8-BC18-4908-BBC6-EA60A3164C58}" presName="background4" presStyleLbl="node4" presStyleIdx="3" presStyleCnt="4"/>
      <dgm:spPr/>
    </dgm:pt>
    <dgm:pt modelId="{CCF3914B-9A59-41B0-865B-217A394EC63C}" type="pres">
      <dgm:prSet presAssocID="{719571D8-BC18-4908-BBC6-EA60A3164C58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9C8C38-6B86-4702-A9E3-125A67F0BD5E}" type="pres">
      <dgm:prSet presAssocID="{719571D8-BC18-4908-BBC6-EA60A3164C58}" presName="hierChild5" presStyleCnt="0"/>
      <dgm:spPr/>
    </dgm:pt>
    <dgm:pt modelId="{3C57BB7A-DBED-4E40-BB8C-427B1BF5D9B2}" type="pres">
      <dgm:prSet presAssocID="{25FF2EE5-1D9A-4CEC-B66C-1BE18AF85632}" presName="Name10" presStyleLbl="parChTrans1D2" presStyleIdx="1" presStyleCnt="2"/>
      <dgm:spPr/>
      <dgm:t>
        <a:bodyPr/>
        <a:lstStyle/>
        <a:p>
          <a:endParaRPr lang="cs-CZ"/>
        </a:p>
      </dgm:t>
    </dgm:pt>
    <dgm:pt modelId="{9C11EC96-4FCA-4C91-BB94-42F888076993}" type="pres">
      <dgm:prSet presAssocID="{1F7BF09D-898B-49EF-9D0E-78081690F7E2}" presName="hierRoot2" presStyleCnt="0"/>
      <dgm:spPr/>
    </dgm:pt>
    <dgm:pt modelId="{64603B40-6AB8-46A0-8174-C5BF9B9BAF8F}" type="pres">
      <dgm:prSet presAssocID="{1F7BF09D-898B-49EF-9D0E-78081690F7E2}" presName="composite2" presStyleCnt="0"/>
      <dgm:spPr/>
    </dgm:pt>
    <dgm:pt modelId="{FEB1A8AB-0503-4895-9DDB-7EE78860442D}" type="pres">
      <dgm:prSet presAssocID="{1F7BF09D-898B-49EF-9D0E-78081690F7E2}" presName="background2" presStyleLbl="node2" presStyleIdx="1" presStyleCnt="2"/>
      <dgm:spPr/>
    </dgm:pt>
    <dgm:pt modelId="{5CA0CF0C-1357-4095-AC14-219D68D3726E}" type="pres">
      <dgm:prSet presAssocID="{1F7BF09D-898B-49EF-9D0E-78081690F7E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E4A2688-02C6-495A-AF86-F2056DD5E93C}" type="pres">
      <dgm:prSet presAssocID="{1F7BF09D-898B-49EF-9D0E-78081690F7E2}" presName="hierChild3" presStyleCnt="0"/>
      <dgm:spPr/>
    </dgm:pt>
    <dgm:pt modelId="{AB6F0248-1F00-40D9-B9C0-7BC4284190C2}" type="pres">
      <dgm:prSet presAssocID="{2E4F4684-1641-4BD5-B834-D98DD6ADF86D}" presName="Name17" presStyleLbl="parChTrans1D3" presStyleIdx="2" presStyleCnt="4"/>
      <dgm:spPr/>
      <dgm:t>
        <a:bodyPr/>
        <a:lstStyle/>
        <a:p>
          <a:endParaRPr lang="cs-CZ"/>
        </a:p>
      </dgm:t>
    </dgm:pt>
    <dgm:pt modelId="{7340E3DA-78B7-4012-A013-CC6700F3DF12}" type="pres">
      <dgm:prSet presAssocID="{ADB05A56-977B-430C-AB49-2AA4510458EC}" presName="hierRoot3" presStyleCnt="0"/>
      <dgm:spPr/>
    </dgm:pt>
    <dgm:pt modelId="{3C73D1D6-9312-496E-B182-21AF4E7F4CCA}" type="pres">
      <dgm:prSet presAssocID="{ADB05A56-977B-430C-AB49-2AA4510458EC}" presName="composite3" presStyleCnt="0"/>
      <dgm:spPr/>
    </dgm:pt>
    <dgm:pt modelId="{CBDD93DE-7483-4973-B0D1-2CF11022E724}" type="pres">
      <dgm:prSet presAssocID="{ADB05A56-977B-430C-AB49-2AA4510458EC}" presName="background3" presStyleLbl="node3" presStyleIdx="2" presStyleCnt="4"/>
      <dgm:spPr/>
    </dgm:pt>
    <dgm:pt modelId="{8B36E8B6-9D3D-464B-8BA0-64A00A9CD913}" type="pres">
      <dgm:prSet presAssocID="{ADB05A56-977B-430C-AB49-2AA4510458EC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E43BBB-AD08-47BC-956C-BA9443B78BFF}" type="pres">
      <dgm:prSet presAssocID="{ADB05A56-977B-430C-AB49-2AA4510458EC}" presName="hierChild4" presStyleCnt="0"/>
      <dgm:spPr/>
    </dgm:pt>
    <dgm:pt modelId="{EE723F71-C3AC-463B-9CE0-B03F534C7B4C}" type="pres">
      <dgm:prSet presAssocID="{AE6BA0CC-419E-43FD-B160-2F46E4DF64A3}" presName="Name17" presStyleLbl="parChTrans1D3" presStyleIdx="3" presStyleCnt="4"/>
      <dgm:spPr/>
      <dgm:t>
        <a:bodyPr/>
        <a:lstStyle/>
        <a:p>
          <a:endParaRPr lang="cs-CZ"/>
        </a:p>
      </dgm:t>
    </dgm:pt>
    <dgm:pt modelId="{3D04ECF5-B1D5-4AAC-A36D-7E1DDFEF70C2}" type="pres">
      <dgm:prSet presAssocID="{08BAAE55-ACB1-44B9-96CB-E2974FACAD78}" presName="hierRoot3" presStyleCnt="0"/>
      <dgm:spPr/>
    </dgm:pt>
    <dgm:pt modelId="{C7F03C83-6210-4DFE-B453-6EAE12A3BDA7}" type="pres">
      <dgm:prSet presAssocID="{08BAAE55-ACB1-44B9-96CB-E2974FACAD78}" presName="composite3" presStyleCnt="0"/>
      <dgm:spPr/>
    </dgm:pt>
    <dgm:pt modelId="{21D72A33-A97C-4D4D-8554-34C9A6B6E3AC}" type="pres">
      <dgm:prSet presAssocID="{08BAAE55-ACB1-44B9-96CB-E2974FACAD78}" presName="background3" presStyleLbl="node3" presStyleIdx="3" presStyleCnt="4"/>
      <dgm:spPr/>
    </dgm:pt>
    <dgm:pt modelId="{D3C79296-1F43-4DB6-8B46-556738B3779F}" type="pres">
      <dgm:prSet presAssocID="{08BAAE55-ACB1-44B9-96CB-E2974FACAD78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187E3BE-33A5-468D-A94E-6E9D9CEDD352}" type="pres">
      <dgm:prSet presAssocID="{08BAAE55-ACB1-44B9-96CB-E2974FACAD78}" presName="hierChild4" presStyleCnt="0"/>
      <dgm:spPr/>
    </dgm:pt>
  </dgm:ptLst>
  <dgm:cxnLst>
    <dgm:cxn modelId="{69C55ABD-09FC-4B51-91DB-941324B6A160}" type="presOf" srcId="{1F7BF09D-898B-49EF-9D0E-78081690F7E2}" destId="{5CA0CF0C-1357-4095-AC14-219D68D3726E}" srcOrd="0" destOrd="0" presId="urn:microsoft.com/office/officeart/2005/8/layout/hierarchy1"/>
    <dgm:cxn modelId="{F0ACBCD0-3305-4855-8089-E8DCF6F8A251}" srcId="{05CBFF15-90AB-4BD1-81A4-5332BF51BD3D}" destId="{C24E431F-1CAC-4EDB-845C-D9899786A5D9}" srcOrd="0" destOrd="0" parTransId="{66CA2639-FDE2-4621-B57B-8E3AA6719A97}" sibTransId="{2F6814CF-CA2B-4D80-A303-002FCB8E4E0A}"/>
    <dgm:cxn modelId="{E9730A30-60FA-4042-9017-C3AF83D783FB}" type="presOf" srcId="{25FF2EE5-1D9A-4CEC-B66C-1BE18AF85632}" destId="{3C57BB7A-DBED-4E40-BB8C-427B1BF5D9B2}" srcOrd="0" destOrd="0" presId="urn:microsoft.com/office/officeart/2005/8/layout/hierarchy1"/>
    <dgm:cxn modelId="{FFBB4160-3201-4BD1-B3EC-4F3113B3C7D9}" srcId="{4EB0D7D6-80A3-40DF-9756-B84C7C92D3FB}" destId="{719571D8-BC18-4908-BBC6-EA60A3164C58}" srcOrd="1" destOrd="0" parTransId="{97371DD1-0C2A-4F22-948B-DD0FE2A317A3}" sibTransId="{A4F2DDDA-AE88-47D4-99C5-C8509773E37B}"/>
    <dgm:cxn modelId="{ADD55652-23E6-43F2-A11D-879BD14EE99C}" type="presOf" srcId="{05CBFF15-90AB-4BD1-81A4-5332BF51BD3D}" destId="{449A2008-E71E-4E08-931D-87776BAB4F67}" srcOrd="0" destOrd="0" presId="urn:microsoft.com/office/officeart/2005/8/layout/hierarchy1"/>
    <dgm:cxn modelId="{1D0EC6BA-135E-4343-AAFB-C19ECF8B525C}" type="presOf" srcId="{08BAAE55-ACB1-44B9-96CB-E2974FACAD78}" destId="{D3C79296-1F43-4DB6-8B46-556738B3779F}" srcOrd="0" destOrd="0" presId="urn:microsoft.com/office/officeart/2005/8/layout/hierarchy1"/>
    <dgm:cxn modelId="{948B628F-01F0-4360-84BF-F577F74D64B6}" srcId="{4EB0D7D6-80A3-40DF-9756-B84C7C92D3FB}" destId="{7DE3D911-E6B3-433E-98E2-8FEA851CE81E}" srcOrd="0" destOrd="0" parTransId="{8C68F0B8-6CDA-4B0E-9ED4-0A66A8BE2227}" sibTransId="{888B78FD-AE8F-4201-9081-7CEED3FC6732}"/>
    <dgm:cxn modelId="{094EF95D-E453-455B-B8DE-FC65E22090EF}" srcId="{BE79ACF4-9F73-45BF-AD37-B9CC2E46E558}" destId="{5E7CC83E-EC8A-46C0-ADD1-A17F4ECB5313}" srcOrd="0" destOrd="0" parTransId="{BE02435B-D125-4C92-8979-0B8E1AA597C1}" sibTransId="{D62A3D05-CD8F-4DD3-8FF8-5FD92756EBAC}"/>
    <dgm:cxn modelId="{1AE122C7-4EB6-4C3B-B980-2660B9EB3451}" type="presOf" srcId="{B8B6DAB4-8670-4B0C-8061-3C3C9AC361C7}" destId="{0AD87AA2-D6CC-4184-BA9D-3BC42BF4487C}" srcOrd="0" destOrd="0" presId="urn:microsoft.com/office/officeart/2005/8/layout/hierarchy1"/>
    <dgm:cxn modelId="{60A512A4-EF39-4C5F-AD9C-F8657788FA1C}" type="presOf" srcId="{8C68F0B8-6CDA-4B0E-9ED4-0A66A8BE2227}" destId="{86E51DC0-889F-4C8C-B040-4E44A18AE266}" srcOrd="0" destOrd="0" presId="urn:microsoft.com/office/officeart/2005/8/layout/hierarchy1"/>
    <dgm:cxn modelId="{F871FAF2-8279-4B76-A0F6-8CD101802015}" type="presOf" srcId="{ADB05A56-977B-430C-AB49-2AA4510458EC}" destId="{8B36E8B6-9D3D-464B-8BA0-64A00A9CD913}" srcOrd="0" destOrd="0" presId="urn:microsoft.com/office/officeart/2005/8/layout/hierarchy1"/>
    <dgm:cxn modelId="{C44D1BB3-D9BD-489E-AC6A-A078A4C0A7C0}" type="presOf" srcId="{1B53B06F-D98A-444C-B90C-D383E9C29FD9}" destId="{8309C119-2273-450C-9616-93E500EDE60E}" srcOrd="0" destOrd="0" presId="urn:microsoft.com/office/officeart/2005/8/layout/hierarchy1"/>
    <dgm:cxn modelId="{AD1B176F-C615-4F76-B4DF-BBBD5C42F81B}" type="presOf" srcId="{7DE3D911-E6B3-433E-98E2-8FEA851CE81E}" destId="{06D92AD7-B15D-4210-BCF3-F918F6912A22}" srcOrd="0" destOrd="0" presId="urn:microsoft.com/office/officeart/2005/8/layout/hierarchy1"/>
    <dgm:cxn modelId="{82F5FD39-331C-4CDB-927C-4D5B0710BC00}" type="presOf" srcId="{BE79ACF4-9F73-45BF-AD37-B9CC2E46E558}" destId="{C75CC6D6-A513-4048-AA10-68EBB6677DFB}" srcOrd="0" destOrd="0" presId="urn:microsoft.com/office/officeart/2005/8/layout/hierarchy1"/>
    <dgm:cxn modelId="{D4FAF8FC-3E30-45B9-8C80-EC920E408EEF}" srcId="{843BEF1F-A3D4-4084-92CD-EA6BBD511305}" destId="{05CBFF15-90AB-4BD1-81A4-5332BF51BD3D}" srcOrd="0" destOrd="0" parTransId="{D06DC301-6768-4A0C-98C2-F01EC3611D46}" sibTransId="{5AFFF34B-8C2D-4634-B2E2-98A4EEB76485}"/>
    <dgm:cxn modelId="{5A7839B6-DD2D-4509-9F9B-8D49B52575DB}" type="presOf" srcId="{97371DD1-0C2A-4F22-948B-DD0FE2A317A3}" destId="{45886AAE-2FD7-4D6D-9F06-DEFF0690A732}" srcOrd="0" destOrd="0" presId="urn:microsoft.com/office/officeart/2005/8/layout/hierarchy1"/>
    <dgm:cxn modelId="{A5070305-346E-4FE6-8F2A-74E2D8CAC351}" type="presOf" srcId="{4EB0D7D6-80A3-40DF-9756-B84C7C92D3FB}" destId="{58E80358-FDCE-4A0F-B372-436F2E1B1489}" srcOrd="0" destOrd="0" presId="urn:microsoft.com/office/officeart/2005/8/layout/hierarchy1"/>
    <dgm:cxn modelId="{5A46FBD0-0C85-485A-835D-265AEBDF042E}" srcId="{1F7BF09D-898B-49EF-9D0E-78081690F7E2}" destId="{08BAAE55-ACB1-44B9-96CB-E2974FACAD78}" srcOrd="1" destOrd="0" parTransId="{AE6BA0CC-419E-43FD-B160-2F46E4DF64A3}" sibTransId="{D8337E66-3420-4BE3-89E7-EB2E016B305B}"/>
    <dgm:cxn modelId="{261F51DB-8102-467A-8189-F25A78B6DC08}" type="presOf" srcId="{2E4F4684-1641-4BD5-B834-D98DD6ADF86D}" destId="{AB6F0248-1F00-40D9-B9C0-7BC4284190C2}" srcOrd="0" destOrd="0" presId="urn:microsoft.com/office/officeart/2005/8/layout/hierarchy1"/>
    <dgm:cxn modelId="{0FFCA5E5-49A2-4A31-8622-28F3BB8AAE90}" srcId="{C24E431F-1CAC-4EDB-845C-D9899786A5D9}" destId="{BE79ACF4-9F73-45BF-AD37-B9CC2E46E558}" srcOrd="0" destOrd="0" parTransId="{2936C40E-2DB6-46B5-A9B1-140A5FF09AF9}" sibTransId="{D996716E-333F-4A6F-B27D-F33329EDA4CB}"/>
    <dgm:cxn modelId="{5BE2CC89-EF14-4A66-A1BA-736B94AF25FC}" type="presOf" srcId="{843BEF1F-A3D4-4084-92CD-EA6BBD511305}" destId="{6AAD4ECB-3BB0-4822-A6BC-2FD0BE5BF181}" srcOrd="0" destOrd="0" presId="urn:microsoft.com/office/officeart/2005/8/layout/hierarchy1"/>
    <dgm:cxn modelId="{D49CCFFD-3C61-4920-8BF4-F91557EA522C}" srcId="{C24E431F-1CAC-4EDB-845C-D9899786A5D9}" destId="{4EB0D7D6-80A3-40DF-9756-B84C7C92D3FB}" srcOrd="1" destOrd="0" parTransId="{B8B6DAB4-8670-4B0C-8061-3C3C9AC361C7}" sibTransId="{D8183B28-20AD-4A60-A184-3674C79FC8FD}"/>
    <dgm:cxn modelId="{4BAA7518-CCFB-402D-80DD-9E4FAADCDCC8}" srcId="{1F7BF09D-898B-49EF-9D0E-78081690F7E2}" destId="{ADB05A56-977B-430C-AB49-2AA4510458EC}" srcOrd="0" destOrd="0" parTransId="{2E4F4684-1641-4BD5-B834-D98DD6ADF86D}" sibTransId="{AC98C103-3D82-4367-AFF8-D5956A01E048}"/>
    <dgm:cxn modelId="{BCF42369-E792-4F52-9D16-F120E5816FBD}" type="presOf" srcId="{66CA2639-FDE2-4621-B57B-8E3AA6719A97}" destId="{68041F55-DBD6-4151-A642-26182A3F0677}" srcOrd="0" destOrd="0" presId="urn:microsoft.com/office/officeart/2005/8/layout/hierarchy1"/>
    <dgm:cxn modelId="{8B1EABBD-02FD-4762-8062-BC94AD7FE94D}" type="presOf" srcId="{5E7CC83E-EC8A-46C0-ADD1-A17F4ECB5313}" destId="{0A9C257E-0935-4A8A-BBBA-F42A3926F319}" srcOrd="0" destOrd="0" presId="urn:microsoft.com/office/officeart/2005/8/layout/hierarchy1"/>
    <dgm:cxn modelId="{7945BD1B-326B-4649-9C41-9D941E4EECCF}" type="presOf" srcId="{C24E431F-1CAC-4EDB-845C-D9899786A5D9}" destId="{9A244902-12F2-4802-AE2A-5FC672223613}" srcOrd="0" destOrd="0" presId="urn:microsoft.com/office/officeart/2005/8/layout/hierarchy1"/>
    <dgm:cxn modelId="{C8918EFB-CBC4-4C79-A7C6-BA0A706F3DA3}" type="presOf" srcId="{AE6BA0CC-419E-43FD-B160-2F46E4DF64A3}" destId="{EE723F71-C3AC-463B-9CE0-B03F534C7B4C}" srcOrd="0" destOrd="0" presId="urn:microsoft.com/office/officeart/2005/8/layout/hierarchy1"/>
    <dgm:cxn modelId="{4364E629-04F2-4458-8CEA-BC4BF5E85366}" type="presOf" srcId="{2936C40E-2DB6-46B5-A9B1-140A5FF09AF9}" destId="{4167B6A6-A154-4E02-99C0-BFBE7EEA838D}" srcOrd="0" destOrd="0" presId="urn:microsoft.com/office/officeart/2005/8/layout/hierarchy1"/>
    <dgm:cxn modelId="{71DC4025-E1E4-4510-9DEC-6DF7BED0978E}" srcId="{05CBFF15-90AB-4BD1-81A4-5332BF51BD3D}" destId="{1F7BF09D-898B-49EF-9D0E-78081690F7E2}" srcOrd="1" destOrd="0" parTransId="{25FF2EE5-1D9A-4CEC-B66C-1BE18AF85632}" sibTransId="{EC2E4727-E56D-413A-BA50-DDBA42F0981A}"/>
    <dgm:cxn modelId="{93E909B0-79CB-4A83-B621-591B36F64A7D}" srcId="{BE79ACF4-9F73-45BF-AD37-B9CC2E46E558}" destId="{833E5A6B-9D4B-4891-89BE-D0A41B2DBA8A}" srcOrd="1" destOrd="0" parTransId="{1B53B06F-D98A-444C-B90C-D383E9C29FD9}" sibTransId="{0D754BAF-8A1B-47A3-905C-16FE0399319C}"/>
    <dgm:cxn modelId="{3E9FD826-BFD6-411A-AC39-038839B1F758}" type="presOf" srcId="{719571D8-BC18-4908-BBC6-EA60A3164C58}" destId="{CCF3914B-9A59-41B0-865B-217A394EC63C}" srcOrd="0" destOrd="0" presId="urn:microsoft.com/office/officeart/2005/8/layout/hierarchy1"/>
    <dgm:cxn modelId="{99172665-AC9D-4E75-9CE1-6361D01957A1}" type="presOf" srcId="{BE02435B-D125-4C92-8979-0B8E1AA597C1}" destId="{82B985A3-9882-4E37-A968-C0851E00A6C2}" srcOrd="0" destOrd="0" presId="urn:microsoft.com/office/officeart/2005/8/layout/hierarchy1"/>
    <dgm:cxn modelId="{2469F640-3A17-4C49-89CA-05F931472C34}" type="presOf" srcId="{833E5A6B-9D4B-4891-89BE-D0A41B2DBA8A}" destId="{FE00BF1D-3793-4686-AB94-915B39B89891}" srcOrd="0" destOrd="0" presId="urn:microsoft.com/office/officeart/2005/8/layout/hierarchy1"/>
    <dgm:cxn modelId="{2942DD24-933F-44E6-8F28-EEC936B6D967}" type="presParOf" srcId="{6AAD4ECB-3BB0-4822-A6BC-2FD0BE5BF181}" destId="{CBDF563D-6FB3-4C2E-923D-66D850E1B578}" srcOrd="0" destOrd="0" presId="urn:microsoft.com/office/officeart/2005/8/layout/hierarchy1"/>
    <dgm:cxn modelId="{70CA58EB-556A-4168-B8A9-F9DC8D3B9E12}" type="presParOf" srcId="{CBDF563D-6FB3-4C2E-923D-66D850E1B578}" destId="{948E181B-1E9B-418B-915E-B1CF9D46049D}" srcOrd="0" destOrd="0" presId="urn:microsoft.com/office/officeart/2005/8/layout/hierarchy1"/>
    <dgm:cxn modelId="{AA82A8DA-2B3D-4B32-A011-69CAFABFE726}" type="presParOf" srcId="{948E181B-1E9B-418B-915E-B1CF9D46049D}" destId="{19E7111A-2FF4-4243-8502-C307DCFFFE1D}" srcOrd="0" destOrd="0" presId="urn:microsoft.com/office/officeart/2005/8/layout/hierarchy1"/>
    <dgm:cxn modelId="{7824370C-EBB5-4817-897A-770B7B300E4D}" type="presParOf" srcId="{948E181B-1E9B-418B-915E-B1CF9D46049D}" destId="{449A2008-E71E-4E08-931D-87776BAB4F67}" srcOrd="1" destOrd="0" presId="urn:microsoft.com/office/officeart/2005/8/layout/hierarchy1"/>
    <dgm:cxn modelId="{5E6DDECD-7EF1-48E9-9ECB-45F2A286D3B0}" type="presParOf" srcId="{CBDF563D-6FB3-4C2E-923D-66D850E1B578}" destId="{58CB3CAE-EAE4-413E-8295-0E2BFD2AE583}" srcOrd="1" destOrd="0" presId="urn:microsoft.com/office/officeart/2005/8/layout/hierarchy1"/>
    <dgm:cxn modelId="{76BA098B-E661-453A-AB08-774C865CBBB6}" type="presParOf" srcId="{58CB3CAE-EAE4-413E-8295-0E2BFD2AE583}" destId="{68041F55-DBD6-4151-A642-26182A3F0677}" srcOrd="0" destOrd="0" presId="urn:microsoft.com/office/officeart/2005/8/layout/hierarchy1"/>
    <dgm:cxn modelId="{0A1061E2-6DC5-4A93-B37F-10A38681A94F}" type="presParOf" srcId="{58CB3CAE-EAE4-413E-8295-0E2BFD2AE583}" destId="{2AEAA6EA-23F4-4068-AAD5-38FBA54F98CF}" srcOrd="1" destOrd="0" presId="urn:microsoft.com/office/officeart/2005/8/layout/hierarchy1"/>
    <dgm:cxn modelId="{87F7ABB8-0924-4B8C-B49A-2CE94C700B0B}" type="presParOf" srcId="{2AEAA6EA-23F4-4068-AAD5-38FBA54F98CF}" destId="{C2B4C73B-D388-4AAA-9751-BDAC8031DC6B}" srcOrd="0" destOrd="0" presId="urn:microsoft.com/office/officeart/2005/8/layout/hierarchy1"/>
    <dgm:cxn modelId="{F839E798-A3A9-4E41-AF12-4D663BCF0FEB}" type="presParOf" srcId="{C2B4C73B-D388-4AAA-9751-BDAC8031DC6B}" destId="{11280AC9-984C-4EF4-AE17-FC9E376965B3}" srcOrd="0" destOrd="0" presId="urn:microsoft.com/office/officeart/2005/8/layout/hierarchy1"/>
    <dgm:cxn modelId="{1745F0FE-4AD2-440A-A2C7-B98ACF87F0DC}" type="presParOf" srcId="{C2B4C73B-D388-4AAA-9751-BDAC8031DC6B}" destId="{9A244902-12F2-4802-AE2A-5FC672223613}" srcOrd="1" destOrd="0" presId="urn:microsoft.com/office/officeart/2005/8/layout/hierarchy1"/>
    <dgm:cxn modelId="{D7288C14-CB5D-4FAA-8731-E600677E71E4}" type="presParOf" srcId="{2AEAA6EA-23F4-4068-AAD5-38FBA54F98CF}" destId="{7C608EF3-410D-4616-855A-3DDCCB056824}" srcOrd="1" destOrd="0" presId="urn:microsoft.com/office/officeart/2005/8/layout/hierarchy1"/>
    <dgm:cxn modelId="{2A7ED1C1-AA95-4826-9E6C-0D4097F9C343}" type="presParOf" srcId="{7C608EF3-410D-4616-855A-3DDCCB056824}" destId="{4167B6A6-A154-4E02-99C0-BFBE7EEA838D}" srcOrd="0" destOrd="0" presId="urn:microsoft.com/office/officeart/2005/8/layout/hierarchy1"/>
    <dgm:cxn modelId="{2705A66C-AC16-45FE-92E5-6B71589C3AD0}" type="presParOf" srcId="{7C608EF3-410D-4616-855A-3DDCCB056824}" destId="{FA06A48C-8A17-4E43-B930-08070A56968F}" srcOrd="1" destOrd="0" presId="urn:microsoft.com/office/officeart/2005/8/layout/hierarchy1"/>
    <dgm:cxn modelId="{877E00EC-CB65-4CC8-983A-DB40307923D3}" type="presParOf" srcId="{FA06A48C-8A17-4E43-B930-08070A56968F}" destId="{393E80F3-4F8C-494A-A1DD-F908DBCE998F}" srcOrd="0" destOrd="0" presId="urn:microsoft.com/office/officeart/2005/8/layout/hierarchy1"/>
    <dgm:cxn modelId="{083E2292-A77A-451B-AAF2-5CD85A609596}" type="presParOf" srcId="{393E80F3-4F8C-494A-A1DD-F908DBCE998F}" destId="{BCE56A59-5B7B-463A-9D98-D73BAE92D5F6}" srcOrd="0" destOrd="0" presId="urn:microsoft.com/office/officeart/2005/8/layout/hierarchy1"/>
    <dgm:cxn modelId="{42A93E41-864D-4A51-986F-009E17215431}" type="presParOf" srcId="{393E80F3-4F8C-494A-A1DD-F908DBCE998F}" destId="{C75CC6D6-A513-4048-AA10-68EBB6677DFB}" srcOrd="1" destOrd="0" presId="urn:microsoft.com/office/officeart/2005/8/layout/hierarchy1"/>
    <dgm:cxn modelId="{38F6E12C-30FB-49AB-8614-0AF18797AC06}" type="presParOf" srcId="{FA06A48C-8A17-4E43-B930-08070A56968F}" destId="{05326856-5950-44E9-AACC-270B8ACAF537}" srcOrd="1" destOrd="0" presId="urn:microsoft.com/office/officeart/2005/8/layout/hierarchy1"/>
    <dgm:cxn modelId="{DCB28088-D3C8-49F0-9AC8-C3BF9EDF20DC}" type="presParOf" srcId="{05326856-5950-44E9-AACC-270B8ACAF537}" destId="{82B985A3-9882-4E37-A968-C0851E00A6C2}" srcOrd="0" destOrd="0" presId="urn:microsoft.com/office/officeart/2005/8/layout/hierarchy1"/>
    <dgm:cxn modelId="{1391CD1B-4B78-4172-B93D-48A947E2187C}" type="presParOf" srcId="{05326856-5950-44E9-AACC-270B8ACAF537}" destId="{CC3ECE33-DC0D-4346-831C-F151077151F6}" srcOrd="1" destOrd="0" presId="urn:microsoft.com/office/officeart/2005/8/layout/hierarchy1"/>
    <dgm:cxn modelId="{70D1A478-2BD9-482D-BD3A-FAA880E8FA34}" type="presParOf" srcId="{CC3ECE33-DC0D-4346-831C-F151077151F6}" destId="{EAE65B20-6A64-4FA3-92EC-F8C2FC30D90D}" srcOrd="0" destOrd="0" presId="urn:microsoft.com/office/officeart/2005/8/layout/hierarchy1"/>
    <dgm:cxn modelId="{30251872-5716-4820-8947-4F5CE40F1709}" type="presParOf" srcId="{EAE65B20-6A64-4FA3-92EC-F8C2FC30D90D}" destId="{93998E0F-1FC8-490F-A67E-5E7D83A9C3D9}" srcOrd="0" destOrd="0" presId="urn:microsoft.com/office/officeart/2005/8/layout/hierarchy1"/>
    <dgm:cxn modelId="{B493C264-6C3C-4B22-8F53-5F5160DFFC1F}" type="presParOf" srcId="{EAE65B20-6A64-4FA3-92EC-F8C2FC30D90D}" destId="{0A9C257E-0935-4A8A-BBBA-F42A3926F319}" srcOrd="1" destOrd="0" presId="urn:microsoft.com/office/officeart/2005/8/layout/hierarchy1"/>
    <dgm:cxn modelId="{D8A8019E-454F-4AB6-8798-775C15D2BA76}" type="presParOf" srcId="{CC3ECE33-DC0D-4346-831C-F151077151F6}" destId="{86A6BB30-20B3-4DC5-8051-296BBA338C28}" srcOrd="1" destOrd="0" presId="urn:microsoft.com/office/officeart/2005/8/layout/hierarchy1"/>
    <dgm:cxn modelId="{7E6C79BB-12D6-4960-937A-4D81AADE5BDB}" type="presParOf" srcId="{05326856-5950-44E9-AACC-270B8ACAF537}" destId="{8309C119-2273-450C-9616-93E500EDE60E}" srcOrd="2" destOrd="0" presId="urn:microsoft.com/office/officeart/2005/8/layout/hierarchy1"/>
    <dgm:cxn modelId="{B57BB3B4-B464-4FDA-941E-BFF31328F9DC}" type="presParOf" srcId="{05326856-5950-44E9-AACC-270B8ACAF537}" destId="{39E338B3-0822-4E60-B587-382D73341886}" srcOrd="3" destOrd="0" presId="urn:microsoft.com/office/officeart/2005/8/layout/hierarchy1"/>
    <dgm:cxn modelId="{6331D8B2-D12D-4514-A81D-F3D040B11719}" type="presParOf" srcId="{39E338B3-0822-4E60-B587-382D73341886}" destId="{170AC917-D4EB-4574-8ED8-71B22F275388}" srcOrd="0" destOrd="0" presId="urn:microsoft.com/office/officeart/2005/8/layout/hierarchy1"/>
    <dgm:cxn modelId="{EA0BAA67-5DFF-4B12-93A7-C943EA5C399E}" type="presParOf" srcId="{170AC917-D4EB-4574-8ED8-71B22F275388}" destId="{34CBA90A-D5C4-4F80-AE7F-EBCF5857928E}" srcOrd="0" destOrd="0" presId="urn:microsoft.com/office/officeart/2005/8/layout/hierarchy1"/>
    <dgm:cxn modelId="{93FD7906-C509-490B-9697-6BEC1B934FDF}" type="presParOf" srcId="{170AC917-D4EB-4574-8ED8-71B22F275388}" destId="{FE00BF1D-3793-4686-AB94-915B39B89891}" srcOrd="1" destOrd="0" presId="urn:microsoft.com/office/officeart/2005/8/layout/hierarchy1"/>
    <dgm:cxn modelId="{B18A107E-C670-4248-A2F9-FD236C670B7F}" type="presParOf" srcId="{39E338B3-0822-4E60-B587-382D73341886}" destId="{56AE9F75-57D3-44FE-B319-C89332B0F9D8}" srcOrd="1" destOrd="0" presId="urn:microsoft.com/office/officeart/2005/8/layout/hierarchy1"/>
    <dgm:cxn modelId="{FE1E433E-6D16-4D84-A19D-9799416A77D6}" type="presParOf" srcId="{7C608EF3-410D-4616-855A-3DDCCB056824}" destId="{0AD87AA2-D6CC-4184-BA9D-3BC42BF4487C}" srcOrd="2" destOrd="0" presId="urn:microsoft.com/office/officeart/2005/8/layout/hierarchy1"/>
    <dgm:cxn modelId="{C1105E43-3531-4119-857B-5CF78337E3D9}" type="presParOf" srcId="{7C608EF3-410D-4616-855A-3DDCCB056824}" destId="{D0F64437-826B-48AF-8AA3-A2645458FB4C}" srcOrd="3" destOrd="0" presId="urn:microsoft.com/office/officeart/2005/8/layout/hierarchy1"/>
    <dgm:cxn modelId="{73B95C0F-1960-4033-A3A4-95D5242EA664}" type="presParOf" srcId="{D0F64437-826B-48AF-8AA3-A2645458FB4C}" destId="{70CF6F20-30FF-4003-9DF7-7821738B03D0}" srcOrd="0" destOrd="0" presId="urn:microsoft.com/office/officeart/2005/8/layout/hierarchy1"/>
    <dgm:cxn modelId="{7DF88BC1-249E-4A18-834D-7C8739598DC3}" type="presParOf" srcId="{70CF6F20-30FF-4003-9DF7-7821738B03D0}" destId="{E739BF31-59FD-4B49-9E0D-26B5671FC34E}" srcOrd="0" destOrd="0" presId="urn:microsoft.com/office/officeart/2005/8/layout/hierarchy1"/>
    <dgm:cxn modelId="{4739CEC1-16E0-4D07-909F-47B3A74FA417}" type="presParOf" srcId="{70CF6F20-30FF-4003-9DF7-7821738B03D0}" destId="{58E80358-FDCE-4A0F-B372-436F2E1B1489}" srcOrd="1" destOrd="0" presId="urn:microsoft.com/office/officeart/2005/8/layout/hierarchy1"/>
    <dgm:cxn modelId="{571F8E0A-7A82-49DA-AA82-C42EBD670AD9}" type="presParOf" srcId="{D0F64437-826B-48AF-8AA3-A2645458FB4C}" destId="{9F7854A7-8868-4E05-A1D6-13497C94BB7A}" srcOrd="1" destOrd="0" presId="urn:microsoft.com/office/officeart/2005/8/layout/hierarchy1"/>
    <dgm:cxn modelId="{2FDA7B68-96F6-452F-8538-39392534F214}" type="presParOf" srcId="{9F7854A7-8868-4E05-A1D6-13497C94BB7A}" destId="{86E51DC0-889F-4C8C-B040-4E44A18AE266}" srcOrd="0" destOrd="0" presId="urn:microsoft.com/office/officeart/2005/8/layout/hierarchy1"/>
    <dgm:cxn modelId="{D61EA0B2-6F51-4E9F-BBE4-DE3A4926A721}" type="presParOf" srcId="{9F7854A7-8868-4E05-A1D6-13497C94BB7A}" destId="{38822F4B-95F1-4658-88CF-9938D7D9C615}" srcOrd="1" destOrd="0" presId="urn:microsoft.com/office/officeart/2005/8/layout/hierarchy1"/>
    <dgm:cxn modelId="{C66AF2CE-884A-4D05-BD22-459F62243F28}" type="presParOf" srcId="{38822F4B-95F1-4658-88CF-9938D7D9C615}" destId="{E27B67B5-A95D-4A09-AFFC-926AFAF7D901}" srcOrd="0" destOrd="0" presId="urn:microsoft.com/office/officeart/2005/8/layout/hierarchy1"/>
    <dgm:cxn modelId="{6F8162B2-4882-4B7A-AC28-CE5FE89BB4FA}" type="presParOf" srcId="{E27B67B5-A95D-4A09-AFFC-926AFAF7D901}" destId="{B077342F-51DE-4360-9427-E9CEF2BE0D47}" srcOrd="0" destOrd="0" presId="urn:microsoft.com/office/officeart/2005/8/layout/hierarchy1"/>
    <dgm:cxn modelId="{B83233B0-337F-4DA8-A5D2-CB96D9E8FA88}" type="presParOf" srcId="{E27B67B5-A95D-4A09-AFFC-926AFAF7D901}" destId="{06D92AD7-B15D-4210-BCF3-F918F6912A22}" srcOrd="1" destOrd="0" presId="urn:microsoft.com/office/officeart/2005/8/layout/hierarchy1"/>
    <dgm:cxn modelId="{D6438EAE-AA74-4F29-BE25-781136F92FDF}" type="presParOf" srcId="{38822F4B-95F1-4658-88CF-9938D7D9C615}" destId="{D07EFAFC-6683-48BD-9C74-9CDA5CE5973A}" srcOrd="1" destOrd="0" presId="urn:microsoft.com/office/officeart/2005/8/layout/hierarchy1"/>
    <dgm:cxn modelId="{5C263239-C0F4-4AD7-B334-1FC606F91ED8}" type="presParOf" srcId="{9F7854A7-8868-4E05-A1D6-13497C94BB7A}" destId="{45886AAE-2FD7-4D6D-9F06-DEFF0690A732}" srcOrd="2" destOrd="0" presId="urn:microsoft.com/office/officeart/2005/8/layout/hierarchy1"/>
    <dgm:cxn modelId="{82117E33-2E04-436B-85EA-87BD5F521ADA}" type="presParOf" srcId="{9F7854A7-8868-4E05-A1D6-13497C94BB7A}" destId="{EC33C77E-43CF-4F69-8B8A-EDB5CFFD3BB8}" srcOrd="3" destOrd="0" presId="urn:microsoft.com/office/officeart/2005/8/layout/hierarchy1"/>
    <dgm:cxn modelId="{1EE0CD99-2C99-4F19-B235-F8CD9F36F77F}" type="presParOf" srcId="{EC33C77E-43CF-4F69-8B8A-EDB5CFFD3BB8}" destId="{3064DFEA-2ED1-4289-87A2-C7F799BE78FC}" srcOrd="0" destOrd="0" presId="urn:microsoft.com/office/officeart/2005/8/layout/hierarchy1"/>
    <dgm:cxn modelId="{ADF3A9F6-AC48-4824-921A-26A96C692E18}" type="presParOf" srcId="{3064DFEA-2ED1-4289-87A2-C7F799BE78FC}" destId="{62FBB2EF-F692-40E1-99D4-54626D9E3434}" srcOrd="0" destOrd="0" presId="urn:microsoft.com/office/officeart/2005/8/layout/hierarchy1"/>
    <dgm:cxn modelId="{8789E6E3-3B57-4A42-B627-6A79E45F2C32}" type="presParOf" srcId="{3064DFEA-2ED1-4289-87A2-C7F799BE78FC}" destId="{CCF3914B-9A59-41B0-865B-217A394EC63C}" srcOrd="1" destOrd="0" presId="urn:microsoft.com/office/officeart/2005/8/layout/hierarchy1"/>
    <dgm:cxn modelId="{8C58B8A7-0DF7-40B9-BC13-AE6C389ECBEB}" type="presParOf" srcId="{EC33C77E-43CF-4F69-8B8A-EDB5CFFD3BB8}" destId="{199C8C38-6B86-4702-A9E3-125A67F0BD5E}" srcOrd="1" destOrd="0" presId="urn:microsoft.com/office/officeart/2005/8/layout/hierarchy1"/>
    <dgm:cxn modelId="{05E6A0BB-6897-475D-AFBC-EF61F748DC5C}" type="presParOf" srcId="{58CB3CAE-EAE4-413E-8295-0E2BFD2AE583}" destId="{3C57BB7A-DBED-4E40-BB8C-427B1BF5D9B2}" srcOrd="2" destOrd="0" presId="urn:microsoft.com/office/officeart/2005/8/layout/hierarchy1"/>
    <dgm:cxn modelId="{37E39D96-62D9-42EA-BEDD-7469DADD5859}" type="presParOf" srcId="{58CB3CAE-EAE4-413E-8295-0E2BFD2AE583}" destId="{9C11EC96-4FCA-4C91-BB94-42F888076993}" srcOrd="3" destOrd="0" presId="urn:microsoft.com/office/officeart/2005/8/layout/hierarchy1"/>
    <dgm:cxn modelId="{3797A0B2-460E-4EF0-8ABC-313A5470B54E}" type="presParOf" srcId="{9C11EC96-4FCA-4C91-BB94-42F888076993}" destId="{64603B40-6AB8-46A0-8174-C5BF9B9BAF8F}" srcOrd="0" destOrd="0" presId="urn:microsoft.com/office/officeart/2005/8/layout/hierarchy1"/>
    <dgm:cxn modelId="{0C426635-BE4A-49D8-8A19-BAF5310100A3}" type="presParOf" srcId="{64603B40-6AB8-46A0-8174-C5BF9B9BAF8F}" destId="{FEB1A8AB-0503-4895-9DDB-7EE78860442D}" srcOrd="0" destOrd="0" presId="urn:microsoft.com/office/officeart/2005/8/layout/hierarchy1"/>
    <dgm:cxn modelId="{1E36FD88-8AF1-444D-B310-A69C3133B683}" type="presParOf" srcId="{64603B40-6AB8-46A0-8174-C5BF9B9BAF8F}" destId="{5CA0CF0C-1357-4095-AC14-219D68D3726E}" srcOrd="1" destOrd="0" presId="urn:microsoft.com/office/officeart/2005/8/layout/hierarchy1"/>
    <dgm:cxn modelId="{E246D6D5-B3D9-4689-BFB7-358733324666}" type="presParOf" srcId="{9C11EC96-4FCA-4C91-BB94-42F888076993}" destId="{0E4A2688-02C6-495A-AF86-F2056DD5E93C}" srcOrd="1" destOrd="0" presId="urn:microsoft.com/office/officeart/2005/8/layout/hierarchy1"/>
    <dgm:cxn modelId="{FB74807E-875E-4453-A735-D672C19FA013}" type="presParOf" srcId="{0E4A2688-02C6-495A-AF86-F2056DD5E93C}" destId="{AB6F0248-1F00-40D9-B9C0-7BC4284190C2}" srcOrd="0" destOrd="0" presId="urn:microsoft.com/office/officeart/2005/8/layout/hierarchy1"/>
    <dgm:cxn modelId="{FD64D106-C612-4A24-9600-89F7FD1B5056}" type="presParOf" srcId="{0E4A2688-02C6-495A-AF86-F2056DD5E93C}" destId="{7340E3DA-78B7-4012-A013-CC6700F3DF12}" srcOrd="1" destOrd="0" presId="urn:microsoft.com/office/officeart/2005/8/layout/hierarchy1"/>
    <dgm:cxn modelId="{B9E93118-EA1D-4CB9-98F4-4910187B408C}" type="presParOf" srcId="{7340E3DA-78B7-4012-A013-CC6700F3DF12}" destId="{3C73D1D6-9312-496E-B182-21AF4E7F4CCA}" srcOrd="0" destOrd="0" presId="urn:microsoft.com/office/officeart/2005/8/layout/hierarchy1"/>
    <dgm:cxn modelId="{8550CD21-86FF-41A4-B47D-C036D0B7137E}" type="presParOf" srcId="{3C73D1D6-9312-496E-B182-21AF4E7F4CCA}" destId="{CBDD93DE-7483-4973-B0D1-2CF11022E724}" srcOrd="0" destOrd="0" presId="urn:microsoft.com/office/officeart/2005/8/layout/hierarchy1"/>
    <dgm:cxn modelId="{B879C1D7-8F96-4184-88B5-BA963251F2FC}" type="presParOf" srcId="{3C73D1D6-9312-496E-B182-21AF4E7F4CCA}" destId="{8B36E8B6-9D3D-464B-8BA0-64A00A9CD913}" srcOrd="1" destOrd="0" presId="urn:microsoft.com/office/officeart/2005/8/layout/hierarchy1"/>
    <dgm:cxn modelId="{DDAC31DA-F59C-4693-9168-89CEC91D563A}" type="presParOf" srcId="{7340E3DA-78B7-4012-A013-CC6700F3DF12}" destId="{FBE43BBB-AD08-47BC-956C-BA9443B78BFF}" srcOrd="1" destOrd="0" presId="urn:microsoft.com/office/officeart/2005/8/layout/hierarchy1"/>
    <dgm:cxn modelId="{AD4C6CCD-85D8-4856-BC49-A30A70062486}" type="presParOf" srcId="{0E4A2688-02C6-495A-AF86-F2056DD5E93C}" destId="{EE723F71-C3AC-463B-9CE0-B03F534C7B4C}" srcOrd="2" destOrd="0" presId="urn:microsoft.com/office/officeart/2005/8/layout/hierarchy1"/>
    <dgm:cxn modelId="{ECCC124A-34B4-436E-80C4-800D9617560B}" type="presParOf" srcId="{0E4A2688-02C6-495A-AF86-F2056DD5E93C}" destId="{3D04ECF5-B1D5-4AAC-A36D-7E1DDFEF70C2}" srcOrd="3" destOrd="0" presId="urn:microsoft.com/office/officeart/2005/8/layout/hierarchy1"/>
    <dgm:cxn modelId="{6CD585EC-A401-467A-9CB7-C8A44B9D9D5F}" type="presParOf" srcId="{3D04ECF5-B1D5-4AAC-A36D-7E1DDFEF70C2}" destId="{C7F03C83-6210-4DFE-B453-6EAE12A3BDA7}" srcOrd="0" destOrd="0" presId="urn:microsoft.com/office/officeart/2005/8/layout/hierarchy1"/>
    <dgm:cxn modelId="{CC0E685A-8014-46BC-922C-9DF9F9E39C36}" type="presParOf" srcId="{C7F03C83-6210-4DFE-B453-6EAE12A3BDA7}" destId="{21D72A33-A97C-4D4D-8554-34C9A6B6E3AC}" srcOrd="0" destOrd="0" presId="urn:microsoft.com/office/officeart/2005/8/layout/hierarchy1"/>
    <dgm:cxn modelId="{CD10F332-7D95-4093-B0DE-87A02E15401F}" type="presParOf" srcId="{C7F03C83-6210-4DFE-B453-6EAE12A3BDA7}" destId="{D3C79296-1F43-4DB6-8B46-556738B3779F}" srcOrd="1" destOrd="0" presId="urn:microsoft.com/office/officeart/2005/8/layout/hierarchy1"/>
    <dgm:cxn modelId="{2A79AA1E-E96E-49B1-96B8-7840053642D7}" type="presParOf" srcId="{3D04ECF5-B1D5-4AAC-A36D-7E1DDFEF70C2}" destId="{A187E3BE-33A5-468D-A94E-6E9D9CEDD35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3BEF1F-A3D4-4084-92CD-EA6BBD5113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CBFF15-90AB-4BD1-81A4-5332BF51BD3D}">
      <dgm:prSet phldrT="[Text]"/>
      <dgm:spPr/>
      <dgm:t>
        <a:bodyPr/>
        <a:lstStyle/>
        <a:p>
          <a:r>
            <a:rPr lang="cs-CZ" dirty="0" smtClean="0"/>
            <a:t>2, Adam</a:t>
          </a:r>
          <a:endParaRPr lang="cs-CZ" dirty="0"/>
        </a:p>
      </dgm:t>
    </dgm:pt>
    <dgm:pt modelId="{D06DC301-6768-4A0C-98C2-F01EC3611D46}" type="parTrans" cxnId="{D4FAF8FC-3E30-45B9-8C80-EC920E408EEF}">
      <dgm:prSet/>
      <dgm:spPr/>
      <dgm:t>
        <a:bodyPr/>
        <a:lstStyle/>
        <a:p>
          <a:endParaRPr lang="cs-CZ"/>
        </a:p>
      </dgm:t>
    </dgm:pt>
    <dgm:pt modelId="{5AFFF34B-8C2D-4634-B2E2-98A4EEB76485}" type="sibTrans" cxnId="{D4FAF8FC-3E30-45B9-8C80-EC920E408EEF}">
      <dgm:prSet/>
      <dgm:spPr/>
      <dgm:t>
        <a:bodyPr/>
        <a:lstStyle/>
        <a:p>
          <a:endParaRPr lang="cs-CZ"/>
        </a:p>
      </dgm:t>
    </dgm:pt>
    <dgm:pt modelId="{C24E431F-1CAC-4EDB-845C-D9899786A5D9}">
      <dgm:prSet phldrT="[Text]"/>
      <dgm:spPr/>
      <dgm:t>
        <a:bodyPr/>
        <a:lstStyle/>
        <a:p>
          <a:r>
            <a:rPr lang="cs-CZ" dirty="0" smtClean="0"/>
            <a:t>5, Bára</a:t>
          </a:r>
          <a:endParaRPr lang="cs-CZ" dirty="0"/>
        </a:p>
      </dgm:t>
    </dgm:pt>
    <dgm:pt modelId="{66CA2639-FDE2-4621-B57B-8E3AA6719A97}" type="parTrans" cxnId="{F0ACBCD0-3305-4855-8089-E8DCF6F8A251}">
      <dgm:prSet/>
      <dgm:spPr/>
      <dgm:t>
        <a:bodyPr/>
        <a:lstStyle/>
        <a:p>
          <a:endParaRPr lang="cs-CZ"/>
        </a:p>
      </dgm:t>
    </dgm:pt>
    <dgm:pt modelId="{2F6814CF-CA2B-4D80-A303-002FCB8E4E0A}" type="sibTrans" cxnId="{F0ACBCD0-3305-4855-8089-E8DCF6F8A251}">
      <dgm:prSet/>
      <dgm:spPr/>
      <dgm:t>
        <a:bodyPr/>
        <a:lstStyle/>
        <a:p>
          <a:endParaRPr lang="cs-CZ"/>
        </a:p>
      </dgm:t>
    </dgm:pt>
    <dgm:pt modelId="{4EB0D7D6-80A3-40DF-9756-B84C7C92D3FB}">
      <dgm:prSet/>
      <dgm:spPr/>
      <dgm:t>
        <a:bodyPr/>
        <a:lstStyle/>
        <a:p>
          <a:r>
            <a:rPr lang="cs-CZ" dirty="0" smtClean="0"/>
            <a:t>7, Emil</a:t>
          </a:r>
          <a:endParaRPr lang="cs-CZ" dirty="0"/>
        </a:p>
      </dgm:t>
    </dgm:pt>
    <dgm:pt modelId="{B8B6DAB4-8670-4B0C-8061-3C3C9AC361C7}" type="parTrans" cxnId="{D49CCFFD-3C61-4920-8BF4-F91557EA522C}">
      <dgm:prSet/>
      <dgm:spPr/>
      <dgm:t>
        <a:bodyPr/>
        <a:lstStyle/>
        <a:p>
          <a:endParaRPr lang="cs-CZ"/>
        </a:p>
      </dgm:t>
    </dgm:pt>
    <dgm:pt modelId="{D8183B28-20AD-4A60-A184-3674C79FC8FD}" type="sibTrans" cxnId="{D49CCFFD-3C61-4920-8BF4-F91557EA522C}">
      <dgm:prSet/>
      <dgm:spPr/>
      <dgm:t>
        <a:bodyPr/>
        <a:lstStyle/>
        <a:p>
          <a:endParaRPr lang="cs-CZ"/>
        </a:p>
      </dgm:t>
    </dgm:pt>
    <dgm:pt modelId="{1F7BF09D-898B-49EF-9D0E-78081690F7E2}">
      <dgm:prSet/>
      <dgm:spPr/>
      <dgm:t>
        <a:bodyPr/>
        <a:lstStyle/>
        <a:p>
          <a:r>
            <a:rPr lang="cs-CZ" dirty="0" smtClean="0"/>
            <a:t>6, Cyril</a:t>
          </a:r>
          <a:endParaRPr lang="cs-CZ" dirty="0"/>
        </a:p>
      </dgm:t>
    </dgm:pt>
    <dgm:pt modelId="{25FF2EE5-1D9A-4CEC-B66C-1BE18AF85632}" type="parTrans" cxnId="{71DC4025-E1E4-4510-9DEC-6DF7BED0978E}">
      <dgm:prSet/>
      <dgm:spPr/>
      <dgm:t>
        <a:bodyPr/>
        <a:lstStyle/>
        <a:p>
          <a:endParaRPr lang="cs-CZ"/>
        </a:p>
      </dgm:t>
    </dgm:pt>
    <dgm:pt modelId="{EC2E4727-E56D-413A-BA50-DDBA42F0981A}" type="sibTrans" cxnId="{71DC4025-E1E4-4510-9DEC-6DF7BED0978E}">
      <dgm:prSet/>
      <dgm:spPr/>
      <dgm:t>
        <a:bodyPr/>
        <a:lstStyle/>
        <a:p>
          <a:endParaRPr lang="cs-CZ"/>
        </a:p>
      </dgm:t>
    </dgm:pt>
    <dgm:pt modelId="{7DE3D911-E6B3-433E-98E2-8FEA851CE81E}">
      <dgm:prSet/>
      <dgm:spPr/>
      <dgm:t>
        <a:bodyPr/>
        <a:lstStyle/>
        <a:p>
          <a:endParaRPr lang="cs-CZ" dirty="0"/>
        </a:p>
      </dgm:t>
    </dgm:pt>
    <dgm:pt modelId="{8C68F0B8-6CDA-4B0E-9ED4-0A66A8BE2227}" type="parTrans" cxnId="{948B628F-01F0-4360-84BF-F577F74D64B6}">
      <dgm:prSet/>
      <dgm:spPr/>
      <dgm:t>
        <a:bodyPr/>
        <a:lstStyle/>
        <a:p>
          <a:endParaRPr lang="cs-CZ"/>
        </a:p>
      </dgm:t>
    </dgm:pt>
    <dgm:pt modelId="{888B78FD-AE8F-4201-9081-7CEED3FC6732}" type="sibTrans" cxnId="{948B628F-01F0-4360-84BF-F577F74D64B6}">
      <dgm:prSet/>
      <dgm:spPr/>
      <dgm:t>
        <a:bodyPr/>
        <a:lstStyle/>
        <a:p>
          <a:endParaRPr lang="cs-CZ"/>
        </a:p>
      </dgm:t>
    </dgm:pt>
    <dgm:pt modelId="{719571D8-BC18-4908-BBC6-EA60A3164C58}">
      <dgm:prSet/>
      <dgm:spPr/>
      <dgm:t>
        <a:bodyPr/>
        <a:lstStyle/>
        <a:p>
          <a:endParaRPr lang="cs-CZ" dirty="0"/>
        </a:p>
      </dgm:t>
    </dgm:pt>
    <dgm:pt modelId="{97371DD1-0C2A-4F22-948B-DD0FE2A317A3}" type="parTrans" cxnId="{FFBB4160-3201-4BD1-B3EC-4F3113B3C7D9}">
      <dgm:prSet/>
      <dgm:spPr/>
      <dgm:t>
        <a:bodyPr/>
        <a:lstStyle/>
        <a:p>
          <a:endParaRPr lang="cs-CZ"/>
        </a:p>
      </dgm:t>
    </dgm:pt>
    <dgm:pt modelId="{A4F2DDDA-AE88-47D4-99C5-C8509773E37B}" type="sibTrans" cxnId="{FFBB4160-3201-4BD1-B3EC-4F3113B3C7D9}">
      <dgm:prSet/>
      <dgm:spPr/>
      <dgm:t>
        <a:bodyPr/>
        <a:lstStyle/>
        <a:p>
          <a:endParaRPr lang="cs-CZ"/>
        </a:p>
      </dgm:t>
    </dgm:pt>
    <dgm:pt modelId="{BE79ACF4-9F73-45BF-AD37-B9CC2E46E558}">
      <dgm:prSet/>
      <dgm:spPr/>
      <dgm:t>
        <a:bodyPr/>
        <a:lstStyle/>
        <a:p>
          <a:r>
            <a:rPr lang="cs-CZ" dirty="0" smtClean="0"/>
            <a:t>9, Dana</a:t>
          </a:r>
          <a:endParaRPr lang="cs-CZ" dirty="0"/>
        </a:p>
      </dgm:t>
    </dgm:pt>
    <dgm:pt modelId="{2936C40E-2DB6-46B5-A9B1-140A5FF09AF9}" type="parTrans" cxnId="{0FFCA5E5-49A2-4A31-8622-28F3BB8AAE90}">
      <dgm:prSet/>
      <dgm:spPr/>
      <dgm:t>
        <a:bodyPr/>
        <a:lstStyle/>
        <a:p>
          <a:endParaRPr lang="cs-CZ"/>
        </a:p>
      </dgm:t>
    </dgm:pt>
    <dgm:pt modelId="{D996716E-333F-4A6F-B27D-F33329EDA4CB}" type="sibTrans" cxnId="{0FFCA5E5-49A2-4A31-8622-28F3BB8AAE90}">
      <dgm:prSet/>
      <dgm:spPr/>
      <dgm:t>
        <a:bodyPr/>
        <a:lstStyle/>
        <a:p>
          <a:endParaRPr lang="cs-CZ"/>
        </a:p>
      </dgm:t>
    </dgm:pt>
    <dgm:pt modelId="{08BAAE55-ACB1-44B9-96CB-E2974FACAD78}">
      <dgm:prSet/>
      <dgm:spPr/>
      <dgm:t>
        <a:bodyPr/>
        <a:lstStyle/>
        <a:p>
          <a:endParaRPr lang="cs-CZ" dirty="0"/>
        </a:p>
      </dgm:t>
    </dgm:pt>
    <dgm:pt modelId="{AE6BA0CC-419E-43FD-B160-2F46E4DF64A3}" type="parTrans" cxnId="{5A46FBD0-0C85-485A-835D-265AEBDF042E}">
      <dgm:prSet/>
      <dgm:spPr/>
      <dgm:t>
        <a:bodyPr/>
        <a:lstStyle/>
        <a:p>
          <a:endParaRPr lang="cs-CZ"/>
        </a:p>
      </dgm:t>
    </dgm:pt>
    <dgm:pt modelId="{D8337E66-3420-4BE3-89E7-EB2E016B305B}" type="sibTrans" cxnId="{5A46FBD0-0C85-485A-835D-265AEBDF042E}">
      <dgm:prSet/>
      <dgm:spPr/>
      <dgm:t>
        <a:bodyPr/>
        <a:lstStyle/>
        <a:p>
          <a:endParaRPr lang="cs-CZ"/>
        </a:p>
      </dgm:t>
    </dgm:pt>
    <dgm:pt modelId="{833E5A6B-9D4B-4891-89BE-D0A41B2DBA8A}">
      <dgm:prSet/>
      <dgm:spPr/>
      <dgm:t>
        <a:bodyPr/>
        <a:lstStyle/>
        <a:p>
          <a:endParaRPr lang="cs-CZ" dirty="0"/>
        </a:p>
      </dgm:t>
    </dgm:pt>
    <dgm:pt modelId="{1B53B06F-D98A-444C-B90C-D383E9C29FD9}" type="parTrans" cxnId="{93E909B0-79CB-4A83-B621-591B36F64A7D}">
      <dgm:prSet/>
      <dgm:spPr/>
      <dgm:t>
        <a:bodyPr/>
        <a:lstStyle/>
        <a:p>
          <a:endParaRPr lang="cs-CZ"/>
        </a:p>
      </dgm:t>
    </dgm:pt>
    <dgm:pt modelId="{0D754BAF-8A1B-47A3-905C-16FE0399319C}" type="sibTrans" cxnId="{93E909B0-79CB-4A83-B621-591B36F64A7D}">
      <dgm:prSet/>
      <dgm:spPr/>
      <dgm:t>
        <a:bodyPr/>
        <a:lstStyle/>
        <a:p>
          <a:endParaRPr lang="cs-CZ"/>
        </a:p>
      </dgm:t>
    </dgm:pt>
    <dgm:pt modelId="{5E7CC83E-EC8A-46C0-ADD1-A17F4ECB5313}">
      <dgm:prSet/>
      <dgm:spPr/>
      <dgm:t>
        <a:bodyPr/>
        <a:lstStyle/>
        <a:p>
          <a:endParaRPr lang="cs-CZ" dirty="0"/>
        </a:p>
      </dgm:t>
    </dgm:pt>
    <dgm:pt modelId="{BE02435B-D125-4C92-8979-0B8E1AA597C1}" type="parTrans" cxnId="{094EF95D-E453-455B-B8DE-FC65E22090EF}">
      <dgm:prSet/>
      <dgm:spPr/>
      <dgm:t>
        <a:bodyPr/>
        <a:lstStyle/>
        <a:p>
          <a:endParaRPr lang="cs-CZ"/>
        </a:p>
      </dgm:t>
    </dgm:pt>
    <dgm:pt modelId="{D62A3D05-CD8F-4DD3-8FF8-5FD92756EBAC}" type="sibTrans" cxnId="{094EF95D-E453-455B-B8DE-FC65E22090EF}">
      <dgm:prSet/>
      <dgm:spPr/>
      <dgm:t>
        <a:bodyPr/>
        <a:lstStyle/>
        <a:p>
          <a:endParaRPr lang="cs-CZ"/>
        </a:p>
      </dgm:t>
    </dgm:pt>
    <dgm:pt modelId="{ADB05A56-977B-430C-AB49-2AA4510458EC}">
      <dgm:prSet/>
      <dgm:spPr/>
      <dgm:t>
        <a:bodyPr/>
        <a:lstStyle/>
        <a:p>
          <a:endParaRPr lang="cs-CZ" dirty="0"/>
        </a:p>
      </dgm:t>
    </dgm:pt>
    <dgm:pt modelId="{2E4F4684-1641-4BD5-B834-D98DD6ADF86D}" type="parTrans" cxnId="{4BAA7518-CCFB-402D-80DD-9E4FAADCDCC8}">
      <dgm:prSet/>
      <dgm:spPr/>
      <dgm:t>
        <a:bodyPr/>
        <a:lstStyle/>
        <a:p>
          <a:endParaRPr lang="cs-CZ"/>
        </a:p>
      </dgm:t>
    </dgm:pt>
    <dgm:pt modelId="{AC98C103-3D82-4367-AFF8-D5956A01E048}" type="sibTrans" cxnId="{4BAA7518-CCFB-402D-80DD-9E4FAADCDCC8}">
      <dgm:prSet/>
      <dgm:spPr/>
      <dgm:t>
        <a:bodyPr/>
        <a:lstStyle/>
        <a:p>
          <a:endParaRPr lang="cs-CZ"/>
        </a:p>
      </dgm:t>
    </dgm:pt>
    <dgm:pt modelId="{6AAD4ECB-3BB0-4822-A6BC-2FD0BE5BF181}" type="pres">
      <dgm:prSet presAssocID="{843BEF1F-A3D4-4084-92CD-EA6BBD5113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BDF563D-6FB3-4C2E-923D-66D850E1B578}" type="pres">
      <dgm:prSet presAssocID="{05CBFF15-90AB-4BD1-81A4-5332BF51BD3D}" presName="hierRoot1" presStyleCnt="0"/>
      <dgm:spPr/>
    </dgm:pt>
    <dgm:pt modelId="{948E181B-1E9B-418B-915E-B1CF9D46049D}" type="pres">
      <dgm:prSet presAssocID="{05CBFF15-90AB-4BD1-81A4-5332BF51BD3D}" presName="composite" presStyleCnt="0"/>
      <dgm:spPr/>
    </dgm:pt>
    <dgm:pt modelId="{19E7111A-2FF4-4243-8502-C307DCFFFE1D}" type="pres">
      <dgm:prSet presAssocID="{05CBFF15-90AB-4BD1-81A4-5332BF51BD3D}" presName="background" presStyleLbl="node0" presStyleIdx="0" presStyleCnt="1"/>
      <dgm:spPr/>
    </dgm:pt>
    <dgm:pt modelId="{449A2008-E71E-4E08-931D-87776BAB4F67}" type="pres">
      <dgm:prSet presAssocID="{05CBFF15-90AB-4BD1-81A4-5332BF51BD3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8CB3CAE-EAE4-413E-8295-0E2BFD2AE583}" type="pres">
      <dgm:prSet presAssocID="{05CBFF15-90AB-4BD1-81A4-5332BF51BD3D}" presName="hierChild2" presStyleCnt="0"/>
      <dgm:spPr/>
    </dgm:pt>
    <dgm:pt modelId="{68041F55-DBD6-4151-A642-26182A3F0677}" type="pres">
      <dgm:prSet presAssocID="{66CA2639-FDE2-4621-B57B-8E3AA6719A9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2AEAA6EA-23F4-4068-AAD5-38FBA54F98CF}" type="pres">
      <dgm:prSet presAssocID="{C24E431F-1CAC-4EDB-845C-D9899786A5D9}" presName="hierRoot2" presStyleCnt="0"/>
      <dgm:spPr/>
    </dgm:pt>
    <dgm:pt modelId="{C2B4C73B-D388-4AAA-9751-BDAC8031DC6B}" type="pres">
      <dgm:prSet presAssocID="{C24E431F-1CAC-4EDB-845C-D9899786A5D9}" presName="composite2" presStyleCnt="0"/>
      <dgm:spPr/>
    </dgm:pt>
    <dgm:pt modelId="{11280AC9-984C-4EF4-AE17-FC9E376965B3}" type="pres">
      <dgm:prSet presAssocID="{C24E431F-1CAC-4EDB-845C-D9899786A5D9}" presName="background2" presStyleLbl="node2" presStyleIdx="0" presStyleCnt="2"/>
      <dgm:spPr/>
    </dgm:pt>
    <dgm:pt modelId="{9A244902-12F2-4802-AE2A-5FC672223613}" type="pres">
      <dgm:prSet presAssocID="{C24E431F-1CAC-4EDB-845C-D9899786A5D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C608EF3-410D-4616-855A-3DDCCB056824}" type="pres">
      <dgm:prSet presAssocID="{C24E431F-1CAC-4EDB-845C-D9899786A5D9}" presName="hierChild3" presStyleCnt="0"/>
      <dgm:spPr/>
    </dgm:pt>
    <dgm:pt modelId="{4167B6A6-A154-4E02-99C0-BFBE7EEA838D}" type="pres">
      <dgm:prSet presAssocID="{2936C40E-2DB6-46B5-A9B1-140A5FF09AF9}" presName="Name17" presStyleLbl="parChTrans1D3" presStyleIdx="0" presStyleCnt="4"/>
      <dgm:spPr/>
      <dgm:t>
        <a:bodyPr/>
        <a:lstStyle/>
        <a:p>
          <a:endParaRPr lang="cs-CZ"/>
        </a:p>
      </dgm:t>
    </dgm:pt>
    <dgm:pt modelId="{FA06A48C-8A17-4E43-B930-08070A56968F}" type="pres">
      <dgm:prSet presAssocID="{BE79ACF4-9F73-45BF-AD37-B9CC2E46E558}" presName="hierRoot3" presStyleCnt="0"/>
      <dgm:spPr/>
    </dgm:pt>
    <dgm:pt modelId="{393E80F3-4F8C-494A-A1DD-F908DBCE998F}" type="pres">
      <dgm:prSet presAssocID="{BE79ACF4-9F73-45BF-AD37-B9CC2E46E558}" presName="composite3" presStyleCnt="0"/>
      <dgm:spPr/>
    </dgm:pt>
    <dgm:pt modelId="{BCE56A59-5B7B-463A-9D98-D73BAE92D5F6}" type="pres">
      <dgm:prSet presAssocID="{BE79ACF4-9F73-45BF-AD37-B9CC2E46E558}" presName="background3" presStyleLbl="node3" presStyleIdx="0" presStyleCnt="4"/>
      <dgm:spPr/>
    </dgm:pt>
    <dgm:pt modelId="{C75CC6D6-A513-4048-AA10-68EBB6677DFB}" type="pres">
      <dgm:prSet presAssocID="{BE79ACF4-9F73-45BF-AD37-B9CC2E46E558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326856-5950-44E9-AACC-270B8ACAF537}" type="pres">
      <dgm:prSet presAssocID="{BE79ACF4-9F73-45BF-AD37-B9CC2E46E558}" presName="hierChild4" presStyleCnt="0"/>
      <dgm:spPr/>
    </dgm:pt>
    <dgm:pt modelId="{82B985A3-9882-4E37-A968-C0851E00A6C2}" type="pres">
      <dgm:prSet presAssocID="{BE02435B-D125-4C92-8979-0B8E1AA597C1}" presName="Name23" presStyleLbl="parChTrans1D4" presStyleIdx="0" presStyleCnt="4"/>
      <dgm:spPr/>
      <dgm:t>
        <a:bodyPr/>
        <a:lstStyle/>
        <a:p>
          <a:endParaRPr lang="cs-CZ"/>
        </a:p>
      </dgm:t>
    </dgm:pt>
    <dgm:pt modelId="{CC3ECE33-DC0D-4346-831C-F151077151F6}" type="pres">
      <dgm:prSet presAssocID="{5E7CC83E-EC8A-46C0-ADD1-A17F4ECB5313}" presName="hierRoot4" presStyleCnt="0"/>
      <dgm:spPr/>
    </dgm:pt>
    <dgm:pt modelId="{EAE65B20-6A64-4FA3-92EC-F8C2FC30D90D}" type="pres">
      <dgm:prSet presAssocID="{5E7CC83E-EC8A-46C0-ADD1-A17F4ECB5313}" presName="composite4" presStyleCnt="0"/>
      <dgm:spPr/>
    </dgm:pt>
    <dgm:pt modelId="{93998E0F-1FC8-490F-A67E-5E7D83A9C3D9}" type="pres">
      <dgm:prSet presAssocID="{5E7CC83E-EC8A-46C0-ADD1-A17F4ECB5313}" presName="background4" presStyleLbl="node4" presStyleIdx="0" presStyleCnt="4"/>
      <dgm:spPr/>
    </dgm:pt>
    <dgm:pt modelId="{0A9C257E-0935-4A8A-BBBA-F42A3926F319}" type="pres">
      <dgm:prSet presAssocID="{5E7CC83E-EC8A-46C0-ADD1-A17F4ECB5313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6A6BB30-20B3-4DC5-8051-296BBA338C28}" type="pres">
      <dgm:prSet presAssocID="{5E7CC83E-EC8A-46C0-ADD1-A17F4ECB5313}" presName="hierChild5" presStyleCnt="0"/>
      <dgm:spPr/>
    </dgm:pt>
    <dgm:pt modelId="{8309C119-2273-450C-9616-93E500EDE60E}" type="pres">
      <dgm:prSet presAssocID="{1B53B06F-D98A-444C-B90C-D383E9C29FD9}" presName="Name23" presStyleLbl="parChTrans1D4" presStyleIdx="1" presStyleCnt="4"/>
      <dgm:spPr/>
      <dgm:t>
        <a:bodyPr/>
        <a:lstStyle/>
        <a:p>
          <a:endParaRPr lang="cs-CZ"/>
        </a:p>
      </dgm:t>
    </dgm:pt>
    <dgm:pt modelId="{39E338B3-0822-4E60-B587-382D73341886}" type="pres">
      <dgm:prSet presAssocID="{833E5A6B-9D4B-4891-89BE-D0A41B2DBA8A}" presName="hierRoot4" presStyleCnt="0"/>
      <dgm:spPr/>
    </dgm:pt>
    <dgm:pt modelId="{170AC917-D4EB-4574-8ED8-71B22F275388}" type="pres">
      <dgm:prSet presAssocID="{833E5A6B-9D4B-4891-89BE-D0A41B2DBA8A}" presName="composite4" presStyleCnt="0"/>
      <dgm:spPr/>
    </dgm:pt>
    <dgm:pt modelId="{34CBA90A-D5C4-4F80-AE7F-EBCF5857928E}" type="pres">
      <dgm:prSet presAssocID="{833E5A6B-9D4B-4891-89BE-D0A41B2DBA8A}" presName="background4" presStyleLbl="node4" presStyleIdx="1" presStyleCnt="4"/>
      <dgm:spPr/>
    </dgm:pt>
    <dgm:pt modelId="{FE00BF1D-3793-4686-AB94-915B39B89891}" type="pres">
      <dgm:prSet presAssocID="{833E5A6B-9D4B-4891-89BE-D0A41B2DBA8A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6AE9F75-57D3-44FE-B319-C89332B0F9D8}" type="pres">
      <dgm:prSet presAssocID="{833E5A6B-9D4B-4891-89BE-D0A41B2DBA8A}" presName="hierChild5" presStyleCnt="0"/>
      <dgm:spPr/>
    </dgm:pt>
    <dgm:pt modelId="{0AD87AA2-D6CC-4184-BA9D-3BC42BF4487C}" type="pres">
      <dgm:prSet presAssocID="{B8B6DAB4-8670-4B0C-8061-3C3C9AC361C7}" presName="Name17" presStyleLbl="parChTrans1D3" presStyleIdx="1" presStyleCnt="4"/>
      <dgm:spPr/>
      <dgm:t>
        <a:bodyPr/>
        <a:lstStyle/>
        <a:p>
          <a:endParaRPr lang="cs-CZ"/>
        </a:p>
      </dgm:t>
    </dgm:pt>
    <dgm:pt modelId="{D0F64437-826B-48AF-8AA3-A2645458FB4C}" type="pres">
      <dgm:prSet presAssocID="{4EB0D7D6-80A3-40DF-9756-B84C7C92D3FB}" presName="hierRoot3" presStyleCnt="0"/>
      <dgm:spPr/>
    </dgm:pt>
    <dgm:pt modelId="{70CF6F20-30FF-4003-9DF7-7821738B03D0}" type="pres">
      <dgm:prSet presAssocID="{4EB0D7D6-80A3-40DF-9756-B84C7C92D3FB}" presName="composite3" presStyleCnt="0"/>
      <dgm:spPr/>
    </dgm:pt>
    <dgm:pt modelId="{E739BF31-59FD-4B49-9E0D-26B5671FC34E}" type="pres">
      <dgm:prSet presAssocID="{4EB0D7D6-80A3-40DF-9756-B84C7C92D3FB}" presName="background3" presStyleLbl="node3" presStyleIdx="1" presStyleCnt="4"/>
      <dgm:spPr/>
      <dgm:t>
        <a:bodyPr/>
        <a:lstStyle/>
        <a:p>
          <a:endParaRPr lang="cs-CZ"/>
        </a:p>
      </dgm:t>
    </dgm:pt>
    <dgm:pt modelId="{58E80358-FDCE-4A0F-B372-436F2E1B1489}" type="pres">
      <dgm:prSet presAssocID="{4EB0D7D6-80A3-40DF-9756-B84C7C92D3FB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7854A7-8868-4E05-A1D6-13497C94BB7A}" type="pres">
      <dgm:prSet presAssocID="{4EB0D7D6-80A3-40DF-9756-B84C7C92D3FB}" presName="hierChild4" presStyleCnt="0"/>
      <dgm:spPr/>
    </dgm:pt>
    <dgm:pt modelId="{86E51DC0-889F-4C8C-B040-4E44A18AE266}" type="pres">
      <dgm:prSet presAssocID="{8C68F0B8-6CDA-4B0E-9ED4-0A66A8BE2227}" presName="Name23" presStyleLbl="parChTrans1D4" presStyleIdx="2" presStyleCnt="4"/>
      <dgm:spPr/>
      <dgm:t>
        <a:bodyPr/>
        <a:lstStyle/>
        <a:p>
          <a:endParaRPr lang="cs-CZ"/>
        </a:p>
      </dgm:t>
    </dgm:pt>
    <dgm:pt modelId="{38822F4B-95F1-4658-88CF-9938D7D9C615}" type="pres">
      <dgm:prSet presAssocID="{7DE3D911-E6B3-433E-98E2-8FEA851CE81E}" presName="hierRoot4" presStyleCnt="0"/>
      <dgm:spPr/>
    </dgm:pt>
    <dgm:pt modelId="{E27B67B5-A95D-4A09-AFFC-926AFAF7D901}" type="pres">
      <dgm:prSet presAssocID="{7DE3D911-E6B3-433E-98E2-8FEA851CE81E}" presName="composite4" presStyleCnt="0"/>
      <dgm:spPr/>
    </dgm:pt>
    <dgm:pt modelId="{B077342F-51DE-4360-9427-E9CEF2BE0D47}" type="pres">
      <dgm:prSet presAssocID="{7DE3D911-E6B3-433E-98E2-8FEA851CE81E}" presName="background4" presStyleLbl="node4" presStyleIdx="2" presStyleCnt="4"/>
      <dgm:spPr/>
    </dgm:pt>
    <dgm:pt modelId="{06D92AD7-B15D-4210-BCF3-F918F6912A22}" type="pres">
      <dgm:prSet presAssocID="{7DE3D911-E6B3-433E-98E2-8FEA851CE81E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7EFAFC-6683-48BD-9C74-9CDA5CE5973A}" type="pres">
      <dgm:prSet presAssocID="{7DE3D911-E6B3-433E-98E2-8FEA851CE81E}" presName="hierChild5" presStyleCnt="0"/>
      <dgm:spPr/>
    </dgm:pt>
    <dgm:pt modelId="{45886AAE-2FD7-4D6D-9F06-DEFF0690A732}" type="pres">
      <dgm:prSet presAssocID="{97371DD1-0C2A-4F22-948B-DD0FE2A317A3}" presName="Name23" presStyleLbl="parChTrans1D4" presStyleIdx="3" presStyleCnt="4"/>
      <dgm:spPr/>
      <dgm:t>
        <a:bodyPr/>
        <a:lstStyle/>
        <a:p>
          <a:endParaRPr lang="cs-CZ"/>
        </a:p>
      </dgm:t>
    </dgm:pt>
    <dgm:pt modelId="{EC33C77E-43CF-4F69-8B8A-EDB5CFFD3BB8}" type="pres">
      <dgm:prSet presAssocID="{719571D8-BC18-4908-BBC6-EA60A3164C58}" presName="hierRoot4" presStyleCnt="0"/>
      <dgm:spPr/>
    </dgm:pt>
    <dgm:pt modelId="{3064DFEA-2ED1-4289-87A2-C7F799BE78FC}" type="pres">
      <dgm:prSet presAssocID="{719571D8-BC18-4908-BBC6-EA60A3164C58}" presName="composite4" presStyleCnt="0"/>
      <dgm:spPr/>
    </dgm:pt>
    <dgm:pt modelId="{62FBB2EF-F692-40E1-99D4-54626D9E3434}" type="pres">
      <dgm:prSet presAssocID="{719571D8-BC18-4908-BBC6-EA60A3164C58}" presName="background4" presStyleLbl="node4" presStyleIdx="3" presStyleCnt="4"/>
      <dgm:spPr/>
    </dgm:pt>
    <dgm:pt modelId="{CCF3914B-9A59-41B0-865B-217A394EC63C}" type="pres">
      <dgm:prSet presAssocID="{719571D8-BC18-4908-BBC6-EA60A3164C58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9C8C38-6B86-4702-A9E3-125A67F0BD5E}" type="pres">
      <dgm:prSet presAssocID="{719571D8-BC18-4908-BBC6-EA60A3164C58}" presName="hierChild5" presStyleCnt="0"/>
      <dgm:spPr/>
    </dgm:pt>
    <dgm:pt modelId="{3C57BB7A-DBED-4E40-BB8C-427B1BF5D9B2}" type="pres">
      <dgm:prSet presAssocID="{25FF2EE5-1D9A-4CEC-B66C-1BE18AF85632}" presName="Name10" presStyleLbl="parChTrans1D2" presStyleIdx="1" presStyleCnt="2"/>
      <dgm:spPr/>
      <dgm:t>
        <a:bodyPr/>
        <a:lstStyle/>
        <a:p>
          <a:endParaRPr lang="cs-CZ"/>
        </a:p>
      </dgm:t>
    </dgm:pt>
    <dgm:pt modelId="{9C11EC96-4FCA-4C91-BB94-42F888076993}" type="pres">
      <dgm:prSet presAssocID="{1F7BF09D-898B-49EF-9D0E-78081690F7E2}" presName="hierRoot2" presStyleCnt="0"/>
      <dgm:spPr/>
    </dgm:pt>
    <dgm:pt modelId="{64603B40-6AB8-46A0-8174-C5BF9B9BAF8F}" type="pres">
      <dgm:prSet presAssocID="{1F7BF09D-898B-49EF-9D0E-78081690F7E2}" presName="composite2" presStyleCnt="0"/>
      <dgm:spPr/>
    </dgm:pt>
    <dgm:pt modelId="{FEB1A8AB-0503-4895-9DDB-7EE78860442D}" type="pres">
      <dgm:prSet presAssocID="{1F7BF09D-898B-49EF-9D0E-78081690F7E2}" presName="background2" presStyleLbl="node2" presStyleIdx="1" presStyleCnt="2"/>
      <dgm:spPr/>
    </dgm:pt>
    <dgm:pt modelId="{5CA0CF0C-1357-4095-AC14-219D68D3726E}" type="pres">
      <dgm:prSet presAssocID="{1F7BF09D-898B-49EF-9D0E-78081690F7E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E4A2688-02C6-495A-AF86-F2056DD5E93C}" type="pres">
      <dgm:prSet presAssocID="{1F7BF09D-898B-49EF-9D0E-78081690F7E2}" presName="hierChild3" presStyleCnt="0"/>
      <dgm:spPr/>
    </dgm:pt>
    <dgm:pt modelId="{AB6F0248-1F00-40D9-B9C0-7BC4284190C2}" type="pres">
      <dgm:prSet presAssocID="{2E4F4684-1641-4BD5-B834-D98DD6ADF86D}" presName="Name17" presStyleLbl="parChTrans1D3" presStyleIdx="2" presStyleCnt="4"/>
      <dgm:spPr/>
      <dgm:t>
        <a:bodyPr/>
        <a:lstStyle/>
        <a:p>
          <a:endParaRPr lang="cs-CZ"/>
        </a:p>
      </dgm:t>
    </dgm:pt>
    <dgm:pt modelId="{7340E3DA-78B7-4012-A013-CC6700F3DF12}" type="pres">
      <dgm:prSet presAssocID="{ADB05A56-977B-430C-AB49-2AA4510458EC}" presName="hierRoot3" presStyleCnt="0"/>
      <dgm:spPr/>
    </dgm:pt>
    <dgm:pt modelId="{3C73D1D6-9312-496E-B182-21AF4E7F4CCA}" type="pres">
      <dgm:prSet presAssocID="{ADB05A56-977B-430C-AB49-2AA4510458EC}" presName="composite3" presStyleCnt="0"/>
      <dgm:spPr/>
    </dgm:pt>
    <dgm:pt modelId="{CBDD93DE-7483-4973-B0D1-2CF11022E724}" type="pres">
      <dgm:prSet presAssocID="{ADB05A56-977B-430C-AB49-2AA4510458EC}" presName="background3" presStyleLbl="node3" presStyleIdx="2" presStyleCnt="4"/>
      <dgm:spPr/>
    </dgm:pt>
    <dgm:pt modelId="{8B36E8B6-9D3D-464B-8BA0-64A00A9CD913}" type="pres">
      <dgm:prSet presAssocID="{ADB05A56-977B-430C-AB49-2AA4510458EC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E43BBB-AD08-47BC-956C-BA9443B78BFF}" type="pres">
      <dgm:prSet presAssocID="{ADB05A56-977B-430C-AB49-2AA4510458EC}" presName="hierChild4" presStyleCnt="0"/>
      <dgm:spPr/>
    </dgm:pt>
    <dgm:pt modelId="{EE723F71-C3AC-463B-9CE0-B03F534C7B4C}" type="pres">
      <dgm:prSet presAssocID="{AE6BA0CC-419E-43FD-B160-2F46E4DF64A3}" presName="Name17" presStyleLbl="parChTrans1D3" presStyleIdx="3" presStyleCnt="4"/>
      <dgm:spPr/>
      <dgm:t>
        <a:bodyPr/>
        <a:lstStyle/>
        <a:p>
          <a:endParaRPr lang="cs-CZ"/>
        </a:p>
      </dgm:t>
    </dgm:pt>
    <dgm:pt modelId="{3D04ECF5-B1D5-4AAC-A36D-7E1DDFEF70C2}" type="pres">
      <dgm:prSet presAssocID="{08BAAE55-ACB1-44B9-96CB-E2974FACAD78}" presName="hierRoot3" presStyleCnt="0"/>
      <dgm:spPr/>
    </dgm:pt>
    <dgm:pt modelId="{C7F03C83-6210-4DFE-B453-6EAE12A3BDA7}" type="pres">
      <dgm:prSet presAssocID="{08BAAE55-ACB1-44B9-96CB-E2974FACAD78}" presName="composite3" presStyleCnt="0"/>
      <dgm:spPr/>
    </dgm:pt>
    <dgm:pt modelId="{21D72A33-A97C-4D4D-8554-34C9A6B6E3AC}" type="pres">
      <dgm:prSet presAssocID="{08BAAE55-ACB1-44B9-96CB-E2974FACAD78}" presName="background3" presStyleLbl="node3" presStyleIdx="3" presStyleCnt="4"/>
      <dgm:spPr/>
    </dgm:pt>
    <dgm:pt modelId="{D3C79296-1F43-4DB6-8B46-556738B3779F}" type="pres">
      <dgm:prSet presAssocID="{08BAAE55-ACB1-44B9-96CB-E2974FACAD78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187E3BE-33A5-468D-A94E-6E9D9CEDD352}" type="pres">
      <dgm:prSet presAssocID="{08BAAE55-ACB1-44B9-96CB-E2974FACAD78}" presName="hierChild4" presStyleCnt="0"/>
      <dgm:spPr/>
    </dgm:pt>
  </dgm:ptLst>
  <dgm:cxnLst>
    <dgm:cxn modelId="{F0ACBCD0-3305-4855-8089-E8DCF6F8A251}" srcId="{05CBFF15-90AB-4BD1-81A4-5332BF51BD3D}" destId="{C24E431F-1CAC-4EDB-845C-D9899786A5D9}" srcOrd="0" destOrd="0" parTransId="{66CA2639-FDE2-4621-B57B-8E3AA6719A97}" sibTransId="{2F6814CF-CA2B-4D80-A303-002FCB8E4E0A}"/>
    <dgm:cxn modelId="{225D27AB-C31F-4733-9282-7D87A092C3B5}" type="presOf" srcId="{843BEF1F-A3D4-4084-92CD-EA6BBD511305}" destId="{6AAD4ECB-3BB0-4822-A6BC-2FD0BE5BF181}" srcOrd="0" destOrd="0" presId="urn:microsoft.com/office/officeart/2005/8/layout/hierarchy1"/>
    <dgm:cxn modelId="{E5E4C341-0E56-4AE6-8BF8-3B894A2F0FEC}" type="presOf" srcId="{2936C40E-2DB6-46B5-A9B1-140A5FF09AF9}" destId="{4167B6A6-A154-4E02-99C0-BFBE7EEA838D}" srcOrd="0" destOrd="0" presId="urn:microsoft.com/office/officeart/2005/8/layout/hierarchy1"/>
    <dgm:cxn modelId="{FFBB4160-3201-4BD1-B3EC-4F3113B3C7D9}" srcId="{4EB0D7D6-80A3-40DF-9756-B84C7C92D3FB}" destId="{719571D8-BC18-4908-BBC6-EA60A3164C58}" srcOrd="1" destOrd="0" parTransId="{97371DD1-0C2A-4F22-948B-DD0FE2A317A3}" sibTransId="{A4F2DDDA-AE88-47D4-99C5-C8509773E37B}"/>
    <dgm:cxn modelId="{7BFFCEC2-7ADF-4012-A60A-A129344F5F37}" type="presOf" srcId="{B8B6DAB4-8670-4B0C-8061-3C3C9AC361C7}" destId="{0AD87AA2-D6CC-4184-BA9D-3BC42BF4487C}" srcOrd="0" destOrd="0" presId="urn:microsoft.com/office/officeart/2005/8/layout/hierarchy1"/>
    <dgm:cxn modelId="{64C4EBA9-9BDA-4844-BEC5-818224074ECA}" type="presOf" srcId="{8C68F0B8-6CDA-4B0E-9ED4-0A66A8BE2227}" destId="{86E51DC0-889F-4C8C-B040-4E44A18AE266}" srcOrd="0" destOrd="0" presId="urn:microsoft.com/office/officeart/2005/8/layout/hierarchy1"/>
    <dgm:cxn modelId="{948B628F-01F0-4360-84BF-F577F74D64B6}" srcId="{4EB0D7D6-80A3-40DF-9756-B84C7C92D3FB}" destId="{7DE3D911-E6B3-433E-98E2-8FEA851CE81E}" srcOrd="0" destOrd="0" parTransId="{8C68F0B8-6CDA-4B0E-9ED4-0A66A8BE2227}" sibTransId="{888B78FD-AE8F-4201-9081-7CEED3FC6732}"/>
    <dgm:cxn modelId="{094EF95D-E453-455B-B8DE-FC65E22090EF}" srcId="{BE79ACF4-9F73-45BF-AD37-B9CC2E46E558}" destId="{5E7CC83E-EC8A-46C0-ADD1-A17F4ECB5313}" srcOrd="0" destOrd="0" parTransId="{BE02435B-D125-4C92-8979-0B8E1AA597C1}" sibTransId="{D62A3D05-CD8F-4DD3-8FF8-5FD92756EBAC}"/>
    <dgm:cxn modelId="{D4FAF8FC-3E30-45B9-8C80-EC920E408EEF}" srcId="{843BEF1F-A3D4-4084-92CD-EA6BBD511305}" destId="{05CBFF15-90AB-4BD1-81A4-5332BF51BD3D}" srcOrd="0" destOrd="0" parTransId="{D06DC301-6768-4A0C-98C2-F01EC3611D46}" sibTransId="{5AFFF34B-8C2D-4634-B2E2-98A4EEB76485}"/>
    <dgm:cxn modelId="{5526974C-DB1B-4BC7-9F29-F99A32D6BB67}" type="presOf" srcId="{C24E431F-1CAC-4EDB-845C-D9899786A5D9}" destId="{9A244902-12F2-4802-AE2A-5FC672223613}" srcOrd="0" destOrd="0" presId="urn:microsoft.com/office/officeart/2005/8/layout/hierarchy1"/>
    <dgm:cxn modelId="{0E0DC8C3-A259-4828-BDC2-44CB041CFC4C}" type="presOf" srcId="{BE02435B-D125-4C92-8979-0B8E1AA597C1}" destId="{82B985A3-9882-4E37-A968-C0851E00A6C2}" srcOrd="0" destOrd="0" presId="urn:microsoft.com/office/officeart/2005/8/layout/hierarchy1"/>
    <dgm:cxn modelId="{F117AE5B-3256-4FD8-A180-748A45BA2E54}" type="presOf" srcId="{97371DD1-0C2A-4F22-948B-DD0FE2A317A3}" destId="{45886AAE-2FD7-4D6D-9F06-DEFF0690A732}" srcOrd="0" destOrd="0" presId="urn:microsoft.com/office/officeart/2005/8/layout/hierarchy1"/>
    <dgm:cxn modelId="{CA901727-E3B2-40FE-BC96-55409ED1910D}" type="presOf" srcId="{ADB05A56-977B-430C-AB49-2AA4510458EC}" destId="{8B36E8B6-9D3D-464B-8BA0-64A00A9CD913}" srcOrd="0" destOrd="0" presId="urn:microsoft.com/office/officeart/2005/8/layout/hierarchy1"/>
    <dgm:cxn modelId="{92743306-6F08-47C7-A124-1CFDE7E3CB2E}" type="presOf" srcId="{25FF2EE5-1D9A-4CEC-B66C-1BE18AF85632}" destId="{3C57BB7A-DBED-4E40-BB8C-427B1BF5D9B2}" srcOrd="0" destOrd="0" presId="urn:microsoft.com/office/officeart/2005/8/layout/hierarchy1"/>
    <dgm:cxn modelId="{3FCDE648-821F-4013-8F79-FDDDCF35CA54}" type="presOf" srcId="{719571D8-BC18-4908-BBC6-EA60A3164C58}" destId="{CCF3914B-9A59-41B0-865B-217A394EC63C}" srcOrd="0" destOrd="0" presId="urn:microsoft.com/office/officeart/2005/8/layout/hierarchy1"/>
    <dgm:cxn modelId="{5A46FBD0-0C85-485A-835D-265AEBDF042E}" srcId="{1F7BF09D-898B-49EF-9D0E-78081690F7E2}" destId="{08BAAE55-ACB1-44B9-96CB-E2974FACAD78}" srcOrd="1" destOrd="0" parTransId="{AE6BA0CC-419E-43FD-B160-2F46E4DF64A3}" sibTransId="{D8337E66-3420-4BE3-89E7-EB2E016B305B}"/>
    <dgm:cxn modelId="{0FFCA5E5-49A2-4A31-8622-28F3BB8AAE90}" srcId="{C24E431F-1CAC-4EDB-845C-D9899786A5D9}" destId="{BE79ACF4-9F73-45BF-AD37-B9CC2E46E558}" srcOrd="0" destOrd="0" parTransId="{2936C40E-2DB6-46B5-A9B1-140A5FF09AF9}" sibTransId="{D996716E-333F-4A6F-B27D-F33329EDA4CB}"/>
    <dgm:cxn modelId="{C20AD522-31C1-4E48-8D0F-BACE44B75D75}" type="presOf" srcId="{05CBFF15-90AB-4BD1-81A4-5332BF51BD3D}" destId="{449A2008-E71E-4E08-931D-87776BAB4F67}" srcOrd="0" destOrd="0" presId="urn:microsoft.com/office/officeart/2005/8/layout/hierarchy1"/>
    <dgm:cxn modelId="{4BAA7518-CCFB-402D-80DD-9E4FAADCDCC8}" srcId="{1F7BF09D-898B-49EF-9D0E-78081690F7E2}" destId="{ADB05A56-977B-430C-AB49-2AA4510458EC}" srcOrd="0" destOrd="0" parTransId="{2E4F4684-1641-4BD5-B834-D98DD6ADF86D}" sibTransId="{AC98C103-3D82-4367-AFF8-D5956A01E048}"/>
    <dgm:cxn modelId="{95ECF1DB-63B3-4F96-96EA-74EA5618461D}" type="presOf" srcId="{66CA2639-FDE2-4621-B57B-8E3AA6719A97}" destId="{68041F55-DBD6-4151-A642-26182A3F0677}" srcOrd="0" destOrd="0" presId="urn:microsoft.com/office/officeart/2005/8/layout/hierarchy1"/>
    <dgm:cxn modelId="{D49CCFFD-3C61-4920-8BF4-F91557EA522C}" srcId="{C24E431F-1CAC-4EDB-845C-D9899786A5D9}" destId="{4EB0D7D6-80A3-40DF-9756-B84C7C92D3FB}" srcOrd="1" destOrd="0" parTransId="{B8B6DAB4-8670-4B0C-8061-3C3C9AC361C7}" sibTransId="{D8183B28-20AD-4A60-A184-3674C79FC8FD}"/>
    <dgm:cxn modelId="{CEF3E27A-24B4-4259-B5BA-B8581D88E3B0}" type="presOf" srcId="{5E7CC83E-EC8A-46C0-ADD1-A17F4ECB5313}" destId="{0A9C257E-0935-4A8A-BBBA-F42A3926F319}" srcOrd="0" destOrd="0" presId="urn:microsoft.com/office/officeart/2005/8/layout/hierarchy1"/>
    <dgm:cxn modelId="{79F0E597-0151-46DD-BD8B-3D0B059CA5F4}" type="presOf" srcId="{1F7BF09D-898B-49EF-9D0E-78081690F7E2}" destId="{5CA0CF0C-1357-4095-AC14-219D68D3726E}" srcOrd="0" destOrd="0" presId="urn:microsoft.com/office/officeart/2005/8/layout/hierarchy1"/>
    <dgm:cxn modelId="{32104A23-5E69-48AE-B595-BCBC86BCBDC2}" type="presOf" srcId="{833E5A6B-9D4B-4891-89BE-D0A41B2DBA8A}" destId="{FE00BF1D-3793-4686-AB94-915B39B89891}" srcOrd="0" destOrd="0" presId="urn:microsoft.com/office/officeart/2005/8/layout/hierarchy1"/>
    <dgm:cxn modelId="{41713DE5-6188-4751-8DFB-732F8219C2F1}" type="presOf" srcId="{08BAAE55-ACB1-44B9-96CB-E2974FACAD78}" destId="{D3C79296-1F43-4DB6-8B46-556738B3779F}" srcOrd="0" destOrd="0" presId="urn:microsoft.com/office/officeart/2005/8/layout/hierarchy1"/>
    <dgm:cxn modelId="{11E592E6-6162-4DDB-9CE8-3513BE5097A1}" type="presOf" srcId="{7DE3D911-E6B3-433E-98E2-8FEA851CE81E}" destId="{06D92AD7-B15D-4210-BCF3-F918F6912A22}" srcOrd="0" destOrd="0" presId="urn:microsoft.com/office/officeart/2005/8/layout/hierarchy1"/>
    <dgm:cxn modelId="{A4B98A21-8E81-4D6C-AF23-A33400053357}" type="presOf" srcId="{2E4F4684-1641-4BD5-B834-D98DD6ADF86D}" destId="{AB6F0248-1F00-40D9-B9C0-7BC4284190C2}" srcOrd="0" destOrd="0" presId="urn:microsoft.com/office/officeart/2005/8/layout/hierarchy1"/>
    <dgm:cxn modelId="{71DC4025-E1E4-4510-9DEC-6DF7BED0978E}" srcId="{05CBFF15-90AB-4BD1-81A4-5332BF51BD3D}" destId="{1F7BF09D-898B-49EF-9D0E-78081690F7E2}" srcOrd="1" destOrd="0" parTransId="{25FF2EE5-1D9A-4CEC-B66C-1BE18AF85632}" sibTransId="{EC2E4727-E56D-413A-BA50-DDBA42F0981A}"/>
    <dgm:cxn modelId="{0C5B587C-258C-4D11-ABBF-0251CE3D019E}" type="presOf" srcId="{BE79ACF4-9F73-45BF-AD37-B9CC2E46E558}" destId="{C75CC6D6-A513-4048-AA10-68EBB6677DFB}" srcOrd="0" destOrd="0" presId="urn:microsoft.com/office/officeart/2005/8/layout/hierarchy1"/>
    <dgm:cxn modelId="{93E909B0-79CB-4A83-B621-591B36F64A7D}" srcId="{BE79ACF4-9F73-45BF-AD37-B9CC2E46E558}" destId="{833E5A6B-9D4B-4891-89BE-D0A41B2DBA8A}" srcOrd="1" destOrd="0" parTransId="{1B53B06F-D98A-444C-B90C-D383E9C29FD9}" sibTransId="{0D754BAF-8A1B-47A3-905C-16FE0399319C}"/>
    <dgm:cxn modelId="{5CEEF79A-F62D-4CC2-A60A-C5971DF303AF}" type="presOf" srcId="{1B53B06F-D98A-444C-B90C-D383E9C29FD9}" destId="{8309C119-2273-450C-9616-93E500EDE60E}" srcOrd="0" destOrd="0" presId="urn:microsoft.com/office/officeart/2005/8/layout/hierarchy1"/>
    <dgm:cxn modelId="{54C35F24-598D-478F-9AEF-A0AE130870EE}" type="presOf" srcId="{4EB0D7D6-80A3-40DF-9756-B84C7C92D3FB}" destId="{58E80358-FDCE-4A0F-B372-436F2E1B1489}" srcOrd="0" destOrd="0" presId="urn:microsoft.com/office/officeart/2005/8/layout/hierarchy1"/>
    <dgm:cxn modelId="{3C138773-5131-4273-94FC-AF91F72D18BF}" type="presOf" srcId="{AE6BA0CC-419E-43FD-B160-2F46E4DF64A3}" destId="{EE723F71-C3AC-463B-9CE0-B03F534C7B4C}" srcOrd="0" destOrd="0" presId="urn:microsoft.com/office/officeart/2005/8/layout/hierarchy1"/>
    <dgm:cxn modelId="{7795D40F-DE77-43ED-8272-ED10F5426F53}" type="presParOf" srcId="{6AAD4ECB-3BB0-4822-A6BC-2FD0BE5BF181}" destId="{CBDF563D-6FB3-4C2E-923D-66D850E1B578}" srcOrd="0" destOrd="0" presId="urn:microsoft.com/office/officeart/2005/8/layout/hierarchy1"/>
    <dgm:cxn modelId="{F7525193-21BA-49A2-A5B0-D41654A0FC78}" type="presParOf" srcId="{CBDF563D-6FB3-4C2E-923D-66D850E1B578}" destId="{948E181B-1E9B-418B-915E-B1CF9D46049D}" srcOrd="0" destOrd="0" presId="urn:microsoft.com/office/officeart/2005/8/layout/hierarchy1"/>
    <dgm:cxn modelId="{FCCB25B0-7EF8-489B-B780-E95847F406EA}" type="presParOf" srcId="{948E181B-1E9B-418B-915E-B1CF9D46049D}" destId="{19E7111A-2FF4-4243-8502-C307DCFFFE1D}" srcOrd="0" destOrd="0" presId="urn:microsoft.com/office/officeart/2005/8/layout/hierarchy1"/>
    <dgm:cxn modelId="{635E007C-4857-4B89-B6ED-1E881D5816C1}" type="presParOf" srcId="{948E181B-1E9B-418B-915E-B1CF9D46049D}" destId="{449A2008-E71E-4E08-931D-87776BAB4F67}" srcOrd="1" destOrd="0" presId="urn:microsoft.com/office/officeart/2005/8/layout/hierarchy1"/>
    <dgm:cxn modelId="{C6AADE0C-A45D-4A67-B138-A501112406C4}" type="presParOf" srcId="{CBDF563D-6FB3-4C2E-923D-66D850E1B578}" destId="{58CB3CAE-EAE4-413E-8295-0E2BFD2AE583}" srcOrd="1" destOrd="0" presId="urn:microsoft.com/office/officeart/2005/8/layout/hierarchy1"/>
    <dgm:cxn modelId="{26B24E8D-F262-4EE4-AF17-D04DA0BEF348}" type="presParOf" srcId="{58CB3CAE-EAE4-413E-8295-0E2BFD2AE583}" destId="{68041F55-DBD6-4151-A642-26182A3F0677}" srcOrd="0" destOrd="0" presId="urn:microsoft.com/office/officeart/2005/8/layout/hierarchy1"/>
    <dgm:cxn modelId="{A7E5B490-D551-4402-A667-1E84A2EB8462}" type="presParOf" srcId="{58CB3CAE-EAE4-413E-8295-0E2BFD2AE583}" destId="{2AEAA6EA-23F4-4068-AAD5-38FBA54F98CF}" srcOrd="1" destOrd="0" presId="urn:microsoft.com/office/officeart/2005/8/layout/hierarchy1"/>
    <dgm:cxn modelId="{980CC74C-E37D-49E0-A4BE-F2E500228C43}" type="presParOf" srcId="{2AEAA6EA-23F4-4068-AAD5-38FBA54F98CF}" destId="{C2B4C73B-D388-4AAA-9751-BDAC8031DC6B}" srcOrd="0" destOrd="0" presId="urn:microsoft.com/office/officeart/2005/8/layout/hierarchy1"/>
    <dgm:cxn modelId="{FE4AA0BF-8846-4DE3-B607-CC5E7009F44E}" type="presParOf" srcId="{C2B4C73B-D388-4AAA-9751-BDAC8031DC6B}" destId="{11280AC9-984C-4EF4-AE17-FC9E376965B3}" srcOrd="0" destOrd="0" presId="urn:microsoft.com/office/officeart/2005/8/layout/hierarchy1"/>
    <dgm:cxn modelId="{E6295631-D0CC-4C4D-87A2-553C8BCB28BC}" type="presParOf" srcId="{C2B4C73B-D388-4AAA-9751-BDAC8031DC6B}" destId="{9A244902-12F2-4802-AE2A-5FC672223613}" srcOrd="1" destOrd="0" presId="urn:microsoft.com/office/officeart/2005/8/layout/hierarchy1"/>
    <dgm:cxn modelId="{2F75B65B-B72F-49AC-B5DE-7D3ED7558FD5}" type="presParOf" srcId="{2AEAA6EA-23F4-4068-AAD5-38FBA54F98CF}" destId="{7C608EF3-410D-4616-855A-3DDCCB056824}" srcOrd="1" destOrd="0" presId="urn:microsoft.com/office/officeart/2005/8/layout/hierarchy1"/>
    <dgm:cxn modelId="{C045DDFA-7ACB-49F2-824F-65E752F4DD59}" type="presParOf" srcId="{7C608EF3-410D-4616-855A-3DDCCB056824}" destId="{4167B6A6-A154-4E02-99C0-BFBE7EEA838D}" srcOrd="0" destOrd="0" presId="urn:microsoft.com/office/officeart/2005/8/layout/hierarchy1"/>
    <dgm:cxn modelId="{415FA94D-2385-493B-A92F-6E547981EFC1}" type="presParOf" srcId="{7C608EF3-410D-4616-855A-3DDCCB056824}" destId="{FA06A48C-8A17-4E43-B930-08070A56968F}" srcOrd="1" destOrd="0" presId="urn:microsoft.com/office/officeart/2005/8/layout/hierarchy1"/>
    <dgm:cxn modelId="{F6223D9B-9A94-4723-8CA3-DED081FE88B6}" type="presParOf" srcId="{FA06A48C-8A17-4E43-B930-08070A56968F}" destId="{393E80F3-4F8C-494A-A1DD-F908DBCE998F}" srcOrd="0" destOrd="0" presId="urn:microsoft.com/office/officeart/2005/8/layout/hierarchy1"/>
    <dgm:cxn modelId="{B73E575B-3E90-4377-9404-F30EAECFF0E4}" type="presParOf" srcId="{393E80F3-4F8C-494A-A1DD-F908DBCE998F}" destId="{BCE56A59-5B7B-463A-9D98-D73BAE92D5F6}" srcOrd="0" destOrd="0" presId="urn:microsoft.com/office/officeart/2005/8/layout/hierarchy1"/>
    <dgm:cxn modelId="{1EF161BF-CE40-4F24-874A-A17D03886CB4}" type="presParOf" srcId="{393E80F3-4F8C-494A-A1DD-F908DBCE998F}" destId="{C75CC6D6-A513-4048-AA10-68EBB6677DFB}" srcOrd="1" destOrd="0" presId="urn:microsoft.com/office/officeart/2005/8/layout/hierarchy1"/>
    <dgm:cxn modelId="{22471B18-5020-4518-A5C6-7E79BCFE5CF2}" type="presParOf" srcId="{FA06A48C-8A17-4E43-B930-08070A56968F}" destId="{05326856-5950-44E9-AACC-270B8ACAF537}" srcOrd="1" destOrd="0" presId="urn:microsoft.com/office/officeart/2005/8/layout/hierarchy1"/>
    <dgm:cxn modelId="{FA992832-3487-4BBA-8C29-415A6D8E1F1B}" type="presParOf" srcId="{05326856-5950-44E9-AACC-270B8ACAF537}" destId="{82B985A3-9882-4E37-A968-C0851E00A6C2}" srcOrd="0" destOrd="0" presId="urn:microsoft.com/office/officeart/2005/8/layout/hierarchy1"/>
    <dgm:cxn modelId="{4D7579E4-F773-4257-97EC-3BBA9399E621}" type="presParOf" srcId="{05326856-5950-44E9-AACC-270B8ACAF537}" destId="{CC3ECE33-DC0D-4346-831C-F151077151F6}" srcOrd="1" destOrd="0" presId="urn:microsoft.com/office/officeart/2005/8/layout/hierarchy1"/>
    <dgm:cxn modelId="{01FD2DDC-37AA-42DB-8ADB-5C35DED217A3}" type="presParOf" srcId="{CC3ECE33-DC0D-4346-831C-F151077151F6}" destId="{EAE65B20-6A64-4FA3-92EC-F8C2FC30D90D}" srcOrd="0" destOrd="0" presId="urn:microsoft.com/office/officeart/2005/8/layout/hierarchy1"/>
    <dgm:cxn modelId="{9536B830-72F7-4EAB-B1E4-5F0A93566475}" type="presParOf" srcId="{EAE65B20-6A64-4FA3-92EC-F8C2FC30D90D}" destId="{93998E0F-1FC8-490F-A67E-5E7D83A9C3D9}" srcOrd="0" destOrd="0" presId="urn:microsoft.com/office/officeart/2005/8/layout/hierarchy1"/>
    <dgm:cxn modelId="{E72A565C-B34D-42E4-A7FF-890BE41E97B2}" type="presParOf" srcId="{EAE65B20-6A64-4FA3-92EC-F8C2FC30D90D}" destId="{0A9C257E-0935-4A8A-BBBA-F42A3926F319}" srcOrd="1" destOrd="0" presId="urn:microsoft.com/office/officeart/2005/8/layout/hierarchy1"/>
    <dgm:cxn modelId="{8983D274-9371-496B-90B7-E4A475BC054E}" type="presParOf" srcId="{CC3ECE33-DC0D-4346-831C-F151077151F6}" destId="{86A6BB30-20B3-4DC5-8051-296BBA338C28}" srcOrd="1" destOrd="0" presId="urn:microsoft.com/office/officeart/2005/8/layout/hierarchy1"/>
    <dgm:cxn modelId="{0DEFBF53-F427-4077-9DFE-BFA10566E57F}" type="presParOf" srcId="{05326856-5950-44E9-AACC-270B8ACAF537}" destId="{8309C119-2273-450C-9616-93E500EDE60E}" srcOrd="2" destOrd="0" presId="urn:microsoft.com/office/officeart/2005/8/layout/hierarchy1"/>
    <dgm:cxn modelId="{A12D2218-EF9A-4368-9C49-45097A7F7EB3}" type="presParOf" srcId="{05326856-5950-44E9-AACC-270B8ACAF537}" destId="{39E338B3-0822-4E60-B587-382D73341886}" srcOrd="3" destOrd="0" presId="urn:microsoft.com/office/officeart/2005/8/layout/hierarchy1"/>
    <dgm:cxn modelId="{9B7F29CC-ADAC-4A0A-8121-442C2259579B}" type="presParOf" srcId="{39E338B3-0822-4E60-B587-382D73341886}" destId="{170AC917-D4EB-4574-8ED8-71B22F275388}" srcOrd="0" destOrd="0" presId="urn:microsoft.com/office/officeart/2005/8/layout/hierarchy1"/>
    <dgm:cxn modelId="{588B80B7-64C3-4649-9998-891E99DE27BE}" type="presParOf" srcId="{170AC917-D4EB-4574-8ED8-71B22F275388}" destId="{34CBA90A-D5C4-4F80-AE7F-EBCF5857928E}" srcOrd="0" destOrd="0" presId="urn:microsoft.com/office/officeart/2005/8/layout/hierarchy1"/>
    <dgm:cxn modelId="{89F9AA32-7D04-440E-98EC-466FEB6E80A7}" type="presParOf" srcId="{170AC917-D4EB-4574-8ED8-71B22F275388}" destId="{FE00BF1D-3793-4686-AB94-915B39B89891}" srcOrd="1" destOrd="0" presId="urn:microsoft.com/office/officeart/2005/8/layout/hierarchy1"/>
    <dgm:cxn modelId="{3013D637-CF9C-4982-AE28-D54A3F210F97}" type="presParOf" srcId="{39E338B3-0822-4E60-B587-382D73341886}" destId="{56AE9F75-57D3-44FE-B319-C89332B0F9D8}" srcOrd="1" destOrd="0" presId="urn:microsoft.com/office/officeart/2005/8/layout/hierarchy1"/>
    <dgm:cxn modelId="{AC56CD96-7B7C-42AA-8625-42BAFCE7F899}" type="presParOf" srcId="{7C608EF3-410D-4616-855A-3DDCCB056824}" destId="{0AD87AA2-D6CC-4184-BA9D-3BC42BF4487C}" srcOrd="2" destOrd="0" presId="urn:microsoft.com/office/officeart/2005/8/layout/hierarchy1"/>
    <dgm:cxn modelId="{E3CA84CD-EE95-4DE3-B9FA-5C1AFAD95F77}" type="presParOf" srcId="{7C608EF3-410D-4616-855A-3DDCCB056824}" destId="{D0F64437-826B-48AF-8AA3-A2645458FB4C}" srcOrd="3" destOrd="0" presId="urn:microsoft.com/office/officeart/2005/8/layout/hierarchy1"/>
    <dgm:cxn modelId="{AA3444C6-48CE-4AAE-9F16-BE480E097006}" type="presParOf" srcId="{D0F64437-826B-48AF-8AA3-A2645458FB4C}" destId="{70CF6F20-30FF-4003-9DF7-7821738B03D0}" srcOrd="0" destOrd="0" presId="urn:microsoft.com/office/officeart/2005/8/layout/hierarchy1"/>
    <dgm:cxn modelId="{3DDC714F-C1E4-4098-89B5-21466ECCA323}" type="presParOf" srcId="{70CF6F20-30FF-4003-9DF7-7821738B03D0}" destId="{E739BF31-59FD-4B49-9E0D-26B5671FC34E}" srcOrd="0" destOrd="0" presId="urn:microsoft.com/office/officeart/2005/8/layout/hierarchy1"/>
    <dgm:cxn modelId="{F169C3A2-4D2E-4421-9B38-904EC3EB479E}" type="presParOf" srcId="{70CF6F20-30FF-4003-9DF7-7821738B03D0}" destId="{58E80358-FDCE-4A0F-B372-436F2E1B1489}" srcOrd="1" destOrd="0" presId="urn:microsoft.com/office/officeart/2005/8/layout/hierarchy1"/>
    <dgm:cxn modelId="{4A646E2A-DED1-4492-8DCC-34CEF98EB4A3}" type="presParOf" srcId="{D0F64437-826B-48AF-8AA3-A2645458FB4C}" destId="{9F7854A7-8868-4E05-A1D6-13497C94BB7A}" srcOrd="1" destOrd="0" presId="urn:microsoft.com/office/officeart/2005/8/layout/hierarchy1"/>
    <dgm:cxn modelId="{8769CDB9-DDDA-4DA3-9318-C5EEDDF36C9B}" type="presParOf" srcId="{9F7854A7-8868-4E05-A1D6-13497C94BB7A}" destId="{86E51DC0-889F-4C8C-B040-4E44A18AE266}" srcOrd="0" destOrd="0" presId="urn:microsoft.com/office/officeart/2005/8/layout/hierarchy1"/>
    <dgm:cxn modelId="{6A57DDC5-C996-4452-889A-E02DDD21A4D9}" type="presParOf" srcId="{9F7854A7-8868-4E05-A1D6-13497C94BB7A}" destId="{38822F4B-95F1-4658-88CF-9938D7D9C615}" srcOrd="1" destOrd="0" presId="urn:microsoft.com/office/officeart/2005/8/layout/hierarchy1"/>
    <dgm:cxn modelId="{7243FB36-FC12-4835-A46B-959AACA1A557}" type="presParOf" srcId="{38822F4B-95F1-4658-88CF-9938D7D9C615}" destId="{E27B67B5-A95D-4A09-AFFC-926AFAF7D901}" srcOrd="0" destOrd="0" presId="urn:microsoft.com/office/officeart/2005/8/layout/hierarchy1"/>
    <dgm:cxn modelId="{9BC6C41B-BD02-4C75-BE92-E1C3271335AE}" type="presParOf" srcId="{E27B67B5-A95D-4A09-AFFC-926AFAF7D901}" destId="{B077342F-51DE-4360-9427-E9CEF2BE0D47}" srcOrd="0" destOrd="0" presId="urn:microsoft.com/office/officeart/2005/8/layout/hierarchy1"/>
    <dgm:cxn modelId="{557B55A6-5577-4F10-B5EF-1256F7D7D56E}" type="presParOf" srcId="{E27B67B5-A95D-4A09-AFFC-926AFAF7D901}" destId="{06D92AD7-B15D-4210-BCF3-F918F6912A22}" srcOrd="1" destOrd="0" presId="urn:microsoft.com/office/officeart/2005/8/layout/hierarchy1"/>
    <dgm:cxn modelId="{A4DA4143-8C8B-45F4-B375-D597573112C2}" type="presParOf" srcId="{38822F4B-95F1-4658-88CF-9938D7D9C615}" destId="{D07EFAFC-6683-48BD-9C74-9CDA5CE5973A}" srcOrd="1" destOrd="0" presId="urn:microsoft.com/office/officeart/2005/8/layout/hierarchy1"/>
    <dgm:cxn modelId="{5A4E6D61-72C0-4D4D-A7AE-DCEA2A061C93}" type="presParOf" srcId="{9F7854A7-8868-4E05-A1D6-13497C94BB7A}" destId="{45886AAE-2FD7-4D6D-9F06-DEFF0690A732}" srcOrd="2" destOrd="0" presId="urn:microsoft.com/office/officeart/2005/8/layout/hierarchy1"/>
    <dgm:cxn modelId="{6AAE6818-9ACB-4662-B0F9-731B1B758E75}" type="presParOf" srcId="{9F7854A7-8868-4E05-A1D6-13497C94BB7A}" destId="{EC33C77E-43CF-4F69-8B8A-EDB5CFFD3BB8}" srcOrd="3" destOrd="0" presId="urn:microsoft.com/office/officeart/2005/8/layout/hierarchy1"/>
    <dgm:cxn modelId="{E2552DD6-72A3-4D94-A363-C7B64693CDAF}" type="presParOf" srcId="{EC33C77E-43CF-4F69-8B8A-EDB5CFFD3BB8}" destId="{3064DFEA-2ED1-4289-87A2-C7F799BE78FC}" srcOrd="0" destOrd="0" presId="urn:microsoft.com/office/officeart/2005/8/layout/hierarchy1"/>
    <dgm:cxn modelId="{24D20658-48C0-47BF-9E63-B6875226DCCB}" type="presParOf" srcId="{3064DFEA-2ED1-4289-87A2-C7F799BE78FC}" destId="{62FBB2EF-F692-40E1-99D4-54626D9E3434}" srcOrd="0" destOrd="0" presId="urn:microsoft.com/office/officeart/2005/8/layout/hierarchy1"/>
    <dgm:cxn modelId="{92981E2D-98DF-4748-92D5-1D56BB67EC9A}" type="presParOf" srcId="{3064DFEA-2ED1-4289-87A2-C7F799BE78FC}" destId="{CCF3914B-9A59-41B0-865B-217A394EC63C}" srcOrd="1" destOrd="0" presId="urn:microsoft.com/office/officeart/2005/8/layout/hierarchy1"/>
    <dgm:cxn modelId="{A2C8569A-E176-4459-BE03-21334ACCEB14}" type="presParOf" srcId="{EC33C77E-43CF-4F69-8B8A-EDB5CFFD3BB8}" destId="{199C8C38-6B86-4702-A9E3-125A67F0BD5E}" srcOrd="1" destOrd="0" presId="urn:microsoft.com/office/officeart/2005/8/layout/hierarchy1"/>
    <dgm:cxn modelId="{55A536A4-87E3-428A-944E-CBF83F056050}" type="presParOf" srcId="{58CB3CAE-EAE4-413E-8295-0E2BFD2AE583}" destId="{3C57BB7A-DBED-4E40-BB8C-427B1BF5D9B2}" srcOrd="2" destOrd="0" presId="urn:microsoft.com/office/officeart/2005/8/layout/hierarchy1"/>
    <dgm:cxn modelId="{438B2340-329E-4759-83B4-FA4C8326AD7A}" type="presParOf" srcId="{58CB3CAE-EAE4-413E-8295-0E2BFD2AE583}" destId="{9C11EC96-4FCA-4C91-BB94-42F888076993}" srcOrd="3" destOrd="0" presId="urn:microsoft.com/office/officeart/2005/8/layout/hierarchy1"/>
    <dgm:cxn modelId="{27663C7E-2E26-4D8C-BD34-BE57D98CCE41}" type="presParOf" srcId="{9C11EC96-4FCA-4C91-BB94-42F888076993}" destId="{64603B40-6AB8-46A0-8174-C5BF9B9BAF8F}" srcOrd="0" destOrd="0" presId="urn:microsoft.com/office/officeart/2005/8/layout/hierarchy1"/>
    <dgm:cxn modelId="{95C3E60E-3CF6-4F04-B322-F77F1EA3A96E}" type="presParOf" srcId="{64603B40-6AB8-46A0-8174-C5BF9B9BAF8F}" destId="{FEB1A8AB-0503-4895-9DDB-7EE78860442D}" srcOrd="0" destOrd="0" presId="urn:microsoft.com/office/officeart/2005/8/layout/hierarchy1"/>
    <dgm:cxn modelId="{81927A31-3784-4D8F-9EE6-FD205D6B92FB}" type="presParOf" srcId="{64603B40-6AB8-46A0-8174-C5BF9B9BAF8F}" destId="{5CA0CF0C-1357-4095-AC14-219D68D3726E}" srcOrd="1" destOrd="0" presId="urn:microsoft.com/office/officeart/2005/8/layout/hierarchy1"/>
    <dgm:cxn modelId="{C04AEE33-278B-4189-AE4D-4896B59CA357}" type="presParOf" srcId="{9C11EC96-4FCA-4C91-BB94-42F888076993}" destId="{0E4A2688-02C6-495A-AF86-F2056DD5E93C}" srcOrd="1" destOrd="0" presId="urn:microsoft.com/office/officeart/2005/8/layout/hierarchy1"/>
    <dgm:cxn modelId="{20BFBAA8-2AF0-40C8-85EA-8530FCF104AC}" type="presParOf" srcId="{0E4A2688-02C6-495A-AF86-F2056DD5E93C}" destId="{AB6F0248-1F00-40D9-B9C0-7BC4284190C2}" srcOrd="0" destOrd="0" presId="urn:microsoft.com/office/officeart/2005/8/layout/hierarchy1"/>
    <dgm:cxn modelId="{E8F9DC26-0FC9-417D-BDAB-34351F2B3963}" type="presParOf" srcId="{0E4A2688-02C6-495A-AF86-F2056DD5E93C}" destId="{7340E3DA-78B7-4012-A013-CC6700F3DF12}" srcOrd="1" destOrd="0" presId="urn:microsoft.com/office/officeart/2005/8/layout/hierarchy1"/>
    <dgm:cxn modelId="{9FB407BB-C9DA-4AAC-A9AE-B8BA9253597B}" type="presParOf" srcId="{7340E3DA-78B7-4012-A013-CC6700F3DF12}" destId="{3C73D1D6-9312-496E-B182-21AF4E7F4CCA}" srcOrd="0" destOrd="0" presId="urn:microsoft.com/office/officeart/2005/8/layout/hierarchy1"/>
    <dgm:cxn modelId="{D3F99B70-B83B-4680-B723-AA42435E50D7}" type="presParOf" srcId="{3C73D1D6-9312-496E-B182-21AF4E7F4CCA}" destId="{CBDD93DE-7483-4973-B0D1-2CF11022E724}" srcOrd="0" destOrd="0" presId="urn:microsoft.com/office/officeart/2005/8/layout/hierarchy1"/>
    <dgm:cxn modelId="{E228F132-45A8-4078-A520-FA92A6CD707B}" type="presParOf" srcId="{3C73D1D6-9312-496E-B182-21AF4E7F4CCA}" destId="{8B36E8B6-9D3D-464B-8BA0-64A00A9CD913}" srcOrd="1" destOrd="0" presId="urn:microsoft.com/office/officeart/2005/8/layout/hierarchy1"/>
    <dgm:cxn modelId="{B29C039D-AC72-4C8C-915E-D9240EBBB1FA}" type="presParOf" srcId="{7340E3DA-78B7-4012-A013-CC6700F3DF12}" destId="{FBE43BBB-AD08-47BC-956C-BA9443B78BFF}" srcOrd="1" destOrd="0" presId="urn:microsoft.com/office/officeart/2005/8/layout/hierarchy1"/>
    <dgm:cxn modelId="{4F9DCC12-C898-4860-839F-5E9DAB620C40}" type="presParOf" srcId="{0E4A2688-02C6-495A-AF86-F2056DD5E93C}" destId="{EE723F71-C3AC-463B-9CE0-B03F534C7B4C}" srcOrd="2" destOrd="0" presId="urn:microsoft.com/office/officeart/2005/8/layout/hierarchy1"/>
    <dgm:cxn modelId="{48CE7D4E-BDF3-4D76-A332-239DFEDA5876}" type="presParOf" srcId="{0E4A2688-02C6-495A-AF86-F2056DD5E93C}" destId="{3D04ECF5-B1D5-4AAC-A36D-7E1DDFEF70C2}" srcOrd="3" destOrd="0" presId="urn:microsoft.com/office/officeart/2005/8/layout/hierarchy1"/>
    <dgm:cxn modelId="{E651B324-C657-43C2-893B-1AE03DD4D04E}" type="presParOf" srcId="{3D04ECF5-B1D5-4AAC-A36D-7E1DDFEF70C2}" destId="{C7F03C83-6210-4DFE-B453-6EAE12A3BDA7}" srcOrd="0" destOrd="0" presId="urn:microsoft.com/office/officeart/2005/8/layout/hierarchy1"/>
    <dgm:cxn modelId="{58FE5D53-BCF3-485B-BE12-C68416BCE1B0}" type="presParOf" srcId="{C7F03C83-6210-4DFE-B453-6EAE12A3BDA7}" destId="{21D72A33-A97C-4D4D-8554-34C9A6B6E3AC}" srcOrd="0" destOrd="0" presId="urn:microsoft.com/office/officeart/2005/8/layout/hierarchy1"/>
    <dgm:cxn modelId="{E91FF94A-8147-4141-B558-A09B9CC82C26}" type="presParOf" srcId="{C7F03C83-6210-4DFE-B453-6EAE12A3BDA7}" destId="{D3C79296-1F43-4DB6-8B46-556738B3779F}" srcOrd="1" destOrd="0" presId="urn:microsoft.com/office/officeart/2005/8/layout/hierarchy1"/>
    <dgm:cxn modelId="{06A852F7-5F21-4686-B78C-BE2651F2183A}" type="presParOf" srcId="{3D04ECF5-B1D5-4AAC-A36D-7E1DDFEF70C2}" destId="{A187E3BE-33A5-468D-A94E-6E9D9CEDD35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3BEF1F-A3D4-4084-92CD-EA6BBD5113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CBFF15-90AB-4BD1-81A4-5332BF51BD3D}">
      <dgm:prSet phldrT="[Text]"/>
      <dgm:spPr/>
      <dgm:t>
        <a:bodyPr/>
        <a:lstStyle/>
        <a:p>
          <a:r>
            <a:rPr lang="cs-CZ" dirty="0" smtClean="0"/>
            <a:t>2</a:t>
          </a:r>
          <a:endParaRPr lang="cs-CZ" dirty="0"/>
        </a:p>
      </dgm:t>
    </dgm:pt>
    <dgm:pt modelId="{D06DC301-6768-4A0C-98C2-F01EC3611D46}" type="parTrans" cxnId="{D4FAF8FC-3E30-45B9-8C80-EC920E408EEF}">
      <dgm:prSet/>
      <dgm:spPr/>
      <dgm:t>
        <a:bodyPr/>
        <a:lstStyle/>
        <a:p>
          <a:endParaRPr lang="cs-CZ"/>
        </a:p>
      </dgm:t>
    </dgm:pt>
    <dgm:pt modelId="{5AFFF34B-8C2D-4634-B2E2-98A4EEB76485}" type="sibTrans" cxnId="{D4FAF8FC-3E30-45B9-8C80-EC920E408EEF}">
      <dgm:prSet/>
      <dgm:spPr/>
      <dgm:t>
        <a:bodyPr/>
        <a:lstStyle/>
        <a:p>
          <a:endParaRPr lang="cs-CZ"/>
        </a:p>
      </dgm:t>
    </dgm:pt>
    <dgm:pt modelId="{C24E431F-1CAC-4EDB-845C-D9899786A5D9}">
      <dgm:prSet phldrT="[Text]"/>
      <dgm:spPr/>
      <dgm:t>
        <a:bodyPr/>
        <a:lstStyle/>
        <a:p>
          <a:r>
            <a:rPr lang="cs-CZ" dirty="0" smtClean="0"/>
            <a:t>5</a:t>
          </a:r>
          <a:endParaRPr lang="cs-CZ" dirty="0"/>
        </a:p>
      </dgm:t>
    </dgm:pt>
    <dgm:pt modelId="{66CA2639-FDE2-4621-B57B-8E3AA6719A97}" type="parTrans" cxnId="{F0ACBCD0-3305-4855-8089-E8DCF6F8A251}">
      <dgm:prSet/>
      <dgm:spPr/>
      <dgm:t>
        <a:bodyPr/>
        <a:lstStyle/>
        <a:p>
          <a:endParaRPr lang="cs-CZ"/>
        </a:p>
      </dgm:t>
    </dgm:pt>
    <dgm:pt modelId="{2F6814CF-CA2B-4D80-A303-002FCB8E4E0A}" type="sibTrans" cxnId="{F0ACBCD0-3305-4855-8089-E8DCF6F8A251}">
      <dgm:prSet/>
      <dgm:spPr/>
      <dgm:t>
        <a:bodyPr/>
        <a:lstStyle/>
        <a:p>
          <a:endParaRPr lang="cs-CZ"/>
        </a:p>
      </dgm:t>
    </dgm:pt>
    <dgm:pt modelId="{4EB0D7D6-80A3-40DF-9756-B84C7C92D3FB}">
      <dgm:prSet/>
      <dgm:spPr/>
      <dgm:t>
        <a:bodyPr/>
        <a:lstStyle/>
        <a:p>
          <a:r>
            <a:rPr lang="cs-CZ" dirty="0" smtClean="0"/>
            <a:t>7</a:t>
          </a:r>
          <a:endParaRPr lang="cs-CZ" dirty="0"/>
        </a:p>
      </dgm:t>
    </dgm:pt>
    <dgm:pt modelId="{B8B6DAB4-8670-4B0C-8061-3C3C9AC361C7}" type="parTrans" cxnId="{D49CCFFD-3C61-4920-8BF4-F91557EA522C}">
      <dgm:prSet/>
      <dgm:spPr/>
      <dgm:t>
        <a:bodyPr/>
        <a:lstStyle/>
        <a:p>
          <a:endParaRPr lang="cs-CZ"/>
        </a:p>
      </dgm:t>
    </dgm:pt>
    <dgm:pt modelId="{D8183B28-20AD-4A60-A184-3674C79FC8FD}" type="sibTrans" cxnId="{D49CCFFD-3C61-4920-8BF4-F91557EA522C}">
      <dgm:prSet/>
      <dgm:spPr/>
      <dgm:t>
        <a:bodyPr/>
        <a:lstStyle/>
        <a:p>
          <a:endParaRPr lang="cs-CZ"/>
        </a:p>
      </dgm:t>
    </dgm:pt>
    <dgm:pt modelId="{1F7BF09D-898B-49EF-9D0E-78081690F7E2}">
      <dgm:prSet/>
      <dgm:spPr/>
      <dgm:t>
        <a:bodyPr/>
        <a:lstStyle/>
        <a:p>
          <a:r>
            <a:rPr lang="cs-CZ" dirty="0" smtClean="0"/>
            <a:t>6</a:t>
          </a:r>
          <a:endParaRPr lang="cs-CZ" dirty="0"/>
        </a:p>
      </dgm:t>
    </dgm:pt>
    <dgm:pt modelId="{25FF2EE5-1D9A-4CEC-B66C-1BE18AF85632}" type="parTrans" cxnId="{71DC4025-E1E4-4510-9DEC-6DF7BED0978E}">
      <dgm:prSet/>
      <dgm:spPr/>
      <dgm:t>
        <a:bodyPr/>
        <a:lstStyle/>
        <a:p>
          <a:endParaRPr lang="cs-CZ"/>
        </a:p>
      </dgm:t>
    </dgm:pt>
    <dgm:pt modelId="{EC2E4727-E56D-413A-BA50-DDBA42F0981A}" type="sibTrans" cxnId="{71DC4025-E1E4-4510-9DEC-6DF7BED0978E}">
      <dgm:prSet/>
      <dgm:spPr/>
      <dgm:t>
        <a:bodyPr/>
        <a:lstStyle/>
        <a:p>
          <a:endParaRPr lang="cs-CZ"/>
        </a:p>
      </dgm:t>
    </dgm:pt>
    <dgm:pt modelId="{7DE3D911-E6B3-433E-98E2-8FEA851CE81E}">
      <dgm:prSet/>
      <dgm:spPr/>
      <dgm:t>
        <a:bodyPr/>
        <a:lstStyle/>
        <a:p>
          <a:endParaRPr lang="cs-CZ" dirty="0"/>
        </a:p>
      </dgm:t>
    </dgm:pt>
    <dgm:pt modelId="{8C68F0B8-6CDA-4B0E-9ED4-0A66A8BE2227}" type="parTrans" cxnId="{948B628F-01F0-4360-84BF-F577F74D64B6}">
      <dgm:prSet/>
      <dgm:spPr/>
      <dgm:t>
        <a:bodyPr/>
        <a:lstStyle/>
        <a:p>
          <a:endParaRPr lang="cs-CZ"/>
        </a:p>
      </dgm:t>
    </dgm:pt>
    <dgm:pt modelId="{888B78FD-AE8F-4201-9081-7CEED3FC6732}" type="sibTrans" cxnId="{948B628F-01F0-4360-84BF-F577F74D64B6}">
      <dgm:prSet/>
      <dgm:spPr/>
      <dgm:t>
        <a:bodyPr/>
        <a:lstStyle/>
        <a:p>
          <a:endParaRPr lang="cs-CZ"/>
        </a:p>
      </dgm:t>
    </dgm:pt>
    <dgm:pt modelId="{719571D8-BC18-4908-BBC6-EA60A3164C58}">
      <dgm:prSet/>
      <dgm:spPr/>
      <dgm:t>
        <a:bodyPr/>
        <a:lstStyle/>
        <a:p>
          <a:endParaRPr lang="cs-CZ" dirty="0"/>
        </a:p>
      </dgm:t>
    </dgm:pt>
    <dgm:pt modelId="{97371DD1-0C2A-4F22-948B-DD0FE2A317A3}" type="parTrans" cxnId="{FFBB4160-3201-4BD1-B3EC-4F3113B3C7D9}">
      <dgm:prSet/>
      <dgm:spPr/>
      <dgm:t>
        <a:bodyPr/>
        <a:lstStyle/>
        <a:p>
          <a:endParaRPr lang="cs-CZ"/>
        </a:p>
      </dgm:t>
    </dgm:pt>
    <dgm:pt modelId="{A4F2DDDA-AE88-47D4-99C5-C8509773E37B}" type="sibTrans" cxnId="{FFBB4160-3201-4BD1-B3EC-4F3113B3C7D9}">
      <dgm:prSet/>
      <dgm:spPr/>
      <dgm:t>
        <a:bodyPr/>
        <a:lstStyle/>
        <a:p>
          <a:endParaRPr lang="cs-CZ"/>
        </a:p>
      </dgm:t>
    </dgm:pt>
    <dgm:pt modelId="{BE79ACF4-9F73-45BF-AD37-B9CC2E46E558}">
      <dgm:prSet/>
      <dgm:spPr/>
      <dgm:t>
        <a:bodyPr/>
        <a:lstStyle/>
        <a:p>
          <a:r>
            <a:rPr lang="cs-CZ" dirty="0" smtClean="0"/>
            <a:t>9</a:t>
          </a:r>
          <a:endParaRPr lang="cs-CZ" dirty="0"/>
        </a:p>
      </dgm:t>
    </dgm:pt>
    <dgm:pt modelId="{2936C40E-2DB6-46B5-A9B1-140A5FF09AF9}" type="parTrans" cxnId="{0FFCA5E5-49A2-4A31-8622-28F3BB8AAE90}">
      <dgm:prSet/>
      <dgm:spPr/>
      <dgm:t>
        <a:bodyPr/>
        <a:lstStyle/>
        <a:p>
          <a:endParaRPr lang="cs-CZ"/>
        </a:p>
      </dgm:t>
    </dgm:pt>
    <dgm:pt modelId="{D996716E-333F-4A6F-B27D-F33329EDA4CB}" type="sibTrans" cxnId="{0FFCA5E5-49A2-4A31-8622-28F3BB8AAE90}">
      <dgm:prSet/>
      <dgm:spPr/>
      <dgm:t>
        <a:bodyPr/>
        <a:lstStyle/>
        <a:p>
          <a:endParaRPr lang="cs-CZ"/>
        </a:p>
      </dgm:t>
    </dgm:pt>
    <dgm:pt modelId="{08BAAE55-ACB1-44B9-96CB-E2974FACAD78}">
      <dgm:prSet/>
      <dgm:spPr/>
      <dgm:t>
        <a:bodyPr/>
        <a:lstStyle/>
        <a:p>
          <a:endParaRPr lang="cs-CZ" dirty="0"/>
        </a:p>
      </dgm:t>
    </dgm:pt>
    <dgm:pt modelId="{AE6BA0CC-419E-43FD-B160-2F46E4DF64A3}" type="parTrans" cxnId="{5A46FBD0-0C85-485A-835D-265AEBDF042E}">
      <dgm:prSet/>
      <dgm:spPr/>
      <dgm:t>
        <a:bodyPr/>
        <a:lstStyle/>
        <a:p>
          <a:endParaRPr lang="cs-CZ"/>
        </a:p>
      </dgm:t>
    </dgm:pt>
    <dgm:pt modelId="{D8337E66-3420-4BE3-89E7-EB2E016B305B}" type="sibTrans" cxnId="{5A46FBD0-0C85-485A-835D-265AEBDF042E}">
      <dgm:prSet/>
      <dgm:spPr/>
      <dgm:t>
        <a:bodyPr/>
        <a:lstStyle/>
        <a:p>
          <a:endParaRPr lang="cs-CZ"/>
        </a:p>
      </dgm:t>
    </dgm:pt>
    <dgm:pt modelId="{833E5A6B-9D4B-4891-89BE-D0A41B2DBA8A}">
      <dgm:prSet/>
      <dgm:spPr/>
      <dgm:t>
        <a:bodyPr/>
        <a:lstStyle/>
        <a:p>
          <a:endParaRPr lang="cs-CZ" dirty="0"/>
        </a:p>
      </dgm:t>
    </dgm:pt>
    <dgm:pt modelId="{1B53B06F-D98A-444C-B90C-D383E9C29FD9}" type="parTrans" cxnId="{93E909B0-79CB-4A83-B621-591B36F64A7D}">
      <dgm:prSet/>
      <dgm:spPr/>
      <dgm:t>
        <a:bodyPr/>
        <a:lstStyle/>
        <a:p>
          <a:endParaRPr lang="cs-CZ"/>
        </a:p>
      </dgm:t>
    </dgm:pt>
    <dgm:pt modelId="{0D754BAF-8A1B-47A3-905C-16FE0399319C}" type="sibTrans" cxnId="{93E909B0-79CB-4A83-B621-591B36F64A7D}">
      <dgm:prSet/>
      <dgm:spPr/>
      <dgm:t>
        <a:bodyPr/>
        <a:lstStyle/>
        <a:p>
          <a:endParaRPr lang="cs-CZ"/>
        </a:p>
      </dgm:t>
    </dgm:pt>
    <dgm:pt modelId="{5E7CC83E-EC8A-46C0-ADD1-A17F4ECB5313}">
      <dgm:prSet/>
      <dgm:spPr/>
      <dgm:t>
        <a:bodyPr/>
        <a:lstStyle/>
        <a:p>
          <a:endParaRPr lang="cs-CZ" dirty="0"/>
        </a:p>
      </dgm:t>
    </dgm:pt>
    <dgm:pt modelId="{BE02435B-D125-4C92-8979-0B8E1AA597C1}" type="parTrans" cxnId="{094EF95D-E453-455B-B8DE-FC65E22090EF}">
      <dgm:prSet/>
      <dgm:spPr/>
      <dgm:t>
        <a:bodyPr/>
        <a:lstStyle/>
        <a:p>
          <a:endParaRPr lang="cs-CZ"/>
        </a:p>
      </dgm:t>
    </dgm:pt>
    <dgm:pt modelId="{D62A3D05-CD8F-4DD3-8FF8-5FD92756EBAC}" type="sibTrans" cxnId="{094EF95D-E453-455B-B8DE-FC65E22090EF}">
      <dgm:prSet/>
      <dgm:spPr/>
      <dgm:t>
        <a:bodyPr/>
        <a:lstStyle/>
        <a:p>
          <a:endParaRPr lang="cs-CZ"/>
        </a:p>
      </dgm:t>
    </dgm:pt>
    <dgm:pt modelId="{ADB05A56-977B-430C-AB49-2AA4510458EC}">
      <dgm:prSet/>
      <dgm:spPr/>
      <dgm:t>
        <a:bodyPr/>
        <a:lstStyle/>
        <a:p>
          <a:r>
            <a:rPr lang="cs-CZ" dirty="0" smtClean="0"/>
            <a:t>z</a:t>
          </a:r>
          <a:endParaRPr lang="cs-CZ" dirty="0"/>
        </a:p>
      </dgm:t>
    </dgm:pt>
    <dgm:pt modelId="{2E4F4684-1641-4BD5-B834-D98DD6ADF86D}" type="parTrans" cxnId="{4BAA7518-CCFB-402D-80DD-9E4FAADCDCC8}">
      <dgm:prSet/>
      <dgm:spPr/>
      <dgm:t>
        <a:bodyPr/>
        <a:lstStyle/>
        <a:p>
          <a:endParaRPr lang="cs-CZ"/>
        </a:p>
      </dgm:t>
    </dgm:pt>
    <dgm:pt modelId="{AC98C103-3D82-4367-AFF8-D5956A01E048}" type="sibTrans" cxnId="{4BAA7518-CCFB-402D-80DD-9E4FAADCDCC8}">
      <dgm:prSet/>
      <dgm:spPr/>
      <dgm:t>
        <a:bodyPr/>
        <a:lstStyle/>
        <a:p>
          <a:endParaRPr lang="cs-CZ"/>
        </a:p>
      </dgm:t>
    </dgm:pt>
    <dgm:pt modelId="{6AAD4ECB-3BB0-4822-A6BC-2FD0BE5BF181}" type="pres">
      <dgm:prSet presAssocID="{843BEF1F-A3D4-4084-92CD-EA6BBD5113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BDF563D-6FB3-4C2E-923D-66D850E1B578}" type="pres">
      <dgm:prSet presAssocID="{05CBFF15-90AB-4BD1-81A4-5332BF51BD3D}" presName="hierRoot1" presStyleCnt="0"/>
      <dgm:spPr/>
    </dgm:pt>
    <dgm:pt modelId="{948E181B-1E9B-418B-915E-B1CF9D46049D}" type="pres">
      <dgm:prSet presAssocID="{05CBFF15-90AB-4BD1-81A4-5332BF51BD3D}" presName="composite" presStyleCnt="0"/>
      <dgm:spPr/>
    </dgm:pt>
    <dgm:pt modelId="{19E7111A-2FF4-4243-8502-C307DCFFFE1D}" type="pres">
      <dgm:prSet presAssocID="{05CBFF15-90AB-4BD1-81A4-5332BF51BD3D}" presName="background" presStyleLbl="node0" presStyleIdx="0" presStyleCnt="1"/>
      <dgm:spPr/>
    </dgm:pt>
    <dgm:pt modelId="{449A2008-E71E-4E08-931D-87776BAB4F67}" type="pres">
      <dgm:prSet presAssocID="{05CBFF15-90AB-4BD1-81A4-5332BF51BD3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8CB3CAE-EAE4-413E-8295-0E2BFD2AE583}" type="pres">
      <dgm:prSet presAssocID="{05CBFF15-90AB-4BD1-81A4-5332BF51BD3D}" presName="hierChild2" presStyleCnt="0"/>
      <dgm:spPr/>
    </dgm:pt>
    <dgm:pt modelId="{68041F55-DBD6-4151-A642-26182A3F0677}" type="pres">
      <dgm:prSet presAssocID="{66CA2639-FDE2-4621-B57B-8E3AA6719A9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2AEAA6EA-23F4-4068-AAD5-38FBA54F98CF}" type="pres">
      <dgm:prSet presAssocID="{C24E431F-1CAC-4EDB-845C-D9899786A5D9}" presName="hierRoot2" presStyleCnt="0"/>
      <dgm:spPr/>
    </dgm:pt>
    <dgm:pt modelId="{C2B4C73B-D388-4AAA-9751-BDAC8031DC6B}" type="pres">
      <dgm:prSet presAssocID="{C24E431F-1CAC-4EDB-845C-D9899786A5D9}" presName="composite2" presStyleCnt="0"/>
      <dgm:spPr/>
    </dgm:pt>
    <dgm:pt modelId="{11280AC9-984C-4EF4-AE17-FC9E376965B3}" type="pres">
      <dgm:prSet presAssocID="{C24E431F-1CAC-4EDB-845C-D9899786A5D9}" presName="background2" presStyleLbl="node2" presStyleIdx="0" presStyleCnt="2"/>
      <dgm:spPr/>
    </dgm:pt>
    <dgm:pt modelId="{9A244902-12F2-4802-AE2A-5FC672223613}" type="pres">
      <dgm:prSet presAssocID="{C24E431F-1CAC-4EDB-845C-D9899786A5D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C608EF3-410D-4616-855A-3DDCCB056824}" type="pres">
      <dgm:prSet presAssocID="{C24E431F-1CAC-4EDB-845C-D9899786A5D9}" presName="hierChild3" presStyleCnt="0"/>
      <dgm:spPr/>
    </dgm:pt>
    <dgm:pt modelId="{4167B6A6-A154-4E02-99C0-BFBE7EEA838D}" type="pres">
      <dgm:prSet presAssocID="{2936C40E-2DB6-46B5-A9B1-140A5FF09AF9}" presName="Name17" presStyleLbl="parChTrans1D3" presStyleIdx="0" presStyleCnt="4"/>
      <dgm:spPr/>
      <dgm:t>
        <a:bodyPr/>
        <a:lstStyle/>
        <a:p>
          <a:endParaRPr lang="cs-CZ"/>
        </a:p>
      </dgm:t>
    </dgm:pt>
    <dgm:pt modelId="{FA06A48C-8A17-4E43-B930-08070A56968F}" type="pres">
      <dgm:prSet presAssocID="{BE79ACF4-9F73-45BF-AD37-B9CC2E46E558}" presName="hierRoot3" presStyleCnt="0"/>
      <dgm:spPr/>
    </dgm:pt>
    <dgm:pt modelId="{393E80F3-4F8C-494A-A1DD-F908DBCE998F}" type="pres">
      <dgm:prSet presAssocID="{BE79ACF4-9F73-45BF-AD37-B9CC2E46E558}" presName="composite3" presStyleCnt="0"/>
      <dgm:spPr/>
    </dgm:pt>
    <dgm:pt modelId="{BCE56A59-5B7B-463A-9D98-D73BAE92D5F6}" type="pres">
      <dgm:prSet presAssocID="{BE79ACF4-9F73-45BF-AD37-B9CC2E46E558}" presName="background3" presStyleLbl="node3" presStyleIdx="0" presStyleCnt="4"/>
      <dgm:spPr/>
    </dgm:pt>
    <dgm:pt modelId="{C75CC6D6-A513-4048-AA10-68EBB6677DFB}" type="pres">
      <dgm:prSet presAssocID="{BE79ACF4-9F73-45BF-AD37-B9CC2E46E558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326856-5950-44E9-AACC-270B8ACAF537}" type="pres">
      <dgm:prSet presAssocID="{BE79ACF4-9F73-45BF-AD37-B9CC2E46E558}" presName="hierChild4" presStyleCnt="0"/>
      <dgm:spPr/>
    </dgm:pt>
    <dgm:pt modelId="{82B985A3-9882-4E37-A968-C0851E00A6C2}" type="pres">
      <dgm:prSet presAssocID="{BE02435B-D125-4C92-8979-0B8E1AA597C1}" presName="Name23" presStyleLbl="parChTrans1D4" presStyleIdx="0" presStyleCnt="4"/>
      <dgm:spPr/>
      <dgm:t>
        <a:bodyPr/>
        <a:lstStyle/>
        <a:p>
          <a:endParaRPr lang="cs-CZ"/>
        </a:p>
      </dgm:t>
    </dgm:pt>
    <dgm:pt modelId="{CC3ECE33-DC0D-4346-831C-F151077151F6}" type="pres">
      <dgm:prSet presAssocID="{5E7CC83E-EC8A-46C0-ADD1-A17F4ECB5313}" presName="hierRoot4" presStyleCnt="0"/>
      <dgm:spPr/>
    </dgm:pt>
    <dgm:pt modelId="{EAE65B20-6A64-4FA3-92EC-F8C2FC30D90D}" type="pres">
      <dgm:prSet presAssocID="{5E7CC83E-EC8A-46C0-ADD1-A17F4ECB5313}" presName="composite4" presStyleCnt="0"/>
      <dgm:spPr/>
    </dgm:pt>
    <dgm:pt modelId="{93998E0F-1FC8-490F-A67E-5E7D83A9C3D9}" type="pres">
      <dgm:prSet presAssocID="{5E7CC83E-EC8A-46C0-ADD1-A17F4ECB5313}" presName="background4" presStyleLbl="node4" presStyleIdx="0" presStyleCnt="4"/>
      <dgm:spPr/>
    </dgm:pt>
    <dgm:pt modelId="{0A9C257E-0935-4A8A-BBBA-F42A3926F319}" type="pres">
      <dgm:prSet presAssocID="{5E7CC83E-EC8A-46C0-ADD1-A17F4ECB5313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6A6BB30-20B3-4DC5-8051-296BBA338C28}" type="pres">
      <dgm:prSet presAssocID="{5E7CC83E-EC8A-46C0-ADD1-A17F4ECB5313}" presName="hierChild5" presStyleCnt="0"/>
      <dgm:spPr/>
    </dgm:pt>
    <dgm:pt modelId="{8309C119-2273-450C-9616-93E500EDE60E}" type="pres">
      <dgm:prSet presAssocID="{1B53B06F-D98A-444C-B90C-D383E9C29FD9}" presName="Name23" presStyleLbl="parChTrans1D4" presStyleIdx="1" presStyleCnt="4"/>
      <dgm:spPr/>
      <dgm:t>
        <a:bodyPr/>
        <a:lstStyle/>
        <a:p>
          <a:endParaRPr lang="cs-CZ"/>
        </a:p>
      </dgm:t>
    </dgm:pt>
    <dgm:pt modelId="{39E338B3-0822-4E60-B587-382D73341886}" type="pres">
      <dgm:prSet presAssocID="{833E5A6B-9D4B-4891-89BE-D0A41B2DBA8A}" presName="hierRoot4" presStyleCnt="0"/>
      <dgm:spPr/>
    </dgm:pt>
    <dgm:pt modelId="{170AC917-D4EB-4574-8ED8-71B22F275388}" type="pres">
      <dgm:prSet presAssocID="{833E5A6B-9D4B-4891-89BE-D0A41B2DBA8A}" presName="composite4" presStyleCnt="0"/>
      <dgm:spPr/>
    </dgm:pt>
    <dgm:pt modelId="{34CBA90A-D5C4-4F80-AE7F-EBCF5857928E}" type="pres">
      <dgm:prSet presAssocID="{833E5A6B-9D4B-4891-89BE-D0A41B2DBA8A}" presName="background4" presStyleLbl="node4" presStyleIdx="1" presStyleCnt="4"/>
      <dgm:spPr/>
    </dgm:pt>
    <dgm:pt modelId="{FE00BF1D-3793-4686-AB94-915B39B89891}" type="pres">
      <dgm:prSet presAssocID="{833E5A6B-9D4B-4891-89BE-D0A41B2DBA8A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6AE9F75-57D3-44FE-B319-C89332B0F9D8}" type="pres">
      <dgm:prSet presAssocID="{833E5A6B-9D4B-4891-89BE-D0A41B2DBA8A}" presName="hierChild5" presStyleCnt="0"/>
      <dgm:spPr/>
    </dgm:pt>
    <dgm:pt modelId="{0AD87AA2-D6CC-4184-BA9D-3BC42BF4487C}" type="pres">
      <dgm:prSet presAssocID="{B8B6DAB4-8670-4B0C-8061-3C3C9AC361C7}" presName="Name17" presStyleLbl="parChTrans1D3" presStyleIdx="1" presStyleCnt="4"/>
      <dgm:spPr/>
      <dgm:t>
        <a:bodyPr/>
        <a:lstStyle/>
        <a:p>
          <a:endParaRPr lang="cs-CZ"/>
        </a:p>
      </dgm:t>
    </dgm:pt>
    <dgm:pt modelId="{D0F64437-826B-48AF-8AA3-A2645458FB4C}" type="pres">
      <dgm:prSet presAssocID="{4EB0D7D6-80A3-40DF-9756-B84C7C92D3FB}" presName="hierRoot3" presStyleCnt="0"/>
      <dgm:spPr/>
    </dgm:pt>
    <dgm:pt modelId="{70CF6F20-30FF-4003-9DF7-7821738B03D0}" type="pres">
      <dgm:prSet presAssocID="{4EB0D7D6-80A3-40DF-9756-B84C7C92D3FB}" presName="composite3" presStyleCnt="0"/>
      <dgm:spPr/>
    </dgm:pt>
    <dgm:pt modelId="{E739BF31-59FD-4B49-9E0D-26B5671FC34E}" type="pres">
      <dgm:prSet presAssocID="{4EB0D7D6-80A3-40DF-9756-B84C7C92D3FB}" presName="background3" presStyleLbl="node3" presStyleIdx="1" presStyleCnt="4"/>
      <dgm:spPr/>
      <dgm:t>
        <a:bodyPr/>
        <a:lstStyle/>
        <a:p>
          <a:endParaRPr lang="cs-CZ"/>
        </a:p>
      </dgm:t>
    </dgm:pt>
    <dgm:pt modelId="{58E80358-FDCE-4A0F-B372-436F2E1B1489}" type="pres">
      <dgm:prSet presAssocID="{4EB0D7D6-80A3-40DF-9756-B84C7C92D3FB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7854A7-8868-4E05-A1D6-13497C94BB7A}" type="pres">
      <dgm:prSet presAssocID="{4EB0D7D6-80A3-40DF-9756-B84C7C92D3FB}" presName="hierChild4" presStyleCnt="0"/>
      <dgm:spPr/>
    </dgm:pt>
    <dgm:pt modelId="{86E51DC0-889F-4C8C-B040-4E44A18AE266}" type="pres">
      <dgm:prSet presAssocID="{8C68F0B8-6CDA-4B0E-9ED4-0A66A8BE2227}" presName="Name23" presStyleLbl="parChTrans1D4" presStyleIdx="2" presStyleCnt="4"/>
      <dgm:spPr/>
      <dgm:t>
        <a:bodyPr/>
        <a:lstStyle/>
        <a:p>
          <a:endParaRPr lang="cs-CZ"/>
        </a:p>
      </dgm:t>
    </dgm:pt>
    <dgm:pt modelId="{38822F4B-95F1-4658-88CF-9938D7D9C615}" type="pres">
      <dgm:prSet presAssocID="{7DE3D911-E6B3-433E-98E2-8FEA851CE81E}" presName="hierRoot4" presStyleCnt="0"/>
      <dgm:spPr/>
    </dgm:pt>
    <dgm:pt modelId="{E27B67B5-A95D-4A09-AFFC-926AFAF7D901}" type="pres">
      <dgm:prSet presAssocID="{7DE3D911-E6B3-433E-98E2-8FEA851CE81E}" presName="composite4" presStyleCnt="0"/>
      <dgm:spPr/>
    </dgm:pt>
    <dgm:pt modelId="{B077342F-51DE-4360-9427-E9CEF2BE0D47}" type="pres">
      <dgm:prSet presAssocID="{7DE3D911-E6B3-433E-98E2-8FEA851CE81E}" presName="background4" presStyleLbl="node4" presStyleIdx="2" presStyleCnt="4"/>
      <dgm:spPr/>
    </dgm:pt>
    <dgm:pt modelId="{06D92AD7-B15D-4210-BCF3-F918F6912A22}" type="pres">
      <dgm:prSet presAssocID="{7DE3D911-E6B3-433E-98E2-8FEA851CE81E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7EFAFC-6683-48BD-9C74-9CDA5CE5973A}" type="pres">
      <dgm:prSet presAssocID="{7DE3D911-E6B3-433E-98E2-8FEA851CE81E}" presName="hierChild5" presStyleCnt="0"/>
      <dgm:spPr/>
    </dgm:pt>
    <dgm:pt modelId="{45886AAE-2FD7-4D6D-9F06-DEFF0690A732}" type="pres">
      <dgm:prSet presAssocID="{97371DD1-0C2A-4F22-948B-DD0FE2A317A3}" presName="Name23" presStyleLbl="parChTrans1D4" presStyleIdx="3" presStyleCnt="4"/>
      <dgm:spPr/>
      <dgm:t>
        <a:bodyPr/>
        <a:lstStyle/>
        <a:p>
          <a:endParaRPr lang="cs-CZ"/>
        </a:p>
      </dgm:t>
    </dgm:pt>
    <dgm:pt modelId="{EC33C77E-43CF-4F69-8B8A-EDB5CFFD3BB8}" type="pres">
      <dgm:prSet presAssocID="{719571D8-BC18-4908-BBC6-EA60A3164C58}" presName="hierRoot4" presStyleCnt="0"/>
      <dgm:spPr/>
    </dgm:pt>
    <dgm:pt modelId="{3064DFEA-2ED1-4289-87A2-C7F799BE78FC}" type="pres">
      <dgm:prSet presAssocID="{719571D8-BC18-4908-BBC6-EA60A3164C58}" presName="composite4" presStyleCnt="0"/>
      <dgm:spPr/>
    </dgm:pt>
    <dgm:pt modelId="{62FBB2EF-F692-40E1-99D4-54626D9E3434}" type="pres">
      <dgm:prSet presAssocID="{719571D8-BC18-4908-BBC6-EA60A3164C58}" presName="background4" presStyleLbl="node4" presStyleIdx="3" presStyleCnt="4"/>
      <dgm:spPr/>
    </dgm:pt>
    <dgm:pt modelId="{CCF3914B-9A59-41B0-865B-217A394EC63C}" type="pres">
      <dgm:prSet presAssocID="{719571D8-BC18-4908-BBC6-EA60A3164C58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9C8C38-6B86-4702-A9E3-125A67F0BD5E}" type="pres">
      <dgm:prSet presAssocID="{719571D8-BC18-4908-BBC6-EA60A3164C58}" presName="hierChild5" presStyleCnt="0"/>
      <dgm:spPr/>
    </dgm:pt>
    <dgm:pt modelId="{3C57BB7A-DBED-4E40-BB8C-427B1BF5D9B2}" type="pres">
      <dgm:prSet presAssocID="{25FF2EE5-1D9A-4CEC-B66C-1BE18AF85632}" presName="Name10" presStyleLbl="parChTrans1D2" presStyleIdx="1" presStyleCnt="2"/>
      <dgm:spPr/>
      <dgm:t>
        <a:bodyPr/>
        <a:lstStyle/>
        <a:p>
          <a:endParaRPr lang="cs-CZ"/>
        </a:p>
      </dgm:t>
    </dgm:pt>
    <dgm:pt modelId="{9C11EC96-4FCA-4C91-BB94-42F888076993}" type="pres">
      <dgm:prSet presAssocID="{1F7BF09D-898B-49EF-9D0E-78081690F7E2}" presName="hierRoot2" presStyleCnt="0"/>
      <dgm:spPr/>
    </dgm:pt>
    <dgm:pt modelId="{64603B40-6AB8-46A0-8174-C5BF9B9BAF8F}" type="pres">
      <dgm:prSet presAssocID="{1F7BF09D-898B-49EF-9D0E-78081690F7E2}" presName="composite2" presStyleCnt="0"/>
      <dgm:spPr/>
    </dgm:pt>
    <dgm:pt modelId="{FEB1A8AB-0503-4895-9DDB-7EE78860442D}" type="pres">
      <dgm:prSet presAssocID="{1F7BF09D-898B-49EF-9D0E-78081690F7E2}" presName="background2" presStyleLbl="node2" presStyleIdx="1" presStyleCnt="2"/>
      <dgm:spPr/>
    </dgm:pt>
    <dgm:pt modelId="{5CA0CF0C-1357-4095-AC14-219D68D3726E}" type="pres">
      <dgm:prSet presAssocID="{1F7BF09D-898B-49EF-9D0E-78081690F7E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E4A2688-02C6-495A-AF86-F2056DD5E93C}" type="pres">
      <dgm:prSet presAssocID="{1F7BF09D-898B-49EF-9D0E-78081690F7E2}" presName="hierChild3" presStyleCnt="0"/>
      <dgm:spPr/>
    </dgm:pt>
    <dgm:pt modelId="{AB6F0248-1F00-40D9-B9C0-7BC4284190C2}" type="pres">
      <dgm:prSet presAssocID="{2E4F4684-1641-4BD5-B834-D98DD6ADF86D}" presName="Name17" presStyleLbl="parChTrans1D3" presStyleIdx="2" presStyleCnt="4"/>
      <dgm:spPr/>
      <dgm:t>
        <a:bodyPr/>
        <a:lstStyle/>
        <a:p>
          <a:endParaRPr lang="cs-CZ"/>
        </a:p>
      </dgm:t>
    </dgm:pt>
    <dgm:pt modelId="{7340E3DA-78B7-4012-A013-CC6700F3DF12}" type="pres">
      <dgm:prSet presAssocID="{ADB05A56-977B-430C-AB49-2AA4510458EC}" presName="hierRoot3" presStyleCnt="0"/>
      <dgm:spPr/>
    </dgm:pt>
    <dgm:pt modelId="{3C73D1D6-9312-496E-B182-21AF4E7F4CCA}" type="pres">
      <dgm:prSet presAssocID="{ADB05A56-977B-430C-AB49-2AA4510458EC}" presName="composite3" presStyleCnt="0"/>
      <dgm:spPr/>
    </dgm:pt>
    <dgm:pt modelId="{CBDD93DE-7483-4973-B0D1-2CF11022E724}" type="pres">
      <dgm:prSet presAssocID="{ADB05A56-977B-430C-AB49-2AA4510458EC}" presName="background3" presStyleLbl="node3" presStyleIdx="2" presStyleCnt="4"/>
      <dgm:spPr/>
    </dgm:pt>
    <dgm:pt modelId="{8B36E8B6-9D3D-464B-8BA0-64A00A9CD913}" type="pres">
      <dgm:prSet presAssocID="{ADB05A56-977B-430C-AB49-2AA4510458EC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E43BBB-AD08-47BC-956C-BA9443B78BFF}" type="pres">
      <dgm:prSet presAssocID="{ADB05A56-977B-430C-AB49-2AA4510458EC}" presName="hierChild4" presStyleCnt="0"/>
      <dgm:spPr/>
    </dgm:pt>
    <dgm:pt modelId="{EE723F71-C3AC-463B-9CE0-B03F534C7B4C}" type="pres">
      <dgm:prSet presAssocID="{AE6BA0CC-419E-43FD-B160-2F46E4DF64A3}" presName="Name17" presStyleLbl="parChTrans1D3" presStyleIdx="3" presStyleCnt="4"/>
      <dgm:spPr/>
      <dgm:t>
        <a:bodyPr/>
        <a:lstStyle/>
        <a:p>
          <a:endParaRPr lang="cs-CZ"/>
        </a:p>
      </dgm:t>
    </dgm:pt>
    <dgm:pt modelId="{3D04ECF5-B1D5-4AAC-A36D-7E1DDFEF70C2}" type="pres">
      <dgm:prSet presAssocID="{08BAAE55-ACB1-44B9-96CB-E2974FACAD78}" presName="hierRoot3" presStyleCnt="0"/>
      <dgm:spPr/>
    </dgm:pt>
    <dgm:pt modelId="{C7F03C83-6210-4DFE-B453-6EAE12A3BDA7}" type="pres">
      <dgm:prSet presAssocID="{08BAAE55-ACB1-44B9-96CB-E2974FACAD78}" presName="composite3" presStyleCnt="0"/>
      <dgm:spPr/>
    </dgm:pt>
    <dgm:pt modelId="{21D72A33-A97C-4D4D-8554-34C9A6B6E3AC}" type="pres">
      <dgm:prSet presAssocID="{08BAAE55-ACB1-44B9-96CB-E2974FACAD78}" presName="background3" presStyleLbl="node3" presStyleIdx="3" presStyleCnt="4"/>
      <dgm:spPr/>
    </dgm:pt>
    <dgm:pt modelId="{D3C79296-1F43-4DB6-8B46-556738B3779F}" type="pres">
      <dgm:prSet presAssocID="{08BAAE55-ACB1-44B9-96CB-E2974FACAD78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187E3BE-33A5-468D-A94E-6E9D9CEDD352}" type="pres">
      <dgm:prSet presAssocID="{08BAAE55-ACB1-44B9-96CB-E2974FACAD78}" presName="hierChild4" presStyleCnt="0"/>
      <dgm:spPr/>
    </dgm:pt>
  </dgm:ptLst>
  <dgm:cxnLst>
    <dgm:cxn modelId="{F0ACBCD0-3305-4855-8089-E8DCF6F8A251}" srcId="{05CBFF15-90AB-4BD1-81A4-5332BF51BD3D}" destId="{C24E431F-1CAC-4EDB-845C-D9899786A5D9}" srcOrd="0" destOrd="0" parTransId="{66CA2639-FDE2-4621-B57B-8E3AA6719A97}" sibTransId="{2F6814CF-CA2B-4D80-A303-002FCB8E4E0A}"/>
    <dgm:cxn modelId="{3C609E49-3EEE-4A41-8636-AA577EE9C791}" type="presOf" srcId="{C24E431F-1CAC-4EDB-845C-D9899786A5D9}" destId="{9A244902-12F2-4802-AE2A-5FC672223613}" srcOrd="0" destOrd="0" presId="urn:microsoft.com/office/officeart/2005/8/layout/hierarchy1"/>
    <dgm:cxn modelId="{773763A8-4A3B-4676-BF84-B7F4EBC12266}" type="presOf" srcId="{ADB05A56-977B-430C-AB49-2AA4510458EC}" destId="{8B36E8B6-9D3D-464B-8BA0-64A00A9CD913}" srcOrd="0" destOrd="0" presId="urn:microsoft.com/office/officeart/2005/8/layout/hierarchy1"/>
    <dgm:cxn modelId="{FFBB4160-3201-4BD1-B3EC-4F3113B3C7D9}" srcId="{4EB0D7D6-80A3-40DF-9756-B84C7C92D3FB}" destId="{719571D8-BC18-4908-BBC6-EA60A3164C58}" srcOrd="1" destOrd="0" parTransId="{97371DD1-0C2A-4F22-948B-DD0FE2A317A3}" sibTransId="{A4F2DDDA-AE88-47D4-99C5-C8509773E37B}"/>
    <dgm:cxn modelId="{4D746532-F697-4B65-BAFB-86DAE61D471B}" type="presOf" srcId="{7DE3D911-E6B3-433E-98E2-8FEA851CE81E}" destId="{06D92AD7-B15D-4210-BCF3-F918F6912A22}" srcOrd="0" destOrd="0" presId="urn:microsoft.com/office/officeart/2005/8/layout/hierarchy1"/>
    <dgm:cxn modelId="{1DC93C01-06A8-4B57-BD49-C822B310D62E}" type="presOf" srcId="{97371DD1-0C2A-4F22-948B-DD0FE2A317A3}" destId="{45886AAE-2FD7-4D6D-9F06-DEFF0690A732}" srcOrd="0" destOrd="0" presId="urn:microsoft.com/office/officeart/2005/8/layout/hierarchy1"/>
    <dgm:cxn modelId="{725D6B0E-F692-4058-803B-6AAEE76DCC0B}" type="presOf" srcId="{833E5A6B-9D4B-4891-89BE-D0A41B2DBA8A}" destId="{FE00BF1D-3793-4686-AB94-915B39B89891}" srcOrd="0" destOrd="0" presId="urn:microsoft.com/office/officeart/2005/8/layout/hierarchy1"/>
    <dgm:cxn modelId="{4D14741F-BFC2-4860-8CD7-32C0DCC7F2E7}" type="presOf" srcId="{BE79ACF4-9F73-45BF-AD37-B9CC2E46E558}" destId="{C75CC6D6-A513-4048-AA10-68EBB6677DFB}" srcOrd="0" destOrd="0" presId="urn:microsoft.com/office/officeart/2005/8/layout/hierarchy1"/>
    <dgm:cxn modelId="{948B628F-01F0-4360-84BF-F577F74D64B6}" srcId="{4EB0D7D6-80A3-40DF-9756-B84C7C92D3FB}" destId="{7DE3D911-E6B3-433E-98E2-8FEA851CE81E}" srcOrd="0" destOrd="0" parTransId="{8C68F0B8-6CDA-4B0E-9ED4-0A66A8BE2227}" sibTransId="{888B78FD-AE8F-4201-9081-7CEED3FC6732}"/>
    <dgm:cxn modelId="{094EF95D-E453-455B-B8DE-FC65E22090EF}" srcId="{BE79ACF4-9F73-45BF-AD37-B9CC2E46E558}" destId="{5E7CC83E-EC8A-46C0-ADD1-A17F4ECB5313}" srcOrd="0" destOrd="0" parTransId="{BE02435B-D125-4C92-8979-0B8E1AA597C1}" sibTransId="{D62A3D05-CD8F-4DD3-8FF8-5FD92756EBAC}"/>
    <dgm:cxn modelId="{D43EE1AA-AF11-45F6-B302-D932FB4036E3}" type="presOf" srcId="{1B53B06F-D98A-444C-B90C-D383E9C29FD9}" destId="{8309C119-2273-450C-9616-93E500EDE60E}" srcOrd="0" destOrd="0" presId="urn:microsoft.com/office/officeart/2005/8/layout/hierarchy1"/>
    <dgm:cxn modelId="{C3817A34-F059-4D51-8E26-6C6D5940627E}" type="presOf" srcId="{2936C40E-2DB6-46B5-A9B1-140A5FF09AF9}" destId="{4167B6A6-A154-4E02-99C0-BFBE7EEA838D}" srcOrd="0" destOrd="0" presId="urn:microsoft.com/office/officeart/2005/8/layout/hierarchy1"/>
    <dgm:cxn modelId="{E0824DBB-B9FA-4686-8461-A8429583432C}" type="presOf" srcId="{66CA2639-FDE2-4621-B57B-8E3AA6719A97}" destId="{68041F55-DBD6-4151-A642-26182A3F0677}" srcOrd="0" destOrd="0" presId="urn:microsoft.com/office/officeart/2005/8/layout/hierarchy1"/>
    <dgm:cxn modelId="{CBC18555-10C1-413A-9D07-A5CABA3B049E}" type="presOf" srcId="{2E4F4684-1641-4BD5-B834-D98DD6ADF86D}" destId="{AB6F0248-1F00-40D9-B9C0-7BC4284190C2}" srcOrd="0" destOrd="0" presId="urn:microsoft.com/office/officeart/2005/8/layout/hierarchy1"/>
    <dgm:cxn modelId="{D4FAF8FC-3E30-45B9-8C80-EC920E408EEF}" srcId="{843BEF1F-A3D4-4084-92CD-EA6BBD511305}" destId="{05CBFF15-90AB-4BD1-81A4-5332BF51BD3D}" srcOrd="0" destOrd="0" parTransId="{D06DC301-6768-4A0C-98C2-F01EC3611D46}" sibTransId="{5AFFF34B-8C2D-4634-B2E2-98A4EEB76485}"/>
    <dgm:cxn modelId="{5A46FBD0-0C85-485A-835D-265AEBDF042E}" srcId="{1F7BF09D-898B-49EF-9D0E-78081690F7E2}" destId="{08BAAE55-ACB1-44B9-96CB-E2974FACAD78}" srcOrd="1" destOrd="0" parTransId="{AE6BA0CC-419E-43FD-B160-2F46E4DF64A3}" sibTransId="{D8337E66-3420-4BE3-89E7-EB2E016B305B}"/>
    <dgm:cxn modelId="{D3B89204-0DC3-4DD1-99D2-7E771D0255AC}" type="presOf" srcId="{AE6BA0CC-419E-43FD-B160-2F46E4DF64A3}" destId="{EE723F71-C3AC-463B-9CE0-B03F534C7B4C}" srcOrd="0" destOrd="0" presId="urn:microsoft.com/office/officeart/2005/8/layout/hierarchy1"/>
    <dgm:cxn modelId="{0FFCA5E5-49A2-4A31-8622-28F3BB8AAE90}" srcId="{C24E431F-1CAC-4EDB-845C-D9899786A5D9}" destId="{BE79ACF4-9F73-45BF-AD37-B9CC2E46E558}" srcOrd="0" destOrd="0" parTransId="{2936C40E-2DB6-46B5-A9B1-140A5FF09AF9}" sibTransId="{D996716E-333F-4A6F-B27D-F33329EDA4CB}"/>
    <dgm:cxn modelId="{19022985-ABB2-4A04-B6D9-7DC46B43F650}" type="presOf" srcId="{25FF2EE5-1D9A-4CEC-B66C-1BE18AF85632}" destId="{3C57BB7A-DBED-4E40-BB8C-427B1BF5D9B2}" srcOrd="0" destOrd="0" presId="urn:microsoft.com/office/officeart/2005/8/layout/hierarchy1"/>
    <dgm:cxn modelId="{5C4B7958-6020-4F91-9969-0C78C7A0E4B9}" type="presOf" srcId="{843BEF1F-A3D4-4084-92CD-EA6BBD511305}" destId="{6AAD4ECB-3BB0-4822-A6BC-2FD0BE5BF181}" srcOrd="0" destOrd="0" presId="urn:microsoft.com/office/officeart/2005/8/layout/hierarchy1"/>
    <dgm:cxn modelId="{4BAA7518-CCFB-402D-80DD-9E4FAADCDCC8}" srcId="{1F7BF09D-898B-49EF-9D0E-78081690F7E2}" destId="{ADB05A56-977B-430C-AB49-2AA4510458EC}" srcOrd="0" destOrd="0" parTransId="{2E4F4684-1641-4BD5-B834-D98DD6ADF86D}" sibTransId="{AC98C103-3D82-4367-AFF8-D5956A01E048}"/>
    <dgm:cxn modelId="{D49CCFFD-3C61-4920-8BF4-F91557EA522C}" srcId="{C24E431F-1CAC-4EDB-845C-D9899786A5D9}" destId="{4EB0D7D6-80A3-40DF-9756-B84C7C92D3FB}" srcOrd="1" destOrd="0" parTransId="{B8B6DAB4-8670-4B0C-8061-3C3C9AC361C7}" sibTransId="{D8183B28-20AD-4A60-A184-3674C79FC8FD}"/>
    <dgm:cxn modelId="{62FE433E-2118-44A6-8360-917B95B66D2F}" type="presOf" srcId="{1F7BF09D-898B-49EF-9D0E-78081690F7E2}" destId="{5CA0CF0C-1357-4095-AC14-219D68D3726E}" srcOrd="0" destOrd="0" presId="urn:microsoft.com/office/officeart/2005/8/layout/hierarchy1"/>
    <dgm:cxn modelId="{F975A7C3-10AF-4FDD-BBC7-56FA33AD4AFF}" type="presOf" srcId="{4EB0D7D6-80A3-40DF-9756-B84C7C92D3FB}" destId="{58E80358-FDCE-4A0F-B372-436F2E1B1489}" srcOrd="0" destOrd="0" presId="urn:microsoft.com/office/officeart/2005/8/layout/hierarchy1"/>
    <dgm:cxn modelId="{A9508C20-251A-4F53-9175-D96B2C86C3A6}" type="presOf" srcId="{8C68F0B8-6CDA-4B0E-9ED4-0A66A8BE2227}" destId="{86E51DC0-889F-4C8C-B040-4E44A18AE266}" srcOrd="0" destOrd="0" presId="urn:microsoft.com/office/officeart/2005/8/layout/hierarchy1"/>
    <dgm:cxn modelId="{02DBE173-E8C5-47A0-A044-093CA871EBD6}" type="presOf" srcId="{B8B6DAB4-8670-4B0C-8061-3C3C9AC361C7}" destId="{0AD87AA2-D6CC-4184-BA9D-3BC42BF4487C}" srcOrd="0" destOrd="0" presId="urn:microsoft.com/office/officeart/2005/8/layout/hierarchy1"/>
    <dgm:cxn modelId="{47CD8A4A-1893-4CAA-8CB5-53A99DCCF673}" type="presOf" srcId="{08BAAE55-ACB1-44B9-96CB-E2974FACAD78}" destId="{D3C79296-1F43-4DB6-8B46-556738B3779F}" srcOrd="0" destOrd="0" presId="urn:microsoft.com/office/officeart/2005/8/layout/hierarchy1"/>
    <dgm:cxn modelId="{CAE0F044-B584-4600-B56B-1BD43F132C81}" type="presOf" srcId="{BE02435B-D125-4C92-8979-0B8E1AA597C1}" destId="{82B985A3-9882-4E37-A968-C0851E00A6C2}" srcOrd="0" destOrd="0" presId="urn:microsoft.com/office/officeart/2005/8/layout/hierarchy1"/>
    <dgm:cxn modelId="{71DC4025-E1E4-4510-9DEC-6DF7BED0978E}" srcId="{05CBFF15-90AB-4BD1-81A4-5332BF51BD3D}" destId="{1F7BF09D-898B-49EF-9D0E-78081690F7E2}" srcOrd="1" destOrd="0" parTransId="{25FF2EE5-1D9A-4CEC-B66C-1BE18AF85632}" sibTransId="{EC2E4727-E56D-413A-BA50-DDBA42F0981A}"/>
    <dgm:cxn modelId="{93E909B0-79CB-4A83-B621-591B36F64A7D}" srcId="{BE79ACF4-9F73-45BF-AD37-B9CC2E46E558}" destId="{833E5A6B-9D4B-4891-89BE-D0A41B2DBA8A}" srcOrd="1" destOrd="0" parTransId="{1B53B06F-D98A-444C-B90C-D383E9C29FD9}" sibTransId="{0D754BAF-8A1B-47A3-905C-16FE0399319C}"/>
    <dgm:cxn modelId="{B5F27A65-0857-40B9-8D0E-599CD16FFF71}" type="presOf" srcId="{5E7CC83E-EC8A-46C0-ADD1-A17F4ECB5313}" destId="{0A9C257E-0935-4A8A-BBBA-F42A3926F319}" srcOrd="0" destOrd="0" presId="urn:microsoft.com/office/officeart/2005/8/layout/hierarchy1"/>
    <dgm:cxn modelId="{966027F0-C9A2-4531-8B1F-84D88D33DFB8}" type="presOf" srcId="{05CBFF15-90AB-4BD1-81A4-5332BF51BD3D}" destId="{449A2008-E71E-4E08-931D-87776BAB4F67}" srcOrd="0" destOrd="0" presId="urn:microsoft.com/office/officeart/2005/8/layout/hierarchy1"/>
    <dgm:cxn modelId="{777C21BB-03FB-4A81-872E-11471442CC8A}" type="presOf" srcId="{719571D8-BC18-4908-BBC6-EA60A3164C58}" destId="{CCF3914B-9A59-41B0-865B-217A394EC63C}" srcOrd="0" destOrd="0" presId="urn:microsoft.com/office/officeart/2005/8/layout/hierarchy1"/>
    <dgm:cxn modelId="{924AF7EB-BDC2-48EE-BF4F-FDD86D2CAFE0}" type="presParOf" srcId="{6AAD4ECB-3BB0-4822-A6BC-2FD0BE5BF181}" destId="{CBDF563D-6FB3-4C2E-923D-66D850E1B578}" srcOrd="0" destOrd="0" presId="urn:microsoft.com/office/officeart/2005/8/layout/hierarchy1"/>
    <dgm:cxn modelId="{3D5FF741-35BC-4947-AFDC-5D87A50E4243}" type="presParOf" srcId="{CBDF563D-6FB3-4C2E-923D-66D850E1B578}" destId="{948E181B-1E9B-418B-915E-B1CF9D46049D}" srcOrd="0" destOrd="0" presId="urn:microsoft.com/office/officeart/2005/8/layout/hierarchy1"/>
    <dgm:cxn modelId="{E6498AF1-ED86-44DA-9F76-35284EF179AD}" type="presParOf" srcId="{948E181B-1E9B-418B-915E-B1CF9D46049D}" destId="{19E7111A-2FF4-4243-8502-C307DCFFFE1D}" srcOrd="0" destOrd="0" presId="urn:microsoft.com/office/officeart/2005/8/layout/hierarchy1"/>
    <dgm:cxn modelId="{C855889D-2963-4D77-9665-AB00E8ED83FE}" type="presParOf" srcId="{948E181B-1E9B-418B-915E-B1CF9D46049D}" destId="{449A2008-E71E-4E08-931D-87776BAB4F67}" srcOrd="1" destOrd="0" presId="urn:microsoft.com/office/officeart/2005/8/layout/hierarchy1"/>
    <dgm:cxn modelId="{B84CDF50-DDC9-43BE-B1AE-072C5FF1005D}" type="presParOf" srcId="{CBDF563D-6FB3-4C2E-923D-66D850E1B578}" destId="{58CB3CAE-EAE4-413E-8295-0E2BFD2AE583}" srcOrd="1" destOrd="0" presId="urn:microsoft.com/office/officeart/2005/8/layout/hierarchy1"/>
    <dgm:cxn modelId="{58297628-4A10-4B5F-BC27-59EB2FEBDD9C}" type="presParOf" srcId="{58CB3CAE-EAE4-413E-8295-0E2BFD2AE583}" destId="{68041F55-DBD6-4151-A642-26182A3F0677}" srcOrd="0" destOrd="0" presId="urn:microsoft.com/office/officeart/2005/8/layout/hierarchy1"/>
    <dgm:cxn modelId="{9ED82F3A-02DD-479F-BB20-7B6A02ADAA16}" type="presParOf" srcId="{58CB3CAE-EAE4-413E-8295-0E2BFD2AE583}" destId="{2AEAA6EA-23F4-4068-AAD5-38FBA54F98CF}" srcOrd="1" destOrd="0" presId="urn:microsoft.com/office/officeart/2005/8/layout/hierarchy1"/>
    <dgm:cxn modelId="{AAE2570E-0F22-4B22-8480-CD0FB8436C6F}" type="presParOf" srcId="{2AEAA6EA-23F4-4068-AAD5-38FBA54F98CF}" destId="{C2B4C73B-D388-4AAA-9751-BDAC8031DC6B}" srcOrd="0" destOrd="0" presId="urn:microsoft.com/office/officeart/2005/8/layout/hierarchy1"/>
    <dgm:cxn modelId="{E49676CD-0C70-4D20-8FF9-29080AA12335}" type="presParOf" srcId="{C2B4C73B-D388-4AAA-9751-BDAC8031DC6B}" destId="{11280AC9-984C-4EF4-AE17-FC9E376965B3}" srcOrd="0" destOrd="0" presId="urn:microsoft.com/office/officeart/2005/8/layout/hierarchy1"/>
    <dgm:cxn modelId="{0EDA94B3-93BD-48BE-9A8A-E0EE7410A889}" type="presParOf" srcId="{C2B4C73B-D388-4AAA-9751-BDAC8031DC6B}" destId="{9A244902-12F2-4802-AE2A-5FC672223613}" srcOrd="1" destOrd="0" presId="urn:microsoft.com/office/officeart/2005/8/layout/hierarchy1"/>
    <dgm:cxn modelId="{D4058FE3-7C7B-49F1-B697-E9B5F29606A6}" type="presParOf" srcId="{2AEAA6EA-23F4-4068-AAD5-38FBA54F98CF}" destId="{7C608EF3-410D-4616-855A-3DDCCB056824}" srcOrd="1" destOrd="0" presId="urn:microsoft.com/office/officeart/2005/8/layout/hierarchy1"/>
    <dgm:cxn modelId="{A7FDE2FA-F022-438F-BFA6-4F3974640B3B}" type="presParOf" srcId="{7C608EF3-410D-4616-855A-3DDCCB056824}" destId="{4167B6A6-A154-4E02-99C0-BFBE7EEA838D}" srcOrd="0" destOrd="0" presId="urn:microsoft.com/office/officeart/2005/8/layout/hierarchy1"/>
    <dgm:cxn modelId="{9DE7EB6A-560F-44D4-8403-E01567666B61}" type="presParOf" srcId="{7C608EF3-410D-4616-855A-3DDCCB056824}" destId="{FA06A48C-8A17-4E43-B930-08070A56968F}" srcOrd="1" destOrd="0" presId="urn:microsoft.com/office/officeart/2005/8/layout/hierarchy1"/>
    <dgm:cxn modelId="{36BD031D-8FF1-48DA-A0E3-2837A3E4F473}" type="presParOf" srcId="{FA06A48C-8A17-4E43-B930-08070A56968F}" destId="{393E80F3-4F8C-494A-A1DD-F908DBCE998F}" srcOrd="0" destOrd="0" presId="urn:microsoft.com/office/officeart/2005/8/layout/hierarchy1"/>
    <dgm:cxn modelId="{11327ECA-4F4C-4758-978F-41406591E0C4}" type="presParOf" srcId="{393E80F3-4F8C-494A-A1DD-F908DBCE998F}" destId="{BCE56A59-5B7B-463A-9D98-D73BAE92D5F6}" srcOrd="0" destOrd="0" presId="urn:microsoft.com/office/officeart/2005/8/layout/hierarchy1"/>
    <dgm:cxn modelId="{1ED06A10-E73C-48E4-B3B3-EDCBC25A24FE}" type="presParOf" srcId="{393E80F3-4F8C-494A-A1DD-F908DBCE998F}" destId="{C75CC6D6-A513-4048-AA10-68EBB6677DFB}" srcOrd="1" destOrd="0" presId="urn:microsoft.com/office/officeart/2005/8/layout/hierarchy1"/>
    <dgm:cxn modelId="{700E3608-AE1C-495F-98C4-AB942E1820D4}" type="presParOf" srcId="{FA06A48C-8A17-4E43-B930-08070A56968F}" destId="{05326856-5950-44E9-AACC-270B8ACAF537}" srcOrd="1" destOrd="0" presId="urn:microsoft.com/office/officeart/2005/8/layout/hierarchy1"/>
    <dgm:cxn modelId="{D44790F1-AB34-410F-A699-48B04DD518FB}" type="presParOf" srcId="{05326856-5950-44E9-AACC-270B8ACAF537}" destId="{82B985A3-9882-4E37-A968-C0851E00A6C2}" srcOrd="0" destOrd="0" presId="urn:microsoft.com/office/officeart/2005/8/layout/hierarchy1"/>
    <dgm:cxn modelId="{78F0F28B-BEA1-4F73-9D90-21BB05D3BDAE}" type="presParOf" srcId="{05326856-5950-44E9-AACC-270B8ACAF537}" destId="{CC3ECE33-DC0D-4346-831C-F151077151F6}" srcOrd="1" destOrd="0" presId="urn:microsoft.com/office/officeart/2005/8/layout/hierarchy1"/>
    <dgm:cxn modelId="{454DD66F-96C1-45E9-BCAE-F71CA1E3E97A}" type="presParOf" srcId="{CC3ECE33-DC0D-4346-831C-F151077151F6}" destId="{EAE65B20-6A64-4FA3-92EC-F8C2FC30D90D}" srcOrd="0" destOrd="0" presId="urn:microsoft.com/office/officeart/2005/8/layout/hierarchy1"/>
    <dgm:cxn modelId="{B77C1B10-AEA8-43DE-81FF-0150A56B6190}" type="presParOf" srcId="{EAE65B20-6A64-4FA3-92EC-F8C2FC30D90D}" destId="{93998E0F-1FC8-490F-A67E-5E7D83A9C3D9}" srcOrd="0" destOrd="0" presId="urn:microsoft.com/office/officeart/2005/8/layout/hierarchy1"/>
    <dgm:cxn modelId="{7BBE1A4A-6A38-4B05-8291-057F6C9B3DB3}" type="presParOf" srcId="{EAE65B20-6A64-4FA3-92EC-F8C2FC30D90D}" destId="{0A9C257E-0935-4A8A-BBBA-F42A3926F319}" srcOrd="1" destOrd="0" presId="urn:microsoft.com/office/officeart/2005/8/layout/hierarchy1"/>
    <dgm:cxn modelId="{CC30EC8D-B5CF-4A59-ACE4-0F9276C13F26}" type="presParOf" srcId="{CC3ECE33-DC0D-4346-831C-F151077151F6}" destId="{86A6BB30-20B3-4DC5-8051-296BBA338C28}" srcOrd="1" destOrd="0" presId="urn:microsoft.com/office/officeart/2005/8/layout/hierarchy1"/>
    <dgm:cxn modelId="{06897F0D-29A0-4503-8049-5F5A49E05B6D}" type="presParOf" srcId="{05326856-5950-44E9-AACC-270B8ACAF537}" destId="{8309C119-2273-450C-9616-93E500EDE60E}" srcOrd="2" destOrd="0" presId="urn:microsoft.com/office/officeart/2005/8/layout/hierarchy1"/>
    <dgm:cxn modelId="{61475FEF-1254-4982-90A3-D976F9562BC0}" type="presParOf" srcId="{05326856-5950-44E9-AACC-270B8ACAF537}" destId="{39E338B3-0822-4E60-B587-382D73341886}" srcOrd="3" destOrd="0" presId="urn:microsoft.com/office/officeart/2005/8/layout/hierarchy1"/>
    <dgm:cxn modelId="{8FC4068E-6779-4C27-8336-AB5B0FDB8C7F}" type="presParOf" srcId="{39E338B3-0822-4E60-B587-382D73341886}" destId="{170AC917-D4EB-4574-8ED8-71B22F275388}" srcOrd="0" destOrd="0" presId="urn:microsoft.com/office/officeart/2005/8/layout/hierarchy1"/>
    <dgm:cxn modelId="{15310618-F48A-487A-A7FF-D2D66F520A0D}" type="presParOf" srcId="{170AC917-D4EB-4574-8ED8-71B22F275388}" destId="{34CBA90A-D5C4-4F80-AE7F-EBCF5857928E}" srcOrd="0" destOrd="0" presId="urn:microsoft.com/office/officeart/2005/8/layout/hierarchy1"/>
    <dgm:cxn modelId="{932C97A8-5CA4-467D-BDB5-B919A5269154}" type="presParOf" srcId="{170AC917-D4EB-4574-8ED8-71B22F275388}" destId="{FE00BF1D-3793-4686-AB94-915B39B89891}" srcOrd="1" destOrd="0" presId="urn:microsoft.com/office/officeart/2005/8/layout/hierarchy1"/>
    <dgm:cxn modelId="{E0510B4A-6E8C-4B31-BA70-D2EA912011B7}" type="presParOf" srcId="{39E338B3-0822-4E60-B587-382D73341886}" destId="{56AE9F75-57D3-44FE-B319-C89332B0F9D8}" srcOrd="1" destOrd="0" presId="urn:microsoft.com/office/officeart/2005/8/layout/hierarchy1"/>
    <dgm:cxn modelId="{3B109314-9B49-4D54-8C8E-8A9E149F69C3}" type="presParOf" srcId="{7C608EF3-410D-4616-855A-3DDCCB056824}" destId="{0AD87AA2-D6CC-4184-BA9D-3BC42BF4487C}" srcOrd="2" destOrd="0" presId="urn:microsoft.com/office/officeart/2005/8/layout/hierarchy1"/>
    <dgm:cxn modelId="{94205893-8C42-4F5D-A9AB-608BFBE4718C}" type="presParOf" srcId="{7C608EF3-410D-4616-855A-3DDCCB056824}" destId="{D0F64437-826B-48AF-8AA3-A2645458FB4C}" srcOrd="3" destOrd="0" presId="urn:microsoft.com/office/officeart/2005/8/layout/hierarchy1"/>
    <dgm:cxn modelId="{92C0F643-3D03-46AF-878F-8E530E9078E3}" type="presParOf" srcId="{D0F64437-826B-48AF-8AA3-A2645458FB4C}" destId="{70CF6F20-30FF-4003-9DF7-7821738B03D0}" srcOrd="0" destOrd="0" presId="urn:microsoft.com/office/officeart/2005/8/layout/hierarchy1"/>
    <dgm:cxn modelId="{B0B9A48E-4919-4A2E-88B2-CD0D7E958716}" type="presParOf" srcId="{70CF6F20-30FF-4003-9DF7-7821738B03D0}" destId="{E739BF31-59FD-4B49-9E0D-26B5671FC34E}" srcOrd="0" destOrd="0" presId="urn:microsoft.com/office/officeart/2005/8/layout/hierarchy1"/>
    <dgm:cxn modelId="{437AC401-DC52-4FFD-8FD9-DAB800042F57}" type="presParOf" srcId="{70CF6F20-30FF-4003-9DF7-7821738B03D0}" destId="{58E80358-FDCE-4A0F-B372-436F2E1B1489}" srcOrd="1" destOrd="0" presId="urn:microsoft.com/office/officeart/2005/8/layout/hierarchy1"/>
    <dgm:cxn modelId="{62E5BB0C-0229-4B91-8C7F-1E12C04B191C}" type="presParOf" srcId="{D0F64437-826B-48AF-8AA3-A2645458FB4C}" destId="{9F7854A7-8868-4E05-A1D6-13497C94BB7A}" srcOrd="1" destOrd="0" presId="urn:microsoft.com/office/officeart/2005/8/layout/hierarchy1"/>
    <dgm:cxn modelId="{03E6A08D-C147-48C1-9CD3-CE05A95228DD}" type="presParOf" srcId="{9F7854A7-8868-4E05-A1D6-13497C94BB7A}" destId="{86E51DC0-889F-4C8C-B040-4E44A18AE266}" srcOrd="0" destOrd="0" presId="urn:microsoft.com/office/officeart/2005/8/layout/hierarchy1"/>
    <dgm:cxn modelId="{18492937-5EBF-4715-824D-C5737A6A1579}" type="presParOf" srcId="{9F7854A7-8868-4E05-A1D6-13497C94BB7A}" destId="{38822F4B-95F1-4658-88CF-9938D7D9C615}" srcOrd="1" destOrd="0" presId="urn:microsoft.com/office/officeart/2005/8/layout/hierarchy1"/>
    <dgm:cxn modelId="{46B59F8C-12E6-4841-8A75-5AB033BD3C04}" type="presParOf" srcId="{38822F4B-95F1-4658-88CF-9938D7D9C615}" destId="{E27B67B5-A95D-4A09-AFFC-926AFAF7D901}" srcOrd="0" destOrd="0" presId="urn:microsoft.com/office/officeart/2005/8/layout/hierarchy1"/>
    <dgm:cxn modelId="{F5E733D0-3DEC-4856-BC0D-117295FD877C}" type="presParOf" srcId="{E27B67B5-A95D-4A09-AFFC-926AFAF7D901}" destId="{B077342F-51DE-4360-9427-E9CEF2BE0D47}" srcOrd="0" destOrd="0" presId="urn:microsoft.com/office/officeart/2005/8/layout/hierarchy1"/>
    <dgm:cxn modelId="{385BA1D9-5C74-48DA-B534-2F04E70247FB}" type="presParOf" srcId="{E27B67B5-A95D-4A09-AFFC-926AFAF7D901}" destId="{06D92AD7-B15D-4210-BCF3-F918F6912A22}" srcOrd="1" destOrd="0" presId="urn:microsoft.com/office/officeart/2005/8/layout/hierarchy1"/>
    <dgm:cxn modelId="{349B312C-D220-4D47-BDE4-D78B6EE21479}" type="presParOf" srcId="{38822F4B-95F1-4658-88CF-9938D7D9C615}" destId="{D07EFAFC-6683-48BD-9C74-9CDA5CE5973A}" srcOrd="1" destOrd="0" presId="urn:microsoft.com/office/officeart/2005/8/layout/hierarchy1"/>
    <dgm:cxn modelId="{6FE3A466-11A5-42AF-929F-BF21B12C117B}" type="presParOf" srcId="{9F7854A7-8868-4E05-A1D6-13497C94BB7A}" destId="{45886AAE-2FD7-4D6D-9F06-DEFF0690A732}" srcOrd="2" destOrd="0" presId="urn:microsoft.com/office/officeart/2005/8/layout/hierarchy1"/>
    <dgm:cxn modelId="{39D45407-AD64-4913-8AAA-E2932323E77F}" type="presParOf" srcId="{9F7854A7-8868-4E05-A1D6-13497C94BB7A}" destId="{EC33C77E-43CF-4F69-8B8A-EDB5CFFD3BB8}" srcOrd="3" destOrd="0" presId="urn:microsoft.com/office/officeart/2005/8/layout/hierarchy1"/>
    <dgm:cxn modelId="{41D2E402-7EE8-41FD-8051-CC332FF5A005}" type="presParOf" srcId="{EC33C77E-43CF-4F69-8B8A-EDB5CFFD3BB8}" destId="{3064DFEA-2ED1-4289-87A2-C7F799BE78FC}" srcOrd="0" destOrd="0" presId="urn:microsoft.com/office/officeart/2005/8/layout/hierarchy1"/>
    <dgm:cxn modelId="{659BFC9B-8347-4F5F-BD15-62EB7185606C}" type="presParOf" srcId="{3064DFEA-2ED1-4289-87A2-C7F799BE78FC}" destId="{62FBB2EF-F692-40E1-99D4-54626D9E3434}" srcOrd="0" destOrd="0" presId="urn:microsoft.com/office/officeart/2005/8/layout/hierarchy1"/>
    <dgm:cxn modelId="{36B4D841-3C33-401E-8849-50C8EFA1C182}" type="presParOf" srcId="{3064DFEA-2ED1-4289-87A2-C7F799BE78FC}" destId="{CCF3914B-9A59-41B0-865B-217A394EC63C}" srcOrd="1" destOrd="0" presId="urn:microsoft.com/office/officeart/2005/8/layout/hierarchy1"/>
    <dgm:cxn modelId="{9CDFBB0F-6DFE-4CD2-A1AF-46FC106771C4}" type="presParOf" srcId="{EC33C77E-43CF-4F69-8B8A-EDB5CFFD3BB8}" destId="{199C8C38-6B86-4702-A9E3-125A67F0BD5E}" srcOrd="1" destOrd="0" presId="urn:microsoft.com/office/officeart/2005/8/layout/hierarchy1"/>
    <dgm:cxn modelId="{9718F098-9B85-468D-80B4-14540F58E2C2}" type="presParOf" srcId="{58CB3CAE-EAE4-413E-8295-0E2BFD2AE583}" destId="{3C57BB7A-DBED-4E40-BB8C-427B1BF5D9B2}" srcOrd="2" destOrd="0" presId="urn:microsoft.com/office/officeart/2005/8/layout/hierarchy1"/>
    <dgm:cxn modelId="{A592625C-E144-4BEB-841E-E59D33ADEAA3}" type="presParOf" srcId="{58CB3CAE-EAE4-413E-8295-0E2BFD2AE583}" destId="{9C11EC96-4FCA-4C91-BB94-42F888076993}" srcOrd="3" destOrd="0" presId="urn:microsoft.com/office/officeart/2005/8/layout/hierarchy1"/>
    <dgm:cxn modelId="{079F2599-B453-4EEA-A8F4-7F31DBB12ECB}" type="presParOf" srcId="{9C11EC96-4FCA-4C91-BB94-42F888076993}" destId="{64603B40-6AB8-46A0-8174-C5BF9B9BAF8F}" srcOrd="0" destOrd="0" presId="urn:microsoft.com/office/officeart/2005/8/layout/hierarchy1"/>
    <dgm:cxn modelId="{88F9CD9B-0EC4-45C7-B97D-EC19E8E28D99}" type="presParOf" srcId="{64603B40-6AB8-46A0-8174-C5BF9B9BAF8F}" destId="{FEB1A8AB-0503-4895-9DDB-7EE78860442D}" srcOrd="0" destOrd="0" presId="urn:microsoft.com/office/officeart/2005/8/layout/hierarchy1"/>
    <dgm:cxn modelId="{B68DAA9A-9383-4C24-9D92-CE23FC922EC4}" type="presParOf" srcId="{64603B40-6AB8-46A0-8174-C5BF9B9BAF8F}" destId="{5CA0CF0C-1357-4095-AC14-219D68D3726E}" srcOrd="1" destOrd="0" presId="urn:microsoft.com/office/officeart/2005/8/layout/hierarchy1"/>
    <dgm:cxn modelId="{53F65377-2F85-40C6-A6B8-24EEC0329BC5}" type="presParOf" srcId="{9C11EC96-4FCA-4C91-BB94-42F888076993}" destId="{0E4A2688-02C6-495A-AF86-F2056DD5E93C}" srcOrd="1" destOrd="0" presId="urn:microsoft.com/office/officeart/2005/8/layout/hierarchy1"/>
    <dgm:cxn modelId="{F907EC20-28EC-4418-9155-2BE4217C540B}" type="presParOf" srcId="{0E4A2688-02C6-495A-AF86-F2056DD5E93C}" destId="{AB6F0248-1F00-40D9-B9C0-7BC4284190C2}" srcOrd="0" destOrd="0" presId="urn:microsoft.com/office/officeart/2005/8/layout/hierarchy1"/>
    <dgm:cxn modelId="{018132C0-237C-4EF6-B983-4F3D60C523C3}" type="presParOf" srcId="{0E4A2688-02C6-495A-AF86-F2056DD5E93C}" destId="{7340E3DA-78B7-4012-A013-CC6700F3DF12}" srcOrd="1" destOrd="0" presId="urn:microsoft.com/office/officeart/2005/8/layout/hierarchy1"/>
    <dgm:cxn modelId="{29D460C0-5E6B-46AA-B402-1920A1868BD0}" type="presParOf" srcId="{7340E3DA-78B7-4012-A013-CC6700F3DF12}" destId="{3C73D1D6-9312-496E-B182-21AF4E7F4CCA}" srcOrd="0" destOrd="0" presId="urn:microsoft.com/office/officeart/2005/8/layout/hierarchy1"/>
    <dgm:cxn modelId="{287AE362-E0D1-4A24-B43A-615C31BE7ED6}" type="presParOf" srcId="{3C73D1D6-9312-496E-B182-21AF4E7F4CCA}" destId="{CBDD93DE-7483-4973-B0D1-2CF11022E724}" srcOrd="0" destOrd="0" presId="urn:microsoft.com/office/officeart/2005/8/layout/hierarchy1"/>
    <dgm:cxn modelId="{358D5D81-6CFE-4B46-975A-A19FD5089422}" type="presParOf" srcId="{3C73D1D6-9312-496E-B182-21AF4E7F4CCA}" destId="{8B36E8B6-9D3D-464B-8BA0-64A00A9CD913}" srcOrd="1" destOrd="0" presId="urn:microsoft.com/office/officeart/2005/8/layout/hierarchy1"/>
    <dgm:cxn modelId="{D87AAE66-4BFE-4879-A0CF-C503C83C6F7E}" type="presParOf" srcId="{7340E3DA-78B7-4012-A013-CC6700F3DF12}" destId="{FBE43BBB-AD08-47BC-956C-BA9443B78BFF}" srcOrd="1" destOrd="0" presId="urn:microsoft.com/office/officeart/2005/8/layout/hierarchy1"/>
    <dgm:cxn modelId="{9E181298-3C87-49AE-813F-F60E86DD2A6B}" type="presParOf" srcId="{0E4A2688-02C6-495A-AF86-F2056DD5E93C}" destId="{EE723F71-C3AC-463B-9CE0-B03F534C7B4C}" srcOrd="2" destOrd="0" presId="urn:microsoft.com/office/officeart/2005/8/layout/hierarchy1"/>
    <dgm:cxn modelId="{AE977868-1321-4696-9C84-793AF4DDF8E9}" type="presParOf" srcId="{0E4A2688-02C6-495A-AF86-F2056DD5E93C}" destId="{3D04ECF5-B1D5-4AAC-A36D-7E1DDFEF70C2}" srcOrd="3" destOrd="0" presId="urn:microsoft.com/office/officeart/2005/8/layout/hierarchy1"/>
    <dgm:cxn modelId="{49A0CBE7-A30B-4B8D-9557-8573C6B79E49}" type="presParOf" srcId="{3D04ECF5-B1D5-4AAC-A36D-7E1DDFEF70C2}" destId="{C7F03C83-6210-4DFE-B453-6EAE12A3BDA7}" srcOrd="0" destOrd="0" presId="urn:microsoft.com/office/officeart/2005/8/layout/hierarchy1"/>
    <dgm:cxn modelId="{6E1E5CF9-0EFA-4C7B-BFF7-E297E761E178}" type="presParOf" srcId="{C7F03C83-6210-4DFE-B453-6EAE12A3BDA7}" destId="{21D72A33-A97C-4D4D-8554-34C9A6B6E3AC}" srcOrd="0" destOrd="0" presId="urn:microsoft.com/office/officeart/2005/8/layout/hierarchy1"/>
    <dgm:cxn modelId="{42A11277-C240-446D-A00A-FD24DD3A6C1C}" type="presParOf" srcId="{C7F03C83-6210-4DFE-B453-6EAE12A3BDA7}" destId="{D3C79296-1F43-4DB6-8B46-556738B3779F}" srcOrd="1" destOrd="0" presId="urn:microsoft.com/office/officeart/2005/8/layout/hierarchy1"/>
    <dgm:cxn modelId="{44B87298-69DE-43DB-9C40-FBFBDEB5AECE}" type="presParOf" srcId="{3D04ECF5-B1D5-4AAC-A36D-7E1DDFEF70C2}" destId="{A187E3BE-33A5-468D-A94E-6E9D9CEDD35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3BEF1F-A3D4-4084-92CD-EA6BBD5113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CBFF15-90AB-4BD1-81A4-5332BF51BD3D}">
      <dgm:prSet phldrT="[Text]"/>
      <dgm:spPr/>
      <dgm:t>
        <a:bodyPr/>
        <a:lstStyle/>
        <a:p>
          <a:r>
            <a:rPr lang="cs-CZ" dirty="0" smtClean="0"/>
            <a:t>2</a:t>
          </a:r>
          <a:endParaRPr lang="cs-CZ" dirty="0"/>
        </a:p>
      </dgm:t>
    </dgm:pt>
    <dgm:pt modelId="{D06DC301-6768-4A0C-98C2-F01EC3611D46}" type="parTrans" cxnId="{D4FAF8FC-3E30-45B9-8C80-EC920E408EEF}">
      <dgm:prSet/>
      <dgm:spPr/>
      <dgm:t>
        <a:bodyPr/>
        <a:lstStyle/>
        <a:p>
          <a:endParaRPr lang="cs-CZ"/>
        </a:p>
      </dgm:t>
    </dgm:pt>
    <dgm:pt modelId="{5AFFF34B-8C2D-4634-B2E2-98A4EEB76485}" type="sibTrans" cxnId="{D4FAF8FC-3E30-45B9-8C80-EC920E408EEF}">
      <dgm:prSet/>
      <dgm:spPr/>
      <dgm:t>
        <a:bodyPr/>
        <a:lstStyle/>
        <a:p>
          <a:endParaRPr lang="cs-CZ"/>
        </a:p>
      </dgm:t>
    </dgm:pt>
    <dgm:pt modelId="{C24E431F-1CAC-4EDB-845C-D9899786A5D9}">
      <dgm:prSet phldrT="[Text]"/>
      <dgm:spPr/>
      <dgm:t>
        <a:bodyPr/>
        <a:lstStyle/>
        <a:p>
          <a:r>
            <a:rPr lang="cs-CZ" dirty="0" smtClean="0"/>
            <a:t>5</a:t>
          </a:r>
          <a:endParaRPr lang="cs-CZ" dirty="0"/>
        </a:p>
      </dgm:t>
    </dgm:pt>
    <dgm:pt modelId="{66CA2639-FDE2-4621-B57B-8E3AA6719A97}" type="parTrans" cxnId="{F0ACBCD0-3305-4855-8089-E8DCF6F8A251}">
      <dgm:prSet/>
      <dgm:spPr/>
      <dgm:t>
        <a:bodyPr/>
        <a:lstStyle/>
        <a:p>
          <a:endParaRPr lang="cs-CZ"/>
        </a:p>
      </dgm:t>
    </dgm:pt>
    <dgm:pt modelId="{2F6814CF-CA2B-4D80-A303-002FCB8E4E0A}" type="sibTrans" cxnId="{F0ACBCD0-3305-4855-8089-E8DCF6F8A251}">
      <dgm:prSet/>
      <dgm:spPr/>
      <dgm:t>
        <a:bodyPr/>
        <a:lstStyle/>
        <a:p>
          <a:endParaRPr lang="cs-CZ"/>
        </a:p>
      </dgm:t>
    </dgm:pt>
    <dgm:pt modelId="{4EB0D7D6-80A3-40DF-9756-B84C7C92D3FB}">
      <dgm:prSet/>
      <dgm:spPr/>
      <dgm:t>
        <a:bodyPr/>
        <a:lstStyle/>
        <a:p>
          <a:r>
            <a:rPr lang="cs-CZ" dirty="0" smtClean="0"/>
            <a:t>7</a:t>
          </a:r>
          <a:endParaRPr lang="cs-CZ" dirty="0"/>
        </a:p>
      </dgm:t>
    </dgm:pt>
    <dgm:pt modelId="{B8B6DAB4-8670-4B0C-8061-3C3C9AC361C7}" type="parTrans" cxnId="{D49CCFFD-3C61-4920-8BF4-F91557EA522C}">
      <dgm:prSet/>
      <dgm:spPr/>
      <dgm:t>
        <a:bodyPr/>
        <a:lstStyle/>
        <a:p>
          <a:endParaRPr lang="cs-CZ"/>
        </a:p>
      </dgm:t>
    </dgm:pt>
    <dgm:pt modelId="{D8183B28-20AD-4A60-A184-3674C79FC8FD}" type="sibTrans" cxnId="{D49CCFFD-3C61-4920-8BF4-F91557EA522C}">
      <dgm:prSet/>
      <dgm:spPr/>
      <dgm:t>
        <a:bodyPr/>
        <a:lstStyle/>
        <a:p>
          <a:endParaRPr lang="cs-CZ"/>
        </a:p>
      </dgm:t>
    </dgm:pt>
    <dgm:pt modelId="{1F7BF09D-898B-49EF-9D0E-78081690F7E2}">
      <dgm:prSet/>
      <dgm:spPr/>
      <dgm:t>
        <a:bodyPr/>
        <a:lstStyle/>
        <a:p>
          <a:r>
            <a:rPr lang="cs-CZ" dirty="0" smtClean="0"/>
            <a:t>6</a:t>
          </a:r>
          <a:endParaRPr lang="cs-CZ" dirty="0"/>
        </a:p>
      </dgm:t>
    </dgm:pt>
    <dgm:pt modelId="{25FF2EE5-1D9A-4CEC-B66C-1BE18AF85632}" type="parTrans" cxnId="{71DC4025-E1E4-4510-9DEC-6DF7BED0978E}">
      <dgm:prSet/>
      <dgm:spPr/>
      <dgm:t>
        <a:bodyPr/>
        <a:lstStyle/>
        <a:p>
          <a:endParaRPr lang="cs-CZ"/>
        </a:p>
      </dgm:t>
    </dgm:pt>
    <dgm:pt modelId="{EC2E4727-E56D-413A-BA50-DDBA42F0981A}" type="sibTrans" cxnId="{71DC4025-E1E4-4510-9DEC-6DF7BED0978E}">
      <dgm:prSet/>
      <dgm:spPr/>
      <dgm:t>
        <a:bodyPr/>
        <a:lstStyle/>
        <a:p>
          <a:endParaRPr lang="cs-CZ"/>
        </a:p>
      </dgm:t>
    </dgm:pt>
    <dgm:pt modelId="{7DE3D911-E6B3-433E-98E2-8FEA851CE81E}">
      <dgm:prSet/>
      <dgm:spPr/>
      <dgm:t>
        <a:bodyPr/>
        <a:lstStyle/>
        <a:p>
          <a:endParaRPr lang="cs-CZ" dirty="0"/>
        </a:p>
      </dgm:t>
    </dgm:pt>
    <dgm:pt modelId="{8C68F0B8-6CDA-4B0E-9ED4-0A66A8BE2227}" type="parTrans" cxnId="{948B628F-01F0-4360-84BF-F577F74D64B6}">
      <dgm:prSet/>
      <dgm:spPr/>
      <dgm:t>
        <a:bodyPr/>
        <a:lstStyle/>
        <a:p>
          <a:endParaRPr lang="cs-CZ"/>
        </a:p>
      </dgm:t>
    </dgm:pt>
    <dgm:pt modelId="{888B78FD-AE8F-4201-9081-7CEED3FC6732}" type="sibTrans" cxnId="{948B628F-01F0-4360-84BF-F577F74D64B6}">
      <dgm:prSet/>
      <dgm:spPr/>
      <dgm:t>
        <a:bodyPr/>
        <a:lstStyle/>
        <a:p>
          <a:endParaRPr lang="cs-CZ"/>
        </a:p>
      </dgm:t>
    </dgm:pt>
    <dgm:pt modelId="{719571D8-BC18-4908-BBC6-EA60A3164C58}">
      <dgm:prSet/>
      <dgm:spPr/>
      <dgm:t>
        <a:bodyPr/>
        <a:lstStyle/>
        <a:p>
          <a:endParaRPr lang="cs-CZ" dirty="0"/>
        </a:p>
      </dgm:t>
    </dgm:pt>
    <dgm:pt modelId="{97371DD1-0C2A-4F22-948B-DD0FE2A317A3}" type="parTrans" cxnId="{FFBB4160-3201-4BD1-B3EC-4F3113B3C7D9}">
      <dgm:prSet/>
      <dgm:spPr/>
      <dgm:t>
        <a:bodyPr/>
        <a:lstStyle/>
        <a:p>
          <a:endParaRPr lang="cs-CZ"/>
        </a:p>
      </dgm:t>
    </dgm:pt>
    <dgm:pt modelId="{A4F2DDDA-AE88-47D4-99C5-C8509773E37B}" type="sibTrans" cxnId="{FFBB4160-3201-4BD1-B3EC-4F3113B3C7D9}">
      <dgm:prSet/>
      <dgm:spPr/>
      <dgm:t>
        <a:bodyPr/>
        <a:lstStyle/>
        <a:p>
          <a:endParaRPr lang="cs-CZ"/>
        </a:p>
      </dgm:t>
    </dgm:pt>
    <dgm:pt modelId="{BE79ACF4-9F73-45BF-AD37-B9CC2E46E558}">
      <dgm:prSet/>
      <dgm:spPr/>
      <dgm:t>
        <a:bodyPr/>
        <a:lstStyle/>
        <a:p>
          <a:r>
            <a:rPr lang="cs-CZ" dirty="0" smtClean="0"/>
            <a:t>9</a:t>
          </a:r>
          <a:endParaRPr lang="cs-CZ" dirty="0"/>
        </a:p>
      </dgm:t>
    </dgm:pt>
    <dgm:pt modelId="{2936C40E-2DB6-46B5-A9B1-140A5FF09AF9}" type="parTrans" cxnId="{0FFCA5E5-49A2-4A31-8622-28F3BB8AAE90}">
      <dgm:prSet/>
      <dgm:spPr/>
      <dgm:t>
        <a:bodyPr/>
        <a:lstStyle/>
        <a:p>
          <a:endParaRPr lang="cs-CZ"/>
        </a:p>
      </dgm:t>
    </dgm:pt>
    <dgm:pt modelId="{D996716E-333F-4A6F-B27D-F33329EDA4CB}" type="sibTrans" cxnId="{0FFCA5E5-49A2-4A31-8622-28F3BB8AAE90}">
      <dgm:prSet/>
      <dgm:spPr/>
      <dgm:t>
        <a:bodyPr/>
        <a:lstStyle/>
        <a:p>
          <a:endParaRPr lang="cs-CZ"/>
        </a:p>
      </dgm:t>
    </dgm:pt>
    <dgm:pt modelId="{08BAAE55-ACB1-44B9-96CB-E2974FACAD78}">
      <dgm:prSet/>
      <dgm:spPr/>
      <dgm:t>
        <a:bodyPr/>
        <a:lstStyle/>
        <a:p>
          <a:endParaRPr lang="cs-CZ" dirty="0"/>
        </a:p>
      </dgm:t>
    </dgm:pt>
    <dgm:pt modelId="{AE6BA0CC-419E-43FD-B160-2F46E4DF64A3}" type="parTrans" cxnId="{5A46FBD0-0C85-485A-835D-265AEBDF042E}">
      <dgm:prSet/>
      <dgm:spPr/>
      <dgm:t>
        <a:bodyPr/>
        <a:lstStyle/>
        <a:p>
          <a:endParaRPr lang="cs-CZ"/>
        </a:p>
      </dgm:t>
    </dgm:pt>
    <dgm:pt modelId="{D8337E66-3420-4BE3-89E7-EB2E016B305B}" type="sibTrans" cxnId="{5A46FBD0-0C85-485A-835D-265AEBDF042E}">
      <dgm:prSet/>
      <dgm:spPr/>
      <dgm:t>
        <a:bodyPr/>
        <a:lstStyle/>
        <a:p>
          <a:endParaRPr lang="cs-CZ"/>
        </a:p>
      </dgm:t>
    </dgm:pt>
    <dgm:pt modelId="{833E5A6B-9D4B-4891-89BE-D0A41B2DBA8A}">
      <dgm:prSet/>
      <dgm:spPr/>
      <dgm:t>
        <a:bodyPr/>
        <a:lstStyle/>
        <a:p>
          <a:endParaRPr lang="cs-CZ" dirty="0"/>
        </a:p>
      </dgm:t>
    </dgm:pt>
    <dgm:pt modelId="{1B53B06F-D98A-444C-B90C-D383E9C29FD9}" type="parTrans" cxnId="{93E909B0-79CB-4A83-B621-591B36F64A7D}">
      <dgm:prSet/>
      <dgm:spPr/>
      <dgm:t>
        <a:bodyPr/>
        <a:lstStyle/>
        <a:p>
          <a:endParaRPr lang="cs-CZ"/>
        </a:p>
      </dgm:t>
    </dgm:pt>
    <dgm:pt modelId="{0D754BAF-8A1B-47A3-905C-16FE0399319C}" type="sibTrans" cxnId="{93E909B0-79CB-4A83-B621-591B36F64A7D}">
      <dgm:prSet/>
      <dgm:spPr/>
      <dgm:t>
        <a:bodyPr/>
        <a:lstStyle/>
        <a:p>
          <a:endParaRPr lang="cs-CZ"/>
        </a:p>
      </dgm:t>
    </dgm:pt>
    <dgm:pt modelId="{5E7CC83E-EC8A-46C0-ADD1-A17F4ECB5313}">
      <dgm:prSet/>
      <dgm:spPr/>
      <dgm:t>
        <a:bodyPr/>
        <a:lstStyle/>
        <a:p>
          <a:endParaRPr lang="cs-CZ" dirty="0"/>
        </a:p>
      </dgm:t>
    </dgm:pt>
    <dgm:pt modelId="{BE02435B-D125-4C92-8979-0B8E1AA597C1}" type="parTrans" cxnId="{094EF95D-E453-455B-B8DE-FC65E22090EF}">
      <dgm:prSet/>
      <dgm:spPr/>
      <dgm:t>
        <a:bodyPr/>
        <a:lstStyle/>
        <a:p>
          <a:endParaRPr lang="cs-CZ"/>
        </a:p>
      </dgm:t>
    </dgm:pt>
    <dgm:pt modelId="{D62A3D05-CD8F-4DD3-8FF8-5FD92756EBAC}" type="sibTrans" cxnId="{094EF95D-E453-455B-B8DE-FC65E22090EF}">
      <dgm:prSet/>
      <dgm:spPr/>
      <dgm:t>
        <a:bodyPr/>
        <a:lstStyle/>
        <a:p>
          <a:endParaRPr lang="cs-CZ"/>
        </a:p>
      </dgm:t>
    </dgm:pt>
    <dgm:pt modelId="{ADB05A56-977B-430C-AB49-2AA4510458EC}">
      <dgm:prSet/>
      <dgm:spPr/>
      <dgm:t>
        <a:bodyPr/>
        <a:lstStyle/>
        <a:p>
          <a:r>
            <a:rPr lang="cs-CZ" i="1" dirty="0" smtClean="0"/>
            <a:t>z</a:t>
          </a:r>
          <a:endParaRPr lang="cs-CZ" i="1" dirty="0"/>
        </a:p>
      </dgm:t>
    </dgm:pt>
    <dgm:pt modelId="{2E4F4684-1641-4BD5-B834-D98DD6ADF86D}" type="parTrans" cxnId="{4BAA7518-CCFB-402D-80DD-9E4FAADCDCC8}">
      <dgm:prSet/>
      <dgm:spPr/>
      <dgm:t>
        <a:bodyPr/>
        <a:lstStyle/>
        <a:p>
          <a:endParaRPr lang="cs-CZ"/>
        </a:p>
      </dgm:t>
    </dgm:pt>
    <dgm:pt modelId="{AC98C103-3D82-4367-AFF8-D5956A01E048}" type="sibTrans" cxnId="{4BAA7518-CCFB-402D-80DD-9E4FAADCDCC8}">
      <dgm:prSet/>
      <dgm:spPr/>
      <dgm:t>
        <a:bodyPr/>
        <a:lstStyle/>
        <a:p>
          <a:endParaRPr lang="cs-CZ"/>
        </a:p>
      </dgm:t>
    </dgm:pt>
    <dgm:pt modelId="{019ABA6D-4F0A-4CE5-963D-6F32B80A8634}">
      <dgm:prSet/>
      <dgm:spPr/>
      <dgm:t>
        <a:bodyPr/>
        <a:lstStyle/>
        <a:p>
          <a:endParaRPr lang="cs-CZ" dirty="0"/>
        </a:p>
      </dgm:t>
    </dgm:pt>
    <dgm:pt modelId="{C5013765-D183-4869-82BC-D31F0970A111}" type="parTrans" cxnId="{BE44AD5E-1404-4ED6-A138-F233E8A9D447}">
      <dgm:prSet/>
      <dgm:spPr/>
      <dgm:t>
        <a:bodyPr/>
        <a:lstStyle/>
        <a:p>
          <a:endParaRPr lang="cs-CZ"/>
        </a:p>
      </dgm:t>
    </dgm:pt>
    <dgm:pt modelId="{85B21C7B-FDD8-445E-B6AA-CA6E802443EF}" type="sibTrans" cxnId="{BE44AD5E-1404-4ED6-A138-F233E8A9D447}">
      <dgm:prSet/>
      <dgm:spPr/>
      <dgm:t>
        <a:bodyPr/>
        <a:lstStyle/>
        <a:p>
          <a:endParaRPr lang="cs-CZ"/>
        </a:p>
      </dgm:t>
    </dgm:pt>
    <dgm:pt modelId="{C4FC19E2-A221-42A5-A079-A38A1DD79B72}">
      <dgm:prSet/>
      <dgm:spPr/>
      <dgm:t>
        <a:bodyPr/>
        <a:lstStyle/>
        <a:p>
          <a:endParaRPr lang="cs-CZ" dirty="0"/>
        </a:p>
      </dgm:t>
    </dgm:pt>
    <dgm:pt modelId="{0ED0C919-7540-4BE7-937A-907C885F1417}" type="parTrans" cxnId="{86992B24-B107-4DB2-BB28-14BCD8CC848F}">
      <dgm:prSet/>
      <dgm:spPr/>
      <dgm:t>
        <a:bodyPr/>
        <a:lstStyle/>
        <a:p>
          <a:endParaRPr lang="cs-CZ"/>
        </a:p>
      </dgm:t>
    </dgm:pt>
    <dgm:pt modelId="{6BC2F896-B82A-4D2A-A90E-3DB302256572}" type="sibTrans" cxnId="{86992B24-B107-4DB2-BB28-14BCD8CC848F}">
      <dgm:prSet/>
      <dgm:spPr/>
      <dgm:t>
        <a:bodyPr/>
        <a:lstStyle/>
        <a:p>
          <a:endParaRPr lang="cs-CZ"/>
        </a:p>
      </dgm:t>
    </dgm:pt>
    <dgm:pt modelId="{6AAD4ECB-3BB0-4822-A6BC-2FD0BE5BF181}" type="pres">
      <dgm:prSet presAssocID="{843BEF1F-A3D4-4084-92CD-EA6BBD5113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BDF563D-6FB3-4C2E-923D-66D850E1B578}" type="pres">
      <dgm:prSet presAssocID="{05CBFF15-90AB-4BD1-81A4-5332BF51BD3D}" presName="hierRoot1" presStyleCnt="0"/>
      <dgm:spPr/>
    </dgm:pt>
    <dgm:pt modelId="{948E181B-1E9B-418B-915E-B1CF9D46049D}" type="pres">
      <dgm:prSet presAssocID="{05CBFF15-90AB-4BD1-81A4-5332BF51BD3D}" presName="composite" presStyleCnt="0"/>
      <dgm:spPr/>
    </dgm:pt>
    <dgm:pt modelId="{19E7111A-2FF4-4243-8502-C307DCFFFE1D}" type="pres">
      <dgm:prSet presAssocID="{05CBFF15-90AB-4BD1-81A4-5332BF51BD3D}" presName="background" presStyleLbl="node0" presStyleIdx="0" presStyleCnt="1"/>
      <dgm:spPr/>
    </dgm:pt>
    <dgm:pt modelId="{449A2008-E71E-4E08-931D-87776BAB4F67}" type="pres">
      <dgm:prSet presAssocID="{05CBFF15-90AB-4BD1-81A4-5332BF51BD3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8CB3CAE-EAE4-413E-8295-0E2BFD2AE583}" type="pres">
      <dgm:prSet presAssocID="{05CBFF15-90AB-4BD1-81A4-5332BF51BD3D}" presName="hierChild2" presStyleCnt="0"/>
      <dgm:spPr/>
    </dgm:pt>
    <dgm:pt modelId="{68041F55-DBD6-4151-A642-26182A3F0677}" type="pres">
      <dgm:prSet presAssocID="{66CA2639-FDE2-4621-B57B-8E3AA6719A9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2AEAA6EA-23F4-4068-AAD5-38FBA54F98CF}" type="pres">
      <dgm:prSet presAssocID="{C24E431F-1CAC-4EDB-845C-D9899786A5D9}" presName="hierRoot2" presStyleCnt="0"/>
      <dgm:spPr/>
    </dgm:pt>
    <dgm:pt modelId="{C2B4C73B-D388-4AAA-9751-BDAC8031DC6B}" type="pres">
      <dgm:prSet presAssocID="{C24E431F-1CAC-4EDB-845C-D9899786A5D9}" presName="composite2" presStyleCnt="0"/>
      <dgm:spPr/>
    </dgm:pt>
    <dgm:pt modelId="{11280AC9-984C-4EF4-AE17-FC9E376965B3}" type="pres">
      <dgm:prSet presAssocID="{C24E431F-1CAC-4EDB-845C-D9899786A5D9}" presName="background2" presStyleLbl="node2" presStyleIdx="0" presStyleCnt="2"/>
      <dgm:spPr/>
    </dgm:pt>
    <dgm:pt modelId="{9A244902-12F2-4802-AE2A-5FC672223613}" type="pres">
      <dgm:prSet presAssocID="{C24E431F-1CAC-4EDB-845C-D9899786A5D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C608EF3-410D-4616-855A-3DDCCB056824}" type="pres">
      <dgm:prSet presAssocID="{C24E431F-1CAC-4EDB-845C-D9899786A5D9}" presName="hierChild3" presStyleCnt="0"/>
      <dgm:spPr/>
    </dgm:pt>
    <dgm:pt modelId="{4167B6A6-A154-4E02-99C0-BFBE7EEA838D}" type="pres">
      <dgm:prSet presAssocID="{2936C40E-2DB6-46B5-A9B1-140A5FF09AF9}" presName="Name17" presStyleLbl="parChTrans1D3" presStyleIdx="0" presStyleCnt="4"/>
      <dgm:spPr/>
      <dgm:t>
        <a:bodyPr/>
        <a:lstStyle/>
        <a:p>
          <a:endParaRPr lang="cs-CZ"/>
        </a:p>
      </dgm:t>
    </dgm:pt>
    <dgm:pt modelId="{FA06A48C-8A17-4E43-B930-08070A56968F}" type="pres">
      <dgm:prSet presAssocID="{BE79ACF4-9F73-45BF-AD37-B9CC2E46E558}" presName="hierRoot3" presStyleCnt="0"/>
      <dgm:spPr/>
    </dgm:pt>
    <dgm:pt modelId="{393E80F3-4F8C-494A-A1DD-F908DBCE998F}" type="pres">
      <dgm:prSet presAssocID="{BE79ACF4-9F73-45BF-AD37-B9CC2E46E558}" presName="composite3" presStyleCnt="0"/>
      <dgm:spPr/>
    </dgm:pt>
    <dgm:pt modelId="{BCE56A59-5B7B-463A-9D98-D73BAE92D5F6}" type="pres">
      <dgm:prSet presAssocID="{BE79ACF4-9F73-45BF-AD37-B9CC2E46E558}" presName="background3" presStyleLbl="node3" presStyleIdx="0" presStyleCnt="4"/>
      <dgm:spPr/>
    </dgm:pt>
    <dgm:pt modelId="{C75CC6D6-A513-4048-AA10-68EBB6677DFB}" type="pres">
      <dgm:prSet presAssocID="{BE79ACF4-9F73-45BF-AD37-B9CC2E46E558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326856-5950-44E9-AACC-270B8ACAF537}" type="pres">
      <dgm:prSet presAssocID="{BE79ACF4-9F73-45BF-AD37-B9CC2E46E558}" presName="hierChild4" presStyleCnt="0"/>
      <dgm:spPr/>
    </dgm:pt>
    <dgm:pt modelId="{82B985A3-9882-4E37-A968-C0851E00A6C2}" type="pres">
      <dgm:prSet presAssocID="{BE02435B-D125-4C92-8979-0B8E1AA597C1}" presName="Name23" presStyleLbl="parChTrans1D4" presStyleIdx="0" presStyleCnt="6"/>
      <dgm:spPr/>
      <dgm:t>
        <a:bodyPr/>
        <a:lstStyle/>
        <a:p>
          <a:endParaRPr lang="cs-CZ"/>
        </a:p>
      </dgm:t>
    </dgm:pt>
    <dgm:pt modelId="{CC3ECE33-DC0D-4346-831C-F151077151F6}" type="pres">
      <dgm:prSet presAssocID="{5E7CC83E-EC8A-46C0-ADD1-A17F4ECB5313}" presName="hierRoot4" presStyleCnt="0"/>
      <dgm:spPr/>
    </dgm:pt>
    <dgm:pt modelId="{EAE65B20-6A64-4FA3-92EC-F8C2FC30D90D}" type="pres">
      <dgm:prSet presAssocID="{5E7CC83E-EC8A-46C0-ADD1-A17F4ECB5313}" presName="composite4" presStyleCnt="0"/>
      <dgm:spPr/>
    </dgm:pt>
    <dgm:pt modelId="{93998E0F-1FC8-490F-A67E-5E7D83A9C3D9}" type="pres">
      <dgm:prSet presAssocID="{5E7CC83E-EC8A-46C0-ADD1-A17F4ECB5313}" presName="background4" presStyleLbl="node4" presStyleIdx="0" presStyleCnt="6"/>
      <dgm:spPr/>
    </dgm:pt>
    <dgm:pt modelId="{0A9C257E-0935-4A8A-BBBA-F42A3926F319}" type="pres">
      <dgm:prSet presAssocID="{5E7CC83E-EC8A-46C0-ADD1-A17F4ECB5313}" presName="text4" presStyleLbl="fgAcc4" presStyleIdx="0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6A6BB30-20B3-4DC5-8051-296BBA338C28}" type="pres">
      <dgm:prSet presAssocID="{5E7CC83E-EC8A-46C0-ADD1-A17F4ECB5313}" presName="hierChild5" presStyleCnt="0"/>
      <dgm:spPr/>
    </dgm:pt>
    <dgm:pt modelId="{8309C119-2273-450C-9616-93E500EDE60E}" type="pres">
      <dgm:prSet presAssocID="{1B53B06F-D98A-444C-B90C-D383E9C29FD9}" presName="Name23" presStyleLbl="parChTrans1D4" presStyleIdx="1" presStyleCnt="6"/>
      <dgm:spPr/>
      <dgm:t>
        <a:bodyPr/>
        <a:lstStyle/>
        <a:p>
          <a:endParaRPr lang="cs-CZ"/>
        </a:p>
      </dgm:t>
    </dgm:pt>
    <dgm:pt modelId="{39E338B3-0822-4E60-B587-382D73341886}" type="pres">
      <dgm:prSet presAssocID="{833E5A6B-9D4B-4891-89BE-D0A41B2DBA8A}" presName="hierRoot4" presStyleCnt="0"/>
      <dgm:spPr/>
    </dgm:pt>
    <dgm:pt modelId="{170AC917-D4EB-4574-8ED8-71B22F275388}" type="pres">
      <dgm:prSet presAssocID="{833E5A6B-9D4B-4891-89BE-D0A41B2DBA8A}" presName="composite4" presStyleCnt="0"/>
      <dgm:spPr/>
    </dgm:pt>
    <dgm:pt modelId="{34CBA90A-D5C4-4F80-AE7F-EBCF5857928E}" type="pres">
      <dgm:prSet presAssocID="{833E5A6B-9D4B-4891-89BE-D0A41B2DBA8A}" presName="background4" presStyleLbl="node4" presStyleIdx="1" presStyleCnt="6"/>
      <dgm:spPr/>
    </dgm:pt>
    <dgm:pt modelId="{FE00BF1D-3793-4686-AB94-915B39B89891}" type="pres">
      <dgm:prSet presAssocID="{833E5A6B-9D4B-4891-89BE-D0A41B2DBA8A}" presName="text4" presStyleLbl="fgAcc4" presStyleIdx="1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6AE9F75-57D3-44FE-B319-C89332B0F9D8}" type="pres">
      <dgm:prSet presAssocID="{833E5A6B-9D4B-4891-89BE-D0A41B2DBA8A}" presName="hierChild5" presStyleCnt="0"/>
      <dgm:spPr/>
    </dgm:pt>
    <dgm:pt modelId="{0AD87AA2-D6CC-4184-BA9D-3BC42BF4487C}" type="pres">
      <dgm:prSet presAssocID="{B8B6DAB4-8670-4B0C-8061-3C3C9AC361C7}" presName="Name17" presStyleLbl="parChTrans1D3" presStyleIdx="1" presStyleCnt="4"/>
      <dgm:spPr/>
      <dgm:t>
        <a:bodyPr/>
        <a:lstStyle/>
        <a:p>
          <a:endParaRPr lang="cs-CZ"/>
        </a:p>
      </dgm:t>
    </dgm:pt>
    <dgm:pt modelId="{D0F64437-826B-48AF-8AA3-A2645458FB4C}" type="pres">
      <dgm:prSet presAssocID="{4EB0D7D6-80A3-40DF-9756-B84C7C92D3FB}" presName="hierRoot3" presStyleCnt="0"/>
      <dgm:spPr/>
    </dgm:pt>
    <dgm:pt modelId="{70CF6F20-30FF-4003-9DF7-7821738B03D0}" type="pres">
      <dgm:prSet presAssocID="{4EB0D7D6-80A3-40DF-9756-B84C7C92D3FB}" presName="composite3" presStyleCnt="0"/>
      <dgm:spPr/>
    </dgm:pt>
    <dgm:pt modelId="{E739BF31-59FD-4B49-9E0D-26B5671FC34E}" type="pres">
      <dgm:prSet presAssocID="{4EB0D7D6-80A3-40DF-9756-B84C7C92D3FB}" presName="background3" presStyleLbl="node3" presStyleIdx="1" presStyleCnt="4"/>
      <dgm:spPr/>
      <dgm:t>
        <a:bodyPr/>
        <a:lstStyle/>
        <a:p>
          <a:endParaRPr lang="cs-CZ"/>
        </a:p>
      </dgm:t>
    </dgm:pt>
    <dgm:pt modelId="{58E80358-FDCE-4A0F-B372-436F2E1B1489}" type="pres">
      <dgm:prSet presAssocID="{4EB0D7D6-80A3-40DF-9756-B84C7C92D3FB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7854A7-8868-4E05-A1D6-13497C94BB7A}" type="pres">
      <dgm:prSet presAssocID="{4EB0D7D6-80A3-40DF-9756-B84C7C92D3FB}" presName="hierChild4" presStyleCnt="0"/>
      <dgm:spPr/>
    </dgm:pt>
    <dgm:pt modelId="{86E51DC0-889F-4C8C-B040-4E44A18AE266}" type="pres">
      <dgm:prSet presAssocID="{8C68F0B8-6CDA-4B0E-9ED4-0A66A8BE2227}" presName="Name23" presStyleLbl="parChTrans1D4" presStyleIdx="2" presStyleCnt="6"/>
      <dgm:spPr/>
      <dgm:t>
        <a:bodyPr/>
        <a:lstStyle/>
        <a:p>
          <a:endParaRPr lang="cs-CZ"/>
        </a:p>
      </dgm:t>
    </dgm:pt>
    <dgm:pt modelId="{38822F4B-95F1-4658-88CF-9938D7D9C615}" type="pres">
      <dgm:prSet presAssocID="{7DE3D911-E6B3-433E-98E2-8FEA851CE81E}" presName="hierRoot4" presStyleCnt="0"/>
      <dgm:spPr/>
    </dgm:pt>
    <dgm:pt modelId="{E27B67B5-A95D-4A09-AFFC-926AFAF7D901}" type="pres">
      <dgm:prSet presAssocID="{7DE3D911-E6B3-433E-98E2-8FEA851CE81E}" presName="composite4" presStyleCnt="0"/>
      <dgm:spPr/>
    </dgm:pt>
    <dgm:pt modelId="{B077342F-51DE-4360-9427-E9CEF2BE0D47}" type="pres">
      <dgm:prSet presAssocID="{7DE3D911-E6B3-433E-98E2-8FEA851CE81E}" presName="background4" presStyleLbl="node4" presStyleIdx="2" presStyleCnt="6"/>
      <dgm:spPr/>
    </dgm:pt>
    <dgm:pt modelId="{06D92AD7-B15D-4210-BCF3-F918F6912A22}" type="pres">
      <dgm:prSet presAssocID="{7DE3D911-E6B3-433E-98E2-8FEA851CE81E}" presName="text4" presStyleLbl="fgAcc4" presStyleIdx="2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7EFAFC-6683-48BD-9C74-9CDA5CE5973A}" type="pres">
      <dgm:prSet presAssocID="{7DE3D911-E6B3-433E-98E2-8FEA851CE81E}" presName="hierChild5" presStyleCnt="0"/>
      <dgm:spPr/>
    </dgm:pt>
    <dgm:pt modelId="{45886AAE-2FD7-4D6D-9F06-DEFF0690A732}" type="pres">
      <dgm:prSet presAssocID="{97371DD1-0C2A-4F22-948B-DD0FE2A317A3}" presName="Name23" presStyleLbl="parChTrans1D4" presStyleIdx="3" presStyleCnt="6"/>
      <dgm:spPr/>
      <dgm:t>
        <a:bodyPr/>
        <a:lstStyle/>
        <a:p>
          <a:endParaRPr lang="cs-CZ"/>
        </a:p>
      </dgm:t>
    </dgm:pt>
    <dgm:pt modelId="{EC33C77E-43CF-4F69-8B8A-EDB5CFFD3BB8}" type="pres">
      <dgm:prSet presAssocID="{719571D8-BC18-4908-BBC6-EA60A3164C58}" presName="hierRoot4" presStyleCnt="0"/>
      <dgm:spPr/>
    </dgm:pt>
    <dgm:pt modelId="{3064DFEA-2ED1-4289-87A2-C7F799BE78FC}" type="pres">
      <dgm:prSet presAssocID="{719571D8-BC18-4908-BBC6-EA60A3164C58}" presName="composite4" presStyleCnt="0"/>
      <dgm:spPr/>
    </dgm:pt>
    <dgm:pt modelId="{62FBB2EF-F692-40E1-99D4-54626D9E3434}" type="pres">
      <dgm:prSet presAssocID="{719571D8-BC18-4908-BBC6-EA60A3164C58}" presName="background4" presStyleLbl="node4" presStyleIdx="3" presStyleCnt="6"/>
      <dgm:spPr/>
    </dgm:pt>
    <dgm:pt modelId="{CCF3914B-9A59-41B0-865B-217A394EC63C}" type="pres">
      <dgm:prSet presAssocID="{719571D8-BC18-4908-BBC6-EA60A3164C58}" presName="text4" presStyleLbl="fgAcc4" presStyleIdx="3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9C8C38-6B86-4702-A9E3-125A67F0BD5E}" type="pres">
      <dgm:prSet presAssocID="{719571D8-BC18-4908-BBC6-EA60A3164C58}" presName="hierChild5" presStyleCnt="0"/>
      <dgm:spPr/>
    </dgm:pt>
    <dgm:pt modelId="{3C57BB7A-DBED-4E40-BB8C-427B1BF5D9B2}" type="pres">
      <dgm:prSet presAssocID="{25FF2EE5-1D9A-4CEC-B66C-1BE18AF85632}" presName="Name10" presStyleLbl="parChTrans1D2" presStyleIdx="1" presStyleCnt="2"/>
      <dgm:spPr/>
      <dgm:t>
        <a:bodyPr/>
        <a:lstStyle/>
        <a:p>
          <a:endParaRPr lang="cs-CZ"/>
        </a:p>
      </dgm:t>
    </dgm:pt>
    <dgm:pt modelId="{9C11EC96-4FCA-4C91-BB94-42F888076993}" type="pres">
      <dgm:prSet presAssocID="{1F7BF09D-898B-49EF-9D0E-78081690F7E2}" presName="hierRoot2" presStyleCnt="0"/>
      <dgm:spPr/>
    </dgm:pt>
    <dgm:pt modelId="{64603B40-6AB8-46A0-8174-C5BF9B9BAF8F}" type="pres">
      <dgm:prSet presAssocID="{1F7BF09D-898B-49EF-9D0E-78081690F7E2}" presName="composite2" presStyleCnt="0"/>
      <dgm:spPr/>
    </dgm:pt>
    <dgm:pt modelId="{FEB1A8AB-0503-4895-9DDB-7EE78860442D}" type="pres">
      <dgm:prSet presAssocID="{1F7BF09D-898B-49EF-9D0E-78081690F7E2}" presName="background2" presStyleLbl="node2" presStyleIdx="1" presStyleCnt="2"/>
      <dgm:spPr/>
    </dgm:pt>
    <dgm:pt modelId="{5CA0CF0C-1357-4095-AC14-219D68D3726E}" type="pres">
      <dgm:prSet presAssocID="{1F7BF09D-898B-49EF-9D0E-78081690F7E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E4A2688-02C6-495A-AF86-F2056DD5E93C}" type="pres">
      <dgm:prSet presAssocID="{1F7BF09D-898B-49EF-9D0E-78081690F7E2}" presName="hierChild3" presStyleCnt="0"/>
      <dgm:spPr/>
    </dgm:pt>
    <dgm:pt modelId="{AB6F0248-1F00-40D9-B9C0-7BC4284190C2}" type="pres">
      <dgm:prSet presAssocID="{2E4F4684-1641-4BD5-B834-D98DD6ADF86D}" presName="Name17" presStyleLbl="parChTrans1D3" presStyleIdx="2" presStyleCnt="4"/>
      <dgm:spPr/>
      <dgm:t>
        <a:bodyPr/>
        <a:lstStyle/>
        <a:p>
          <a:endParaRPr lang="cs-CZ"/>
        </a:p>
      </dgm:t>
    </dgm:pt>
    <dgm:pt modelId="{7340E3DA-78B7-4012-A013-CC6700F3DF12}" type="pres">
      <dgm:prSet presAssocID="{ADB05A56-977B-430C-AB49-2AA4510458EC}" presName="hierRoot3" presStyleCnt="0"/>
      <dgm:spPr/>
    </dgm:pt>
    <dgm:pt modelId="{3C73D1D6-9312-496E-B182-21AF4E7F4CCA}" type="pres">
      <dgm:prSet presAssocID="{ADB05A56-977B-430C-AB49-2AA4510458EC}" presName="composite3" presStyleCnt="0"/>
      <dgm:spPr/>
    </dgm:pt>
    <dgm:pt modelId="{CBDD93DE-7483-4973-B0D1-2CF11022E724}" type="pres">
      <dgm:prSet presAssocID="{ADB05A56-977B-430C-AB49-2AA4510458EC}" presName="background3" presStyleLbl="node3" presStyleIdx="2" presStyleCnt="4"/>
      <dgm:spPr/>
    </dgm:pt>
    <dgm:pt modelId="{8B36E8B6-9D3D-464B-8BA0-64A00A9CD913}" type="pres">
      <dgm:prSet presAssocID="{ADB05A56-977B-430C-AB49-2AA4510458EC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E43BBB-AD08-47BC-956C-BA9443B78BFF}" type="pres">
      <dgm:prSet presAssocID="{ADB05A56-977B-430C-AB49-2AA4510458EC}" presName="hierChild4" presStyleCnt="0"/>
      <dgm:spPr/>
    </dgm:pt>
    <dgm:pt modelId="{F7689DCF-1055-4F55-8F19-DDBDBF961669}" type="pres">
      <dgm:prSet presAssocID="{0ED0C919-7540-4BE7-937A-907C885F1417}" presName="Name23" presStyleLbl="parChTrans1D4" presStyleIdx="4" presStyleCnt="6"/>
      <dgm:spPr/>
      <dgm:t>
        <a:bodyPr/>
        <a:lstStyle/>
        <a:p>
          <a:endParaRPr lang="cs-CZ"/>
        </a:p>
      </dgm:t>
    </dgm:pt>
    <dgm:pt modelId="{A4B85E42-B224-4157-8876-640E826585AA}" type="pres">
      <dgm:prSet presAssocID="{C4FC19E2-A221-42A5-A079-A38A1DD79B72}" presName="hierRoot4" presStyleCnt="0"/>
      <dgm:spPr/>
    </dgm:pt>
    <dgm:pt modelId="{679DBAF1-3F31-4217-8EE0-307BF16FBB93}" type="pres">
      <dgm:prSet presAssocID="{C4FC19E2-A221-42A5-A079-A38A1DD79B72}" presName="composite4" presStyleCnt="0"/>
      <dgm:spPr/>
    </dgm:pt>
    <dgm:pt modelId="{6BF80F7A-7D4F-4148-85D3-071B83164FA9}" type="pres">
      <dgm:prSet presAssocID="{C4FC19E2-A221-42A5-A079-A38A1DD79B72}" presName="background4" presStyleLbl="node4" presStyleIdx="4" presStyleCnt="6"/>
      <dgm:spPr/>
    </dgm:pt>
    <dgm:pt modelId="{9E130FA0-7722-4394-9CD7-8DB7E39A88D0}" type="pres">
      <dgm:prSet presAssocID="{C4FC19E2-A221-42A5-A079-A38A1DD79B72}" presName="text4" presStyleLbl="fgAcc4" presStyleIdx="4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CCADCAF-06BB-4E16-9E9D-D297948EE7B3}" type="pres">
      <dgm:prSet presAssocID="{C4FC19E2-A221-42A5-A079-A38A1DD79B72}" presName="hierChild5" presStyleCnt="0"/>
      <dgm:spPr/>
    </dgm:pt>
    <dgm:pt modelId="{8AB41D27-98DB-461F-B8FB-E3314C256E1C}" type="pres">
      <dgm:prSet presAssocID="{C5013765-D183-4869-82BC-D31F0970A111}" presName="Name23" presStyleLbl="parChTrans1D4" presStyleIdx="5" presStyleCnt="6"/>
      <dgm:spPr/>
      <dgm:t>
        <a:bodyPr/>
        <a:lstStyle/>
        <a:p>
          <a:endParaRPr lang="cs-CZ"/>
        </a:p>
      </dgm:t>
    </dgm:pt>
    <dgm:pt modelId="{8324A484-004A-4DA5-9FB1-F2D6C73F208E}" type="pres">
      <dgm:prSet presAssocID="{019ABA6D-4F0A-4CE5-963D-6F32B80A8634}" presName="hierRoot4" presStyleCnt="0"/>
      <dgm:spPr/>
    </dgm:pt>
    <dgm:pt modelId="{A0E5C0E3-47DA-4F72-A97C-8357E79AC7B1}" type="pres">
      <dgm:prSet presAssocID="{019ABA6D-4F0A-4CE5-963D-6F32B80A8634}" presName="composite4" presStyleCnt="0"/>
      <dgm:spPr/>
    </dgm:pt>
    <dgm:pt modelId="{B4D640CF-988B-4667-A6EF-91144827AA8C}" type="pres">
      <dgm:prSet presAssocID="{019ABA6D-4F0A-4CE5-963D-6F32B80A8634}" presName="background4" presStyleLbl="node4" presStyleIdx="5" presStyleCnt="6"/>
      <dgm:spPr/>
    </dgm:pt>
    <dgm:pt modelId="{BE126395-F044-4867-BAF5-D427BBC24EAE}" type="pres">
      <dgm:prSet presAssocID="{019ABA6D-4F0A-4CE5-963D-6F32B80A8634}" presName="text4" presStyleLbl="fgAcc4" presStyleIdx="5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F16DE1B-9BED-424F-BDA8-6D2DEDA1A5E9}" type="pres">
      <dgm:prSet presAssocID="{019ABA6D-4F0A-4CE5-963D-6F32B80A8634}" presName="hierChild5" presStyleCnt="0"/>
      <dgm:spPr/>
    </dgm:pt>
    <dgm:pt modelId="{EE723F71-C3AC-463B-9CE0-B03F534C7B4C}" type="pres">
      <dgm:prSet presAssocID="{AE6BA0CC-419E-43FD-B160-2F46E4DF64A3}" presName="Name17" presStyleLbl="parChTrans1D3" presStyleIdx="3" presStyleCnt="4"/>
      <dgm:spPr/>
      <dgm:t>
        <a:bodyPr/>
        <a:lstStyle/>
        <a:p>
          <a:endParaRPr lang="cs-CZ"/>
        </a:p>
      </dgm:t>
    </dgm:pt>
    <dgm:pt modelId="{3D04ECF5-B1D5-4AAC-A36D-7E1DDFEF70C2}" type="pres">
      <dgm:prSet presAssocID="{08BAAE55-ACB1-44B9-96CB-E2974FACAD78}" presName="hierRoot3" presStyleCnt="0"/>
      <dgm:spPr/>
    </dgm:pt>
    <dgm:pt modelId="{C7F03C83-6210-4DFE-B453-6EAE12A3BDA7}" type="pres">
      <dgm:prSet presAssocID="{08BAAE55-ACB1-44B9-96CB-E2974FACAD78}" presName="composite3" presStyleCnt="0"/>
      <dgm:spPr/>
    </dgm:pt>
    <dgm:pt modelId="{21D72A33-A97C-4D4D-8554-34C9A6B6E3AC}" type="pres">
      <dgm:prSet presAssocID="{08BAAE55-ACB1-44B9-96CB-E2974FACAD78}" presName="background3" presStyleLbl="node3" presStyleIdx="3" presStyleCnt="4"/>
      <dgm:spPr/>
    </dgm:pt>
    <dgm:pt modelId="{D3C79296-1F43-4DB6-8B46-556738B3779F}" type="pres">
      <dgm:prSet presAssocID="{08BAAE55-ACB1-44B9-96CB-E2974FACAD78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187E3BE-33A5-468D-A94E-6E9D9CEDD352}" type="pres">
      <dgm:prSet presAssocID="{08BAAE55-ACB1-44B9-96CB-E2974FACAD78}" presName="hierChild4" presStyleCnt="0"/>
      <dgm:spPr/>
    </dgm:pt>
  </dgm:ptLst>
  <dgm:cxnLst>
    <dgm:cxn modelId="{AE4E3935-4171-4D20-84D4-BC3040025200}" type="presOf" srcId="{08BAAE55-ACB1-44B9-96CB-E2974FACAD78}" destId="{D3C79296-1F43-4DB6-8B46-556738B3779F}" srcOrd="0" destOrd="0" presId="urn:microsoft.com/office/officeart/2005/8/layout/hierarchy1"/>
    <dgm:cxn modelId="{5A46FBD0-0C85-485A-835D-265AEBDF042E}" srcId="{1F7BF09D-898B-49EF-9D0E-78081690F7E2}" destId="{08BAAE55-ACB1-44B9-96CB-E2974FACAD78}" srcOrd="1" destOrd="0" parTransId="{AE6BA0CC-419E-43FD-B160-2F46E4DF64A3}" sibTransId="{D8337E66-3420-4BE3-89E7-EB2E016B305B}"/>
    <dgm:cxn modelId="{4E9E622E-F40B-4563-965E-F1F1E28A9A35}" type="presOf" srcId="{0ED0C919-7540-4BE7-937A-907C885F1417}" destId="{F7689DCF-1055-4F55-8F19-DDBDBF961669}" srcOrd="0" destOrd="0" presId="urn:microsoft.com/office/officeart/2005/8/layout/hierarchy1"/>
    <dgm:cxn modelId="{24D8196C-F848-4318-B3F0-BDA81E25B988}" type="presOf" srcId="{ADB05A56-977B-430C-AB49-2AA4510458EC}" destId="{8B36E8B6-9D3D-464B-8BA0-64A00A9CD913}" srcOrd="0" destOrd="0" presId="urn:microsoft.com/office/officeart/2005/8/layout/hierarchy1"/>
    <dgm:cxn modelId="{BE44AD5E-1404-4ED6-A138-F233E8A9D447}" srcId="{ADB05A56-977B-430C-AB49-2AA4510458EC}" destId="{019ABA6D-4F0A-4CE5-963D-6F32B80A8634}" srcOrd="1" destOrd="0" parTransId="{C5013765-D183-4869-82BC-D31F0970A111}" sibTransId="{85B21C7B-FDD8-445E-B6AA-CA6E802443EF}"/>
    <dgm:cxn modelId="{1C09E3AF-6CEA-4AB7-8E34-CB9E4AB6D865}" type="presOf" srcId="{C4FC19E2-A221-42A5-A079-A38A1DD79B72}" destId="{9E130FA0-7722-4394-9CD7-8DB7E39A88D0}" srcOrd="0" destOrd="0" presId="urn:microsoft.com/office/officeart/2005/8/layout/hierarchy1"/>
    <dgm:cxn modelId="{4BAA7518-CCFB-402D-80DD-9E4FAADCDCC8}" srcId="{1F7BF09D-898B-49EF-9D0E-78081690F7E2}" destId="{ADB05A56-977B-430C-AB49-2AA4510458EC}" srcOrd="0" destOrd="0" parTransId="{2E4F4684-1641-4BD5-B834-D98DD6ADF86D}" sibTransId="{AC98C103-3D82-4367-AFF8-D5956A01E048}"/>
    <dgm:cxn modelId="{EC80550C-B499-4A8F-9BFE-3CEF9CDB8596}" type="presOf" srcId="{843BEF1F-A3D4-4084-92CD-EA6BBD511305}" destId="{6AAD4ECB-3BB0-4822-A6BC-2FD0BE5BF181}" srcOrd="0" destOrd="0" presId="urn:microsoft.com/office/officeart/2005/8/layout/hierarchy1"/>
    <dgm:cxn modelId="{938E5A21-8CEA-411A-BB8B-35A99C0EA74F}" type="presOf" srcId="{8C68F0B8-6CDA-4B0E-9ED4-0A66A8BE2227}" destId="{86E51DC0-889F-4C8C-B040-4E44A18AE266}" srcOrd="0" destOrd="0" presId="urn:microsoft.com/office/officeart/2005/8/layout/hierarchy1"/>
    <dgm:cxn modelId="{F96B6E8B-8CAC-42B3-A956-33B9AF4F339D}" type="presOf" srcId="{B8B6DAB4-8670-4B0C-8061-3C3C9AC361C7}" destId="{0AD87AA2-D6CC-4184-BA9D-3BC42BF4487C}" srcOrd="0" destOrd="0" presId="urn:microsoft.com/office/officeart/2005/8/layout/hierarchy1"/>
    <dgm:cxn modelId="{F0ACBCD0-3305-4855-8089-E8DCF6F8A251}" srcId="{05CBFF15-90AB-4BD1-81A4-5332BF51BD3D}" destId="{C24E431F-1CAC-4EDB-845C-D9899786A5D9}" srcOrd="0" destOrd="0" parTransId="{66CA2639-FDE2-4621-B57B-8E3AA6719A97}" sibTransId="{2F6814CF-CA2B-4D80-A303-002FCB8E4E0A}"/>
    <dgm:cxn modelId="{2A25C8B9-7434-4011-970C-8509EAD43A28}" type="presOf" srcId="{7DE3D911-E6B3-433E-98E2-8FEA851CE81E}" destId="{06D92AD7-B15D-4210-BCF3-F918F6912A22}" srcOrd="0" destOrd="0" presId="urn:microsoft.com/office/officeart/2005/8/layout/hierarchy1"/>
    <dgm:cxn modelId="{3FF35C3E-81A9-4F50-B500-7DC65310A105}" type="presOf" srcId="{1F7BF09D-898B-49EF-9D0E-78081690F7E2}" destId="{5CA0CF0C-1357-4095-AC14-219D68D3726E}" srcOrd="0" destOrd="0" presId="urn:microsoft.com/office/officeart/2005/8/layout/hierarchy1"/>
    <dgm:cxn modelId="{D4FAF8FC-3E30-45B9-8C80-EC920E408EEF}" srcId="{843BEF1F-A3D4-4084-92CD-EA6BBD511305}" destId="{05CBFF15-90AB-4BD1-81A4-5332BF51BD3D}" srcOrd="0" destOrd="0" parTransId="{D06DC301-6768-4A0C-98C2-F01EC3611D46}" sibTransId="{5AFFF34B-8C2D-4634-B2E2-98A4EEB76485}"/>
    <dgm:cxn modelId="{C09E7611-9B4C-4699-900B-A9D10A3741CF}" type="presOf" srcId="{05CBFF15-90AB-4BD1-81A4-5332BF51BD3D}" destId="{449A2008-E71E-4E08-931D-87776BAB4F67}" srcOrd="0" destOrd="0" presId="urn:microsoft.com/office/officeart/2005/8/layout/hierarchy1"/>
    <dgm:cxn modelId="{094EF95D-E453-455B-B8DE-FC65E22090EF}" srcId="{BE79ACF4-9F73-45BF-AD37-B9CC2E46E558}" destId="{5E7CC83E-EC8A-46C0-ADD1-A17F4ECB5313}" srcOrd="0" destOrd="0" parTransId="{BE02435B-D125-4C92-8979-0B8E1AA597C1}" sibTransId="{D62A3D05-CD8F-4DD3-8FF8-5FD92756EBAC}"/>
    <dgm:cxn modelId="{C6FE9DD7-E517-4F36-A311-40B47E9D98AA}" type="presOf" srcId="{4EB0D7D6-80A3-40DF-9756-B84C7C92D3FB}" destId="{58E80358-FDCE-4A0F-B372-436F2E1B1489}" srcOrd="0" destOrd="0" presId="urn:microsoft.com/office/officeart/2005/8/layout/hierarchy1"/>
    <dgm:cxn modelId="{72893941-CA67-488F-9E35-C817D5D590FC}" type="presOf" srcId="{2E4F4684-1641-4BD5-B834-D98DD6ADF86D}" destId="{AB6F0248-1F00-40D9-B9C0-7BC4284190C2}" srcOrd="0" destOrd="0" presId="urn:microsoft.com/office/officeart/2005/8/layout/hierarchy1"/>
    <dgm:cxn modelId="{B1EFB48E-70BC-4D82-ACF0-529468A3B4B1}" type="presOf" srcId="{AE6BA0CC-419E-43FD-B160-2F46E4DF64A3}" destId="{EE723F71-C3AC-463B-9CE0-B03F534C7B4C}" srcOrd="0" destOrd="0" presId="urn:microsoft.com/office/officeart/2005/8/layout/hierarchy1"/>
    <dgm:cxn modelId="{2CE0F87E-C889-483F-9DC7-C258396BAC68}" type="presOf" srcId="{719571D8-BC18-4908-BBC6-EA60A3164C58}" destId="{CCF3914B-9A59-41B0-865B-217A394EC63C}" srcOrd="0" destOrd="0" presId="urn:microsoft.com/office/officeart/2005/8/layout/hierarchy1"/>
    <dgm:cxn modelId="{0FFCA5E5-49A2-4A31-8622-28F3BB8AAE90}" srcId="{C24E431F-1CAC-4EDB-845C-D9899786A5D9}" destId="{BE79ACF4-9F73-45BF-AD37-B9CC2E46E558}" srcOrd="0" destOrd="0" parTransId="{2936C40E-2DB6-46B5-A9B1-140A5FF09AF9}" sibTransId="{D996716E-333F-4A6F-B27D-F33329EDA4CB}"/>
    <dgm:cxn modelId="{D49CCFFD-3C61-4920-8BF4-F91557EA522C}" srcId="{C24E431F-1CAC-4EDB-845C-D9899786A5D9}" destId="{4EB0D7D6-80A3-40DF-9756-B84C7C92D3FB}" srcOrd="1" destOrd="0" parTransId="{B8B6DAB4-8670-4B0C-8061-3C3C9AC361C7}" sibTransId="{D8183B28-20AD-4A60-A184-3674C79FC8FD}"/>
    <dgm:cxn modelId="{86992B24-B107-4DB2-BB28-14BCD8CC848F}" srcId="{ADB05A56-977B-430C-AB49-2AA4510458EC}" destId="{C4FC19E2-A221-42A5-A079-A38A1DD79B72}" srcOrd="0" destOrd="0" parTransId="{0ED0C919-7540-4BE7-937A-907C885F1417}" sibTransId="{6BC2F896-B82A-4D2A-A90E-3DB302256572}"/>
    <dgm:cxn modelId="{CF4BF52F-098C-40E7-83FA-338A59CE4DE7}" type="presOf" srcId="{833E5A6B-9D4B-4891-89BE-D0A41B2DBA8A}" destId="{FE00BF1D-3793-4686-AB94-915B39B89891}" srcOrd="0" destOrd="0" presId="urn:microsoft.com/office/officeart/2005/8/layout/hierarchy1"/>
    <dgm:cxn modelId="{A0588C57-CA0C-41EB-AFE3-696D8C2518E0}" type="presOf" srcId="{97371DD1-0C2A-4F22-948B-DD0FE2A317A3}" destId="{45886AAE-2FD7-4D6D-9F06-DEFF0690A732}" srcOrd="0" destOrd="0" presId="urn:microsoft.com/office/officeart/2005/8/layout/hierarchy1"/>
    <dgm:cxn modelId="{9B4AE1F4-C77E-483B-8C3F-7A43A3785276}" type="presOf" srcId="{25FF2EE5-1D9A-4CEC-B66C-1BE18AF85632}" destId="{3C57BB7A-DBED-4E40-BB8C-427B1BF5D9B2}" srcOrd="0" destOrd="0" presId="urn:microsoft.com/office/officeart/2005/8/layout/hierarchy1"/>
    <dgm:cxn modelId="{B11EE4EB-9D18-493E-9691-C77B5E442187}" type="presOf" srcId="{C5013765-D183-4869-82BC-D31F0970A111}" destId="{8AB41D27-98DB-461F-B8FB-E3314C256E1C}" srcOrd="0" destOrd="0" presId="urn:microsoft.com/office/officeart/2005/8/layout/hierarchy1"/>
    <dgm:cxn modelId="{66C34F3A-10A4-404B-A48A-E79311509EE9}" type="presOf" srcId="{BE79ACF4-9F73-45BF-AD37-B9CC2E46E558}" destId="{C75CC6D6-A513-4048-AA10-68EBB6677DFB}" srcOrd="0" destOrd="0" presId="urn:microsoft.com/office/officeart/2005/8/layout/hierarchy1"/>
    <dgm:cxn modelId="{948B628F-01F0-4360-84BF-F577F74D64B6}" srcId="{4EB0D7D6-80A3-40DF-9756-B84C7C92D3FB}" destId="{7DE3D911-E6B3-433E-98E2-8FEA851CE81E}" srcOrd="0" destOrd="0" parTransId="{8C68F0B8-6CDA-4B0E-9ED4-0A66A8BE2227}" sibTransId="{888B78FD-AE8F-4201-9081-7CEED3FC6732}"/>
    <dgm:cxn modelId="{71DC4025-E1E4-4510-9DEC-6DF7BED0978E}" srcId="{05CBFF15-90AB-4BD1-81A4-5332BF51BD3D}" destId="{1F7BF09D-898B-49EF-9D0E-78081690F7E2}" srcOrd="1" destOrd="0" parTransId="{25FF2EE5-1D9A-4CEC-B66C-1BE18AF85632}" sibTransId="{EC2E4727-E56D-413A-BA50-DDBA42F0981A}"/>
    <dgm:cxn modelId="{482E5D40-021B-4F84-B7B3-4B8DB5A815A0}" type="presOf" srcId="{019ABA6D-4F0A-4CE5-963D-6F32B80A8634}" destId="{BE126395-F044-4867-BAF5-D427BBC24EAE}" srcOrd="0" destOrd="0" presId="urn:microsoft.com/office/officeart/2005/8/layout/hierarchy1"/>
    <dgm:cxn modelId="{11E0E889-7F3D-4A8D-9FAB-B2ABC2B8F0EA}" type="presOf" srcId="{2936C40E-2DB6-46B5-A9B1-140A5FF09AF9}" destId="{4167B6A6-A154-4E02-99C0-BFBE7EEA838D}" srcOrd="0" destOrd="0" presId="urn:microsoft.com/office/officeart/2005/8/layout/hierarchy1"/>
    <dgm:cxn modelId="{2FA0CBB6-9567-4DFD-8906-60C746D2C5D2}" type="presOf" srcId="{1B53B06F-D98A-444C-B90C-D383E9C29FD9}" destId="{8309C119-2273-450C-9616-93E500EDE60E}" srcOrd="0" destOrd="0" presId="urn:microsoft.com/office/officeart/2005/8/layout/hierarchy1"/>
    <dgm:cxn modelId="{3211B48D-4409-4784-939C-47508C460EE6}" type="presOf" srcId="{C24E431F-1CAC-4EDB-845C-D9899786A5D9}" destId="{9A244902-12F2-4802-AE2A-5FC672223613}" srcOrd="0" destOrd="0" presId="urn:microsoft.com/office/officeart/2005/8/layout/hierarchy1"/>
    <dgm:cxn modelId="{E7AD42DC-3FF2-411F-8247-6B0F5EC143AF}" type="presOf" srcId="{BE02435B-D125-4C92-8979-0B8E1AA597C1}" destId="{82B985A3-9882-4E37-A968-C0851E00A6C2}" srcOrd="0" destOrd="0" presId="urn:microsoft.com/office/officeart/2005/8/layout/hierarchy1"/>
    <dgm:cxn modelId="{1306523F-84CC-42FF-B95F-EFE9C1DFC8E3}" type="presOf" srcId="{5E7CC83E-EC8A-46C0-ADD1-A17F4ECB5313}" destId="{0A9C257E-0935-4A8A-BBBA-F42A3926F319}" srcOrd="0" destOrd="0" presId="urn:microsoft.com/office/officeart/2005/8/layout/hierarchy1"/>
    <dgm:cxn modelId="{FFBB4160-3201-4BD1-B3EC-4F3113B3C7D9}" srcId="{4EB0D7D6-80A3-40DF-9756-B84C7C92D3FB}" destId="{719571D8-BC18-4908-BBC6-EA60A3164C58}" srcOrd="1" destOrd="0" parTransId="{97371DD1-0C2A-4F22-948B-DD0FE2A317A3}" sibTransId="{A4F2DDDA-AE88-47D4-99C5-C8509773E37B}"/>
    <dgm:cxn modelId="{93E909B0-79CB-4A83-B621-591B36F64A7D}" srcId="{BE79ACF4-9F73-45BF-AD37-B9CC2E46E558}" destId="{833E5A6B-9D4B-4891-89BE-D0A41B2DBA8A}" srcOrd="1" destOrd="0" parTransId="{1B53B06F-D98A-444C-B90C-D383E9C29FD9}" sibTransId="{0D754BAF-8A1B-47A3-905C-16FE0399319C}"/>
    <dgm:cxn modelId="{AF67FACF-11CA-4D20-8202-480BCE557BE9}" type="presOf" srcId="{66CA2639-FDE2-4621-B57B-8E3AA6719A97}" destId="{68041F55-DBD6-4151-A642-26182A3F0677}" srcOrd="0" destOrd="0" presId="urn:microsoft.com/office/officeart/2005/8/layout/hierarchy1"/>
    <dgm:cxn modelId="{2C0774BE-EF8D-474B-8AC9-33F9C70048EA}" type="presParOf" srcId="{6AAD4ECB-3BB0-4822-A6BC-2FD0BE5BF181}" destId="{CBDF563D-6FB3-4C2E-923D-66D850E1B578}" srcOrd="0" destOrd="0" presId="urn:microsoft.com/office/officeart/2005/8/layout/hierarchy1"/>
    <dgm:cxn modelId="{B6B1C015-2276-410D-A72D-3F3CDCD0E63A}" type="presParOf" srcId="{CBDF563D-6FB3-4C2E-923D-66D850E1B578}" destId="{948E181B-1E9B-418B-915E-B1CF9D46049D}" srcOrd="0" destOrd="0" presId="urn:microsoft.com/office/officeart/2005/8/layout/hierarchy1"/>
    <dgm:cxn modelId="{C7AF5758-3433-413D-9C59-6993E9FFC24F}" type="presParOf" srcId="{948E181B-1E9B-418B-915E-B1CF9D46049D}" destId="{19E7111A-2FF4-4243-8502-C307DCFFFE1D}" srcOrd="0" destOrd="0" presId="urn:microsoft.com/office/officeart/2005/8/layout/hierarchy1"/>
    <dgm:cxn modelId="{13FA21FD-7738-41FA-9D85-CBEC156432D6}" type="presParOf" srcId="{948E181B-1E9B-418B-915E-B1CF9D46049D}" destId="{449A2008-E71E-4E08-931D-87776BAB4F67}" srcOrd="1" destOrd="0" presId="urn:microsoft.com/office/officeart/2005/8/layout/hierarchy1"/>
    <dgm:cxn modelId="{76FB8914-821E-4952-889A-74260AAD0F72}" type="presParOf" srcId="{CBDF563D-6FB3-4C2E-923D-66D850E1B578}" destId="{58CB3CAE-EAE4-413E-8295-0E2BFD2AE583}" srcOrd="1" destOrd="0" presId="urn:microsoft.com/office/officeart/2005/8/layout/hierarchy1"/>
    <dgm:cxn modelId="{7735BAE3-F05D-40F9-8B19-23F8541A4F9A}" type="presParOf" srcId="{58CB3CAE-EAE4-413E-8295-0E2BFD2AE583}" destId="{68041F55-DBD6-4151-A642-26182A3F0677}" srcOrd="0" destOrd="0" presId="urn:microsoft.com/office/officeart/2005/8/layout/hierarchy1"/>
    <dgm:cxn modelId="{D6FE04A1-90E3-4A0D-846A-6604EED00D3F}" type="presParOf" srcId="{58CB3CAE-EAE4-413E-8295-0E2BFD2AE583}" destId="{2AEAA6EA-23F4-4068-AAD5-38FBA54F98CF}" srcOrd="1" destOrd="0" presId="urn:microsoft.com/office/officeart/2005/8/layout/hierarchy1"/>
    <dgm:cxn modelId="{24650403-2DB2-442A-95F4-37C4826655C7}" type="presParOf" srcId="{2AEAA6EA-23F4-4068-AAD5-38FBA54F98CF}" destId="{C2B4C73B-D388-4AAA-9751-BDAC8031DC6B}" srcOrd="0" destOrd="0" presId="urn:microsoft.com/office/officeart/2005/8/layout/hierarchy1"/>
    <dgm:cxn modelId="{BCC641DF-D1AF-412D-A695-919CF369AA4D}" type="presParOf" srcId="{C2B4C73B-D388-4AAA-9751-BDAC8031DC6B}" destId="{11280AC9-984C-4EF4-AE17-FC9E376965B3}" srcOrd="0" destOrd="0" presId="urn:microsoft.com/office/officeart/2005/8/layout/hierarchy1"/>
    <dgm:cxn modelId="{4724C90A-292E-4CB9-88D7-DC1A675ADCA4}" type="presParOf" srcId="{C2B4C73B-D388-4AAA-9751-BDAC8031DC6B}" destId="{9A244902-12F2-4802-AE2A-5FC672223613}" srcOrd="1" destOrd="0" presId="urn:microsoft.com/office/officeart/2005/8/layout/hierarchy1"/>
    <dgm:cxn modelId="{3C41A53F-B271-4E4E-9B19-BF587A765CCF}" type="presParOf" srcId="{2AEAA6EA-23F4-4068-AAD5-38FBA54F98CF}" destId="{7C608EF3-410D-4616-855A-3DDCCB056824}" srcOrd="1" destOrd="0" presId="urn:microsoft.com/office/officeart/2005/8/layout/hierarchy1"/>
    <dgm:cxn modelId="{2F3C4930-9FF3-45F8-9A0F-F4BF127018A1}" type="presParOf" srcId="{7C608EF3-410D-4616-855A-3DDCCB056824}" destId="{4167B6A6-A154-4E02-99C0-BFBE7EEA838D}" srcOrd="0" destOrd="0" presId="urn:microsoft.com/office/officeart/2005/8/layout/hierarchy1"/>
    <dgm:cxn modelId="{29CF133C-3F14-4544-8F20-8A44E7282DAE}" type="presParOf" srcId="{7C608EF3-410D-4616-855A-3DDCCB056824}" destId="{FA06A48C-8A17-4E43-B930-08070A56968F}" srcOrd="1" destOrd="0" presId="urn:microsoft.com/office/officeart/2005/8/layout/hierarchy1"/>
    <dgm:cxn modelId="{14E7D6EB-AD3F-4213-A7A0-925AE54A1428}" type="presParOf" srcId="{FA06A48C-8A17-4E43-B930-08070A56968F}" destId="{393E80F3-4F8C-494A-A1DD-F908DBCE998F}" srcOrd="0" destOrd="0" presId="urn:microsoft.com/office/officeart/2005/8/layout/hierarchy1"/>
    <dgm:cxn modelId="{163B6597-1798-463A-AA81-6D2BFB84E5EA}" type="presParOf" srcId="{393E80F3-4F8C-494A-A1DD-F908DBCE998F}" destId="{BCE56A59-5B7B-463A-9D98-D73BAE92D5F6}" srcOrd="0" destOrd="0" presId="urn:microsoft.com/office/officeart/2005/8/layout/hierarchy1"/>
    <dgm:cxn modelId="{B6398EFD-0BCA-46CD-9CE7-4C74808D3C2C}" type="presParOf" srcId="{393E80F3-4F8C-494A-A1DD-F908DBCE998F}" destId="{C75CC6D6-A513-4048-AA10-68EBB6677DFB}" srcOrd="1" destOrd="0" presId="urn:microsoft.com/office/officeart/2005/8/layout/hierarchy1"/>
    <dgm:cxn modelId="{FFE7C921-47BD-435C-A29B-B4AB5B3CFE1B}" type="presParOf" srcId="{FA06A48C-8A17-4E43-B930-08070A56968F}" destId="{05326856-5950-44E9-AACC-270B8ACAF537}" srcOrd="1" destOrd="0" presId="urn:microsoft.com/office/officeart/2005/8/layout/hierarchy1"/>
    <dgm:cxn modelId="{5583DCC5-6F89-4FA2-95C2-3A07A8381F29}" type="presParOf" srcId="{05326856-5950-44E9-AACC-270B8ACAF537}" destId="{82B985A3-9882-4E37-A968-C0851E00A6C2}" srcOrd="0" destOrd="0" presId="urn:microsoft.com/office/officeart/2005/8/layout/hierarchy1"/>
    <dgm:cxn modelId="{DC9BF1C7-068D-439D-BB49-A0703030BA44}" type="presParOf" srcId="{05326856-5950-44E9-AACC-270B8ACAF537}" destId="{CC3ECE33-DC0D-4346-831C-F151077151F6}" srcOrd="1" destOrd="0" presId="urn:microsoft.com/office/officeart/2005/8/layout/hierarchy1"/>
    <dgm:cxn modelId="{3F1F108C-E5BF-41C3-BBAB-344DC0BD017C}" type="presParOf" srcId="{CC3ECE33-DC0D-4346-831C-F151077151F6}" destId="{EAE65B20-6A64-4FA3-92EC-F8C2FC30D90D}" srcOrd="0" destOrd="0" presId="urn:microsoft.com/office/officeart/2005/8/layout/hierarchy1"/>
    <dgm:cxn modelId="{9DAC6556-ABB3-4935-9C03-A4D7F20FDE65}" type="presParOf" srcId="{EAE65B20-6A64-4FA3-92EC-F8C2FC30D90D}" destId="{93998E0F-1FC8-490F-A67E-5E7D83A9C3D9}" srcOrd="0" destOrd="0" presId="urn:microsoft.com/office/officeart/2005/8/layout/hierarchy1"/>
    <dgm:cxn modelId="{146C2B77-4DD8-438C-ABE5-7A901D78F512}" type="presParOf" srcId="{EAE65B20-6A64-4FA3-92EC-F8C2FC30D90D}" destId="{0A9C257E-0935-4A8A-BBBA-F42A3926F319}" srcOrd="1" destOrd="0" presId="urn:microsoft.com/office/officeart/2005/8/layout/hierarchy1"/>
    <dgm:cxn modelId="{003E563B-4078-4CA0-88BE-105AA1646813}" type="presParOf" srcId="{CC3ECE33-DC0D-4346-831C-F151077151F6}" destId="{86A6BB30-20B3-4DC5-8051-296BBA338C28}" srcOrd="1" destOrd="0" presId="urn:microsoft.com/office/officeart/2005/8/layout/hierarchy1"/>
    <dgm:cxn modelId="{C871389F-E5C7-496F-A5E0-11AEE1A54F9F}" type="presParOf" srcId="{05326856-5950-44E9-AACC-270B8ACAF537}" destId="{8309C119-2273-450C-9616-93E500EDE60E}" srcOrd="2" destOrd="0" presId="urn:microsoft.com/office/officeart/2005/8/layout/hierarchy1"/>
    <dgm:cxn modelId="{4AD04F25-3EA2-4BF4-86DB-383D1E996CC5}" type="presParOf" srcId="{05326856-5950-44E9-AACC-270B8ACAF537}" destId="{39E338B3-0822-4E60-B587-382D73341886}" srcOrd="3" destOrd="0" presId="urn:microsoft.com/office/officeart/2005/8/layout/hierarchy1"/>
    <dgm:cxn modelId="{8D0D7335-C526-481A-90E6-729FE6FDAC38}" type="presParOf" srcId="{39E338B3-0822-4E60-B587-382D73341886}" destId="{170AC917-D4EB-4574-8ED8-71B22F275388}" srcOrd="0" destOrd="0" presId="urn:microsoft.com/office/officeart/2005/8/layout/hierarchy1"/>
    <dgm:cxn modelId="{AB364FB8-4E49-4B4D-AC93-1AE44192B7E7}" type="presParOf" srcId="{170AC917-D4EB-4574-8ED8-71B22F275388}" destId="{34CBA90A-D5C4-4F80-AE7F-EBCF5857928E}" srcOrd="0" destOrd="0" presId="urn:microsoft.com/office/officeart/2005/8/layout/hierarchy1"/>
    <dgm:cxn modelId="{C8F208FF-33D8-4B5A-B470-04320C5114D1}" type="presParOf" srcId="{170AC917-D4EB-4574-8ED8-71B22F275388}" destId="{FE00BF1D-3793-4686-AB94-915B39B89891}" srcOrd="1" destOrd="0" presId="urn:microsoft.com/office/officeart/2005/8/layout/hierarchy1"/>
    <dgm:cxn modelId="{1C92048A-5F4B-4DA1-ACD6-E3B432FAE935}" type="presParOf" srcId="{39E338B3-0822-4E60-B587-382D73341886}" destId="{56AE9F75-57D3-44FE-B319-C89332B0F9D8}" srcOrd="1" destOrd="0" presId="urn:microsoft.com/office/officeart/2005/8/layout/hierarchy1"/>
    <dgm:cxn modelId="{EF3290BF-FD7E-4365-B352-E9024D56C4AB}" type="presParOf" srcId="{7C608EF3-410D-4616-855A-3DDCCB056824}" destId="{0AD87AA2-D6CC-4184-BA9D-3BC42BF4487C}" srcOrd="2" destOrd="0" presId="urn:microsoft.com/office/officeart/2005/8/layout/hierarchy1"/>
    <dgm:cxn modelId="{AF049ABF-F8C2-4F24-BDB8-2702991B5398}" type="presParOf" srcId="{7C608EF3-410D-4616-855A-3DDCCB056824}" destId="{D0F64437-826B-48AF-8AA3-A2645458FB4C}" srcOrd="3" destOrd="0" presId="urn:microsoft.com/office/officeart/2005/8/layout/hierarchy1"/>
    <dgm:cxn modelId="{EB894FEE-C53F-4C98-97B5-1A1A45A804E1}" type="presParOf" srcId="{D0F64437-826B-48AF-8AA3-A2645458FB4C}" destId="{70CF6F20-30FF-4003-9DF7-7821738B03D0}" srcOrd="0" destOrd="0" presId="urn:microsoft.com/office/officeart/2005/8/layout/hierarchy1"/>
    <dgm:cxn modelId="{B8513BD1-B169-4D0D-A3F9-EE8FB672A72E}" type="presParOf" srcId="{70CF6F20-30FF-4003-9DF7-7821738B03D0}" destId="{E739BF31-59FD-4B49-9E0D-26B5671FC34E}" srcOrd="0" destOrd="0" presId="urn:microsoft.com/office/officeart/2005/8/layout/hierarchy1"/>
    <dgm:cxn modelId="{BEA5B71E-18CA-4EAA-80E4-423E34986530}" type="presParOf" srcId="{70CF6F20-30FF-4003-9DF7-7821738B03D0}" destId="{58E80358-FDCE-4A0F-B372-436F2E1B1489}" srcOrd="1" destOrd="0" presId="urn:microsoft.com/office/officeart/2005/8/layout/hierarchy1"/>
    <dgm:cxn modelId="{427AF830-E7FD-4DA0-9758-D39F2FC9AD90}" type="presParOf" srcId="{D0F64437-826B-48AF-8AA3-A2645458FB4C}" destId="{9F7854A7-8868-4E05-A1D6-13497C94BB7A}" srcOrd="1" destOrd="0" presId="urn:microsoft.com/office/officeart/2005/8/layout/hierarchy1"/>
    <dgm:cxn modelId="{22CC90EA-AA63-4833-806A-70AF012EBEAB}" type="presParOf" srcId="{9F7854A7-8868-4E05-A1D6-13497C94BB7A}" destId="{86E51DC0-889F-4C8C-B040-4E44A18AE266}" srcOrd="0" destOrd="0" presId="urn:microsoft.com/office/officeart/2005/8/layout/hierarchy1"/>
    <dgm:cxn modelId="{B3643DD0-88D1-434A-BB50-5AB4D0D60D13}" type="presParOf" srcId="{9F7854A7-8868-4E05-A1D6-13497C94BB7A}" destId="{38822F4B-95F1-4658-88CF-9938D7D9C615}" srcOrd="1" destOrd="0" presId="urn:microsoft.com/office/officeart/2005/8/layout/hierarchy1"/>
    <dgm:cxn modelId="{99F79C2B-DEE9-4C07-8A19-599102121ADA}" type="presParOf" srcId="{38822F4B-95F1-4658-88CF-9938D7D9C615}" destId="{E27B67B5-A95D-4A09-AFFC-926AFAF7D901}" srcOrd="0" destOrd="0" presId="urn:microsoft.com/office/officeart/2005/8/layout/hierarchy1"/>
    <dgm:cxn modelId="{66CF777D-392D-45A3-A1F3-E34F2E615134}" type="presParOf" srcId="{E27B67B5-A95D-4A09-AFFC-926AFAF7D901}" destId="{B077342F-51DE-4360-9427-E9CEF2BE0D47}" srcOrd="0" destOrd="0" presId="urn:microsoft.com/office/officeart/2005/8/layout/hierarchy1"/>
    <dgm:cxn modelId="{C2888C69-C184-4911-B31B-A0EA7800C343}" type="presParOf" srcId="{E27B67B5-A95D-4A09-AFFC-926AFAF7D901}" destId="{06D92AD7-B15D-4210-BCF3-F918F6912A22}" srcOrd="1" destOrd="0" presId="urn:microsoft.com/office/officeart/2005/8/layout/hierarchy1"/>
    <dgm:cxn modelId="{9E83E7DF-6863-4DBB-830B-4364BC80E126}" type="presParOf" srcId="{38822F4B-95F1-4658-88CF-9938D7D9C615}" destId="{D07EFAFC-6683-48BD-9C74-9CDA5CE5973A}" srcOrd="1" destOrd="0" presId="urn:microsoft.com/office/officeart/2005/8/layout/hierarchy1"/>
    <dgm:cxn modelId="{F50B7D78-66C2-49A6-978A-0EA3D902DC2D}" type="presParOf" srcId="{9F7854A7-8868-4E05-A1D6-13497C94BB7A}" destId="{45886AAE-2FD7-4D6D-9F06-DEFF0690A732}" srcOrd="2" destOrd="0" presId="urn:microsoft.com/office/officeart/2005/8/layout/hierarchy1"/>
    <dgm:cxn modelId="{23AD1433-F302-4157-A17A-F78810556666}" type="presParOf" srcId="{9F7854A7-8868-4E05-A1D6-13497C94BB7A}" destId="{EC33C77E-43CF-4F69-8B8A-EDB5CFFD3BB8}" srcOrd="3" destOrd="0" presId="urn:microsoft.com/office/officeart/2005/8/layout/hierarchy1"/>
    <dgm:cxn modelId="{1081C392-3DC1-4AED-BF61-6F027339C295}" type="presParOf" srcId="{EC33C77E-43CF-4F69-8B8A-EDB5CFFD3BB8}" destId="{3064DFEA-2ED1-4289-87A2-C7F799BE78FC}" srcOrd="0" destOrd="0" presId="urn:microsoft.com/office/officeart/2005/8/layout/hierarchy1"/>
    <dgm:cxn modelId="{B6EDCA07-B78D-49EA-8514-EE203616118F}" type="presParOf" srcId="{3064DFEA-2ED1-4289-87A2-C7F799BE78FC}" destId="{62FBB2EF-F692-40E1-99D4-54626D9E3434}" srcOrd="0" destOrd="0" presId="urn:microsoft.com/office/officeart/2005/8/layout/hierarchy1"/>
    <dgm:cxn modelId="{B4DAFF41-D51D-4724-B976-43C780EC19F6}" type="presParOf" srcId="{3064DFEA-2ED1-4289-87A2-C7F799BE78FC}" destId="{CCF3914B-9A59-41B0-865B-217A394EC63C}" srcOrd="1" destOrd="0" presId="urn:microsoft.com/office/officeart/2005/8/layout/hierarchy1"/>
    <dgm:cxn modelId="{BFCC4C8B-EB5A-4580-8339-2F4334C4249E}" type="presParOf" srcId="{EC33C77E-43CF-4F69-8B8A-EDB5CFFD3BB8}" destId="{199C8C38-6B86-4702-A9E3-125A67F0BD5E}" srcOrd="1" destOrd="0" presId="urn:microsoft.com/office/officeart/2005/8/layout/hierarchy1"/>
    <dgm:cxn modelId="{D2E9F9F2-738F-42E3-AF3B-C83E3DA034B5}" type="presParOf" srcId="{58CB3CAE-EAE4-413E-8295-0E2BFD2AE583}" destId="{3C57BB7A-DBED-4E40-BB8C-427B1BF5D9B2}" srcOrd="2" destOrd="0" presId="urn:microsoft.com/office/officeart/2005/8/layout/hierarchy1"/>
    <dgm:cxn modelId="{623C787A-1150-4F21-B809-F7F8C85E5DE0}" type="presParOf" srcId="{58CB3CAE-EAE4-413E-8295-0E2BFD2AE583}" destId="{9C11EC96-4FCA-4C91-BB94-42F888076993}" srcOrd="3" destOrd="0" presId="urn:microsoft.com/office/officeart/2005/8/layout/hierarchy1"/>
    <dgm:cxn modelId="{5D9ACD4C-30EE-4C38-B256-A61FF937B237}" type="presParOf" srcId="{9C11EC96-4FCA-4C91-BB94-42F888076993}" destId="{64603B40-6AB8-46A0-8174-C5BF9B9BAF8F}" srcOrd="0" destOrd="0" presId="urn:microsoft.com/office/officeart/2005/8/layout/hierarchy1"/>
    <dgm:cxn modelId="{B042FB05-2B58-4074-8FD2-6E631FBDDDEA}" type="presParOf" srcId="{64603B40-6AB8-46A0-8174-C5BF9B9BAF8F}" destId="{FEB1A8AB-0503-4895-9DDB-7EE78860442D}" srcOrd="0" destOrd="0" presId="urn:microsoft.com/office/officeart/2005/8/layout/hierarchy1"/>
    <dgm:cxn modelId="{E7D586FC-D1A5-4A93-8958-EBDFEFD13896}" type="presParOf" srcId="{64603B40-6AB8-46A0-8174-C5BF9B9BAF8F}" destId="{5CA0CF0C-1357-4095-AC14-219D68D3726E}" srcOrd="1" destOrd="0" presId="urn:microsoft.com/office/officeart/2005/8/layout/hierarchy1"/>
    <dgm:cxn modelId="{A7FCC93D-E83B-42ED-B9BF-8BCCB3C4819F}" type="presParOf" srcId="{9C11EC96-4FCA-4C91-BB94-42F888076993}" destId="{0E4A2688-02C6-495A-AF86-F2056DD5E93C}" srcOrd="1" destOrd="0" presId="urn:microsoft.com/office/officeart/2005/8/layout/hierarchy1"/>
    <dgm:cxn modelId="{849C37E7-C09D-4D37-A911-C191C0B56AE7}" type="presParOf" srcId="{0E4A2688-02C6-495A-AF86-F2056DD5E93C}" destId="{AB6F0248-1F00-40D9-B9C0-7BC4284190C2}" srcOrd="0" destOrd="0" presId="urn:microsoft.com/office/officeart/2005/8/layout/hierarchy1"/>
    <dgm:cxn modelId="{BE51D9D6-D256-47B1-9B92-F3402E83FEC2}" type="presParOf" srcId="{0E4A2688-02C6-495A-AF86-F2056DD5E93C}" destId="{7340E3DA-78B7-4012-A013-CC6700F3DF12}" srcOrd="1" destOrd="0" presId="urn:microsoft.com/office/officeart/2005/8/layout/hierarchy1"/>
    <dgm:cxn modelId="{FE15B562-4139-4F52-A814-6014DE734006}" type="presParOf" srcId="{7340E3DA-78B7-4012-A013-CC6700F3DF12}" destId="{3C73D1D6-9312-496E-B182-21AF4E7F4CCA}" srcOrd="0" destOrd="0" presId="urn:microsoft.com/office/officeart/2005/8/layout/hierarchy1"/>
    <dgm:cxn modelId="{6992701A-65F2-40ED-A5B2-C316A303DF52}" type="presParOf" srcId="{3C73D1D6-9312-496E-B182-21AF4E7F4CCA}" destId="{CBDD93DE-7483-4973-B0D1-2CF11022E724}" srcOrd="0" destOrd="0" presId="urn:microsoft.com/office/officeart/2005/8/layout/hierarchy1"/>
    <dgm:cxn modelId="{0F080DFA-1B8B-4096-B37B-6E5435C67817}" type="presParOf" srcId="{3C73D1D6-9312-496E-B182-21AF4E7F4CCA}" destId="{8B36E8B6-9D3D-464B-8BA0-64A00A9CD913}" srcOrd="1" destOrd="0" presId="urn:microsoft.com/office/officeart/2005/8/layout/hierarchy1"/>
    <dgm:cxn modelId="{126B3CB0-DD47-46F2-8017-53089FFA3616}" type="presParOf" srcId="{7340E3DA-78B7-4012-A013-CC6700F3DF12}" destId="{FBE43BBB-AD08-47BC-956C-BA9443B78BFF}" srcOrd="1" destOrd="0" presId="urn:microsoft.com/office/officeart/2005/8/layout/hierarchy1"/>
    <dgm:cxn modelId="{F1A0D2D8-167D-4833-AA9C-DFEFFD61CA1C}" type="presParOf" srcId="{FBE43BBB-AD08-47BC-956C-BA9443B78BFF}" destId="{F7689DCF-1055-4F55-8F19-DDBDBF961669}" srcOrd="0" destOrd="0" presId="urn:microsoft.com/office/officeart/2005/8/layout/hierarchy1"/>
    <dgm:cxn modelId="{65B6F0B3-9431-4CDF-83B6-6E22E492BAE2}" type="presParOf" srcId="{FBE43BBB-AD08-47BC-956C-BA9443B78BFF}" destId="{A4B85E42-B224-4157-8876-640E826585AA}" srcOrd="1" destOrd="0" presId="urn:microsoft.com/office/officeart/2005/8/layout/hierarchy1"/>
    <dgm:cxn modelId="{72FBEE54-3512-40AE-BF3E-1C16186B2056}" type="presParOf" srcId="{A4B85E42-B224-4157-8876-640E826585AA}" destId="{679DBAF1-3F31-4217-8EE0-307BF16FBB93}" srcOrd="0" destOrd="0" presId="urn:microsoft.com/office/officeart/2005/8/layout/hierarchy1"/>
    <dgm:cxn modelId="{5FB1C2B6-43AF-4F82-A132-E739DA1789E3}" type="presParOf" srcId="{679DBAF1-3F31-4217-8EE0-307BF16FBB93}" destId="{6BF80F7A-7D4F-4148-85D3-071B83164FA9}" srcOrd="0" destOrd="0" presId="urn:microsoft.com/office/officeart/2005/8/layout/hierarchy1"/>
    <dgm:cxn modelId="{FD565EBF-E8E7-41D7-8633-C1E300E0A6B4}" type="presParOf" srcId="{679DBAF1-3F31-4217-8EE0-307BF16FBB93}" destId="{9E130FA0-7722-4394-9CD7-8DB7E39A88D0}" srcOrd="1" destOrd="0" presId="urn:microsoft.com/office/officeart/2005/8/layout/hierarchy1"/>
    <dgm:cxn modelId="{A294958D-39E0-4B45-A112-6A913C4D2494}" type="presParOf" srcId="{A4B85E42-B224-4157-8876-640E826585AA}" destId="{ACCADCAF-06BB-4E16-9E9D-D297948EE7B3}" srcOrd="1" destOrd="0" presId="urn:microsoft.com/office/officeart/2005/8/layout/hierarchy1"/>
    <dgm:cxn modelId="{47D7DDED-61F9-43B8-A710-B7F86519475A}" type="presParOf" srcId="{FBE43BBB-AD08-47BC-956C-BA9443B78BFF}" destId="{8AB41D27-98DB-461F-B8FB-E3314C256E1C}" srcOrd="2" destOrd="0" presId="urn:microsoft.com/office/officeart/2005/8/layout/hierarchy1"/>
    <dgm:cxn modelId="{46CF24EC-5874-427F-BF5F-F94D78DBFD40}" type="presParOf" srcId="{FBE43BBB-AD08-47BC-956C-BA9443B78BFF}" destId="{8324A484-004A-4DA5-9FB1-F2D6C73F208E}" srcOrd="3" destOrd="0" presId="urn:microsoft.com/office/officeart/2005/8/layout/hierarchy1"/>
    <dgm:cxn modelId="{80CFB3AE-31CE-4E26-BE58-9E0AA6908D1D}" type="presParOf" srcId="{8324A484-004A-4DA5-9FB1-F2D6C73F208E}" destId="{A0E5C0E3-47DA-4F72-A97C-8357E79AC7B1}" srcOrd="0" destOrd="0" presId="urn:microsoft.com/office/officeart/2005/8/layout/hierarchy1"/>
    <dgm:cxn modelId="{62BB8E8C-40F2-48A8-A42C-5DB6B57E4542}" type="presParOf" srcId="{A0E5C0E3-47DA-4F72-A97C-8357E79AC7B1}" destId="{B4D640CF-988B-4667-A6EF-91144827AA8C}" srcOrd="0" destOrd="0" presId="urn:microsoft.com/office/officeart/2005/8/layout/hierarchy1"/>
    <dgm:cxn modelId="{648A1D8E-3E78-4A05-A632-E106D7CFB8CA}" type="presParOf" srcId="{A0E5C0E3-47DA-4F72-A97C-8357E79AC7B1}" destId="{BE126395-F044-4867-BAF5-D427BBC24EAE}" srcOrd="1" destOrd="0" presId="urn:microsoft.com/office/officeart/2005/8/layout/hierarchy1"/>
    <dgm:cxn modelId="{0FD0310F-3089-425F-B7D2-B339DDBA3DA5}" type="presParOf" srcId="{8324A484-004A-4DA5-9FB1-F2D6C73F208E}" destId="{BF16DE1B-9BED-424F-BDA8-6D2DEDA1A5E9}" srcOrd="1" destOrd="0" presId="urn:microsoft.com/office/officeart/2005/8/layout/hierarchy1"/>
    <dgm:cxn modelId="{D4F28B7E-E11E-49DA-97B9-E2988146C1A5}" type="presParOf" srcId="{0E4A2688-02C6-495A-AF86-F2056DD5E93C}" destId="{EE723F71-C3AC-463B-9CE0-B03F534C7B4C}" srcOrd="2" destOrd="0" presId="urn:microsoft.com/office/officeart/2005/8/layout/hierarchy1"/>
    <dgm:cxn modelId="{68368A0F-F216-41D7-88CE-F2C2A20B0C0E}" type="presParOf" srcId="{0E4A2688-02C6-495A-AF86-F2056DD5E93C}" destId="{3D04ECF5-B1D5-4AAC-A36D-7E1DDFEF70C2}" srcOrd="3" destOrd="0" presId="urn:microsoft.com/office/officeart/2005/8/layout/hierarchy1"/>
    <dgm:cxn modelId="{FFB935C3-3099-4A27-A4FB-12F92B53535C}" type="presParOf" srcId="{3D04ECF5-B1D5-4AAC-A36D-7E1DDFEF70C2}" destId="{C7F03C83-6210-4DFE-B453-6EAE12A3BDA7}" srcOrd="0" destOrd="0" presId="urn:microsoft.com/office/officeart/2005/8/layout/hierarchy1"/>
    <dgm:cxn modelId="{9B06B192-985F-438A-B765-D38C31F0B67C}" type="presParOf" srcId="{C7F03C83-6210-4DFE-B453-6EAE12A3BDA7}" destId="{21D72A33-A97C-4D4D-8554-34C9A6B6E3AC}" srcOrd="0" destOrd="0" presId="urn:microsoft.com/office/officeart/2005/8/layout/hierarchy1"/>
    <dgm:cxn modelId="{A47A2870-5F78-49AD-94C3-A0664238DFD8}" type="presParOf" srcId="{C7F03C83-6210-4DFE-B453-6EAE12A3BDA7}" destId="{D3C79296-1F43-4DB6-8B46-556738B3779F}" srcOrd="1" destOrd="0" presId="urn:microsoft.com/office/officeart/2005/8/layout/hierarchy1"/>
    <dgm:cxn modelId="{365D4173-7713-4EC9-8639-5B69A5256B99}" type="presParOf" srcId="{3D04ECF5-B1D5-4AAC-A36D-7E1DDFEF70C2}" destId="{A187E3BE-33A5-468D-A94E-6E9D9CEDD35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23F71-C3AC-463B-9CE0-B03F534C7B4C}">
      <dsp:nvSpPr>
        <dsp:cNvPr id="0" name=""/>
        <dsp:cNvSpPr/>
      </dsp:nvSpPr>
      <dsp:spPr>
        <a:xfrm>
          <a:off x="4507141" y="1165360"/>
          <a:ext cx="455958" cy="21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75"/>
              </a:lnTo>
              <a:lnTo>
                <a:pt x="455958" y="147875"/>
              </a:lnTo>
              <a:lnTo>
                <a:pt x="455958" y="216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F0248-1F00-40D9-B9C0-7BC4284190C2}">
      <dsp:nvSpPr>
        <dsp:cNvPr id="0" name=""/>
        <dsp:cNvSpPr/>
      </dsp:nvSpPr>
      <dsp:spPr>
        <a:xfrm>
          <a:off x="4051183" y="1165360"/>
          <a:ext cx="455958" cy="216994"/>
        </a:xfrm>
        <a:custGeom>
          <a:avLst/>
          <a:gdLst/>
          <a:ahLst/>
          <a:cxnLst/>
          <a:rect l="0" t="0" r="0" b="0"/>
          <a:pathLst>
            <a:path>
              <a:moveTo>
                <a:pt x="455958" y="0"/>
              </a:moveTo>
              <a:lnTo>
                <a:pt x="455958" y="147875"/>
              </a:lnTo>
              <a:lnTo>
                <a:pt x="0" y="147875"/>
              </a:lnTo>
              <a:lnTo>
                <a:pt x="0" y="216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57BB7A-DBED-4E40-BB8C-427B1BF5D9B2}">
      <dsp:nvSpPr>
        <dsp:cNvPr id="0" name=""/>
        <dsp:cNvSpPr/>
      </dsp:nvSpPr>
      <dsp:spPr>
        <a:xfrm>
          <a:off x="3367245" y="474583"/>
          <a:ext cx="1139896" cy="21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75"/>
              </a:lnTo>
              <a:lnTo>
                <a:pt x="1139896" y="147875"/>
              </a:lnTo>
              <a:lnTo>
                <a:pt x="1139896" y="2169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86AAE-2FD7-4D6D-9F06-DEFF0690A732}">
      <dsp:nvSpPr>
        <dsp:cNvPr id="0" name=""/>
        <dsp:cNvSpPr/>
      </dsp:nvSpPr>
      <dsp:spPr>
        <a:xfrm>
          <a:off x="3139266" y="1856137"/>
          <a:ext cx="455958" cy="21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75"/>
              </a:lnTo>
              <a:lnTo>
                <a:pt x="455958" y="147875"/>
              </a:lnTo>
              <a:lnTo>
                <a:pt x="455958" y="216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51DC0-889F-4C8C-B040-4E44A18AE266}">
      <dsp:nvSpPr>
        <dsp:cNvPr id="0" name=""/>
        <dsp:cNvSpPr/>
      </dsp:nvSpPr>
      <dsp:spPr>
        <a:xfrm>
          <a:off x="2683307" y="1856137"/>
          <a:ext cx="455958" cy="216994"/>
        </a:xfrm>
        <a:custGeom>
          <a:avLst/>
          <a:gdLst/>
          <a:ahLst/>
          <a:cxnLst/>
          <a:rect l="0" t="0" r="0" b="0"/>
          <a:pathLst>
            <a:path>
              <a:moveTo>
                <a:pt x="455958" y="0"/>
              </a:moveTo>
              <a:lnTo>
                <a:pt x="455958" y="147875"/>
              </a:lnTo>
              <a:lnTo>
                <a:pt x="0" y="147875"/>
              </a:lnTo>
              <a:lnTo>
                <a:pt x="0" y="216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87AA2-D6CC-4184-BA9D-3BC42BF4487C}">
      <dsp:nvSpPr>
        <dsp:cNvPr id="0" name=""/>
        <dsp:cNvSpPr/>
      </dsp:nvSpPr>
      <dsp:spPr>
        <a:xfrm>
          <a:off x="2227348" y="1165360"/>
          <a:ext cx="911917" cy="21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75"/>
              </a:lnTo>
              <a:lnTo>
                <a:pt x="911917" y="147875"/>
              </a:lnTo>
              <a:lnTo>
                <a:pt x="911917" y="216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09C119-2273-450C-9616-93E500EDE60E}">
      <dsp:nvSpPr>
        <dsp:cNvPr id="0" name=""/>
        <dsp:cNvSpPr/>
      </dsp:nvSpPr>
      <dsp:spPr>
        <a:xfrm>
          <a:off x="1315431" y="1856137"/>
          <a:ext cx="455958" cy="21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75"/>
              </a:lnTo>
              <a:lnTo>
                <a:pt x="455958" y="147875"/>
              </a:lnTo>
              <a:lnTo>
                <a:pt x="455958" y="216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B985A3-9882-4E37-A968-C0851E00A6C2}">
      <dsp:nvSpPr>
        <dsp:cNvPr id="0" name=""/>
        <dsp:cNvSpPr/>
      </dsp:nvSpPr>
      <dsp:spPr>
        <a:xfrm>
          <a:off x="859472" y="1856137"/>
          <a:ext cx="455958" cy="216994"/>
        </a:xfrm>
        <a:custGeom>
          <a:avLst/>
          <a:gdLst/>
          <a:ahLst/>
          <a:cxnLst/>
          <a:rect l="0" t="0" r="0" b="0"/>
          <a:pathLst>
            <a:path>
              <a:moveTo>
                <a:pt x="455958" y="0"/>
              </a:moveTo>
              <a:lnTo>
                <a:pt x="455958" y="147875"/>
              </a:lnTo>
              <a:lnTo>
                <a:pt x="0" y="147875"/>
              </a:lnTo>
              <a:lnTo>
                <a:pt x="0" y="216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7B6A6-A154-4E02-99C0-BFBE7EEA838D}">
      <dsp:nvSpPr>
        <dsp:cNvPr id="0" name=""/>
        <dsp:cNvSpPr/>
      </dsp:nvSpPr>
      <dsp:spPr>
        <a:xfrm>
          <a:off x="1315431" y="1165360"/>
          <a:ext cx="911917" cy="216994"/>
        </a:xfrm>
        <a:custGeom>
          <a:avLst/>
          <a:gdLst/>
          <a:ahLst/>
          <a:cxnLst/>
          <a:rect l="0" t="0" r="0" b="0"/>
          <a:pathLst>
            <a:path>
              <a:moveTo>
                <a:pt x="911917" y="0"/>
              </a:moveTo>
              <a:lnTo>
                <a:pt x="911917" y="147875"/>
              </a:lnTo>
              <a:lnTo>
                <a:pt x="0" y="147875"/>
              </a:lnTo>
              <a:lnTo>
                <a:pt x="0" y="216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41F55-DBD6-4151-A642-26182A3F0677}">
      <dsp:nvSpPr>
        <dsp:cNvPr id="0" name=""/>
        <dsp:cNvSpPr/>
      </dsp:nvSpPr>
      <dsp:spPr>
        <a:xfrm>
          <a:off x="2227348" y="474583"/>
          <a:ext cx="1139896" cy="216994"/>
        </a:xfrm>
        <a:custGeom>
          <a:avLst/>
          <a:gdLst/>
          <a:ahLst/>
          <a:cxnLst/>
          <a:rect l="0" t="0" r="0" b="0"/>
          <a:pathLst>
            <a:path>
              <a:moveTo>
                <a:pt x="1139896" y="0"/>
              </a:moveTo>
              <a:lnTo>
                <a:pt x="1139896" y="147875"/>
              </a:lnTo>
              <a:lnTo>
                <a:pt x="0" y="147875"/>
              </a:lnTo>
              <a:lnTo>
                <a:pt x="0" y="2169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7111A-2FF4-4243-8502-C307DCFFFE1D}">
      <dsp:nvSpPr>
        <dsp:cNvPr id="0" name=""/>
        <dsp:cNvSpPr/>
      </dsp:nvSpPr>
      <dsp:spPr>
        <a:xfrm>
          <a:off x="2994188" y="800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A2008-E71E-4E08-931D-87776BAB4F67}">
      <dsp:nvSpPr>
        <dsp:cNvPr id="0" name=""/>
        <dsp:cNvSpPr/>
      </dsp:nvSpPr>
      <dsp:spPr>
        <a:xfrm>
          <a:off x="3077089" y="79557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2</a:t>
          </a:r>
          <a:endParaRPr lang="cs-CZ" sz="2000" kern="1200" dirty="0"/>
        </a:p>
      </dsp:txBody>
      <dsp:txXfrm>
        <a:off x="3090966" y="93434"/>
        <a:ext cx="718360" cy="446028"/>
      </dsp:txXfrm>
    </dsp:sp>
    <dsp:sp modelId="{11280AC9-984C-4EF4-AE17-FC9E376965B3}">
      <dsp:nvSpPr>
        <dsp:cNvPr id="0" name=""/>
        <dsp:cNvSpPr/>
      </dsp:nvSpPr>
      <dsp:spPr>
        <a:xfrm>
          <a:off x="1854291" y="691577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44902-12F2-4802-AE2A-5FC672223613}">
      <dsp:nvSpPr>
        <dsp:cNvPr id="0" name=""/>
        <dsp:cNvSpPr/>
      </dsp:nvSpPr>
      <dsp:spPr>
        <a:xfrm>
          <a:off x="1937193" y="770334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5</a:t>
          </a:r>
          <a:endParaRPr lang="cs-CZ" sz="2000" kern="1200" dirty="0"/>
        </a:p>
      </dsp:txBody>
      <dsp:txXfrm>
        <a:off x="1951070" y="784211"/>
        <a:ext cx="718360" cy="446028"/>
      </dsp:txXfrm>
    </dsp:sp>
    <dsp:sp modelId="{BCE56A59-5B7B-463A-9D98-D73BAE92D5F6}">
      <dsp:nvSpPr>
        <dsp:cNvPr id="0" name=""/>
        <dsp:cNvSpPr/>
      </dsp:nvSpPr>
      <dsp:spPr>
        <a:xfrm>
          <a:off x="942374" y="1382355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CC6D6-A513-4048-AA10-68EBB6677DFB}">
      <dsp:nvSpPr>
        <dsp:cNvPr id="0" name=""/>
        <dsp:cNvSpPr/>
      </dsp:nvSpPr>
      <dsp:spPr>
        <a:xfrm>
          <a:off x="1025276" y="1461111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9</a:t>
          </a:r>
          <a:endParaRPr lang="cs-CZ" sz="2000" kern="1200" dirty="0"/>
        </a:p>
      </dsp:txBody>
      <dsp:txXfrm>
        <a:off x="1039153" y="1474988"/>
        <a:ext cx="718360" cy="446028"/>
      </dsp:txXfrm>
    </dsp:sp>
    <dsp:sp modelId="{93998E0F-1FC8-490F-A67E-5E7D83A9C3D9}">
      <dsp:nvSpPr>
        <dsp:cNvPr id="0" name=""/>
        <dsp:cNvSpPr/>
      </dsp:nvSpPr>
      <dsp:spPr>
        <a:xfrm>
          <a:off x="486415" y="2073132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9C257E-0935-4A8A-BBBA-F42A3926F319}">
      <dsp:nvSpPr>
        <dsp:cNvPr id="0" name=""/>
        <dsp:cNvSpPr/>
      </dsp:nvSpPr>
      <dsp:spPr>
        <a:xfrm>
          <a:off x="569317" y="2151888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/>
        </a:p>
      </dsp:txBody>
      <dsp:txXfrm>
        <a:off x="583194" y="2165765"/>
        <a:ext cx="718360" cy="446028"/>
      </dsp:txXfrm>
    </dsp:sp>
    <dsp:sp modelId="{34CBA90A-D5C4-4F80-AE7F-EBCF5857928E}">
      <dsp:nvSpPr>
        <dsp:cNvPr id="0" name=""/>
        <dsp:cNvSpPr/>
      </dsp:nvSpPr>
      <dsp:spPr>
        <a:xfrm>
          <a:off x="1398333" y="2073132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00BF1D-3793-4686-AB94-915B39B89891}">
      <dsp:nvSpPr>
        <dsp:cNvPr id="0" name=""/>
        <dsp:cNvSpPr/>
      </dsp:nvSpPr>
      <dsp:spPr>
        <a:xfrm>
          <a:off x="1481234" y="2151888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/>
        </a:p>
      </dsp:txBody>
      <dsp:txXfrm>
        <a:off x="1495111" y="2165765"/>
        <a:ext cx="718360" cy="446028"/>
      </dsp:txXfrm>
    </dsp:sp>
    <dsp:sp modelId="{E739BF31-59FD-4B49-9E0D-26B5671FC34E}">
      <dsp:nvSpPr>
        <dsp:cNvPr id="0" name=""/>
        <dsp:cNvSpPr/>
      </dsp:nvSpPr>
      <dsp:spPr>
        <a:xfrm>
          <a:off x="2766208" y="1382355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80358-FDCE-4A0F-B372-436F2E1B1489}">
      <dsp:nvSpPr>
        <dsp:cNvPr id="0" name=""/>
        <dsp:cNvSpPr/>
      </dsp:nvSpPr>
      <dsp:spPr>
        <a:xfrm>
          <a:off x="2849110" y="1461111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7</a:t>
          </a:r>
          <a:endParaRPr lang="cs-CZ" sz="2000" kern="1200" dirty="0"/>
        </a:p>
      </dsp:txBody>
      <dsp:txXfrm>
        <a:off x="2862987" y="1474988"/>
        <a:ext cx="718360" cy="446028"/>
      </dsp:txXfrm>
    </dsp:sp>
    <dsp:sp modelId="{B077342F-51DE-4360-9427-E9CEF2BE0D47}">
      <dsp:nvSpPr>
        <dsp:cNvPr id="0" name=""/>
        <dsp:cNvSpPr/>
      </dsp:nvSpPr>
      <dsp:spPr>
        <a:xfrm>
          <a:off x="2310250" y="2073132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92AD7-B15D-4210-BCF3-F918F6912A22}">
      <dsp:nvSpPr>
        <dsp:cNvPr id="0" name=""/>
        <dsp:cNvSpPr/>
      </dsp:nvSpPr>
      <dsp:spPr>
        <a:xfrm>
          <a:off x="2393151" y="2151888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/>
        </a:p>
      </dsp:txBody>
      <dsp:txXfrm>
        <a:off x="2407028" y="2165765"/>
        <a:ext cx="718360" cy="446028"/>
      </dsp:txXfrm>
    </dsp:sp>
    <dsp:sp modelId="{62FBB2EF-F692-40E1-99D4-54626D9E3434}">
      <dsp:nvSpPr>
        <dsp:cNvPr id="0" name=""/>
        <dsp:cNvSpPr/>
      </dsp:nvSpPr>
      <dsp:spPr>
        <a:xfrm>
          <a:off x="3222167" y="2073132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3914B-9A59-41B0-865B-217A394EC63C}">
      <dsp:nvSpPr>
        <dsp:cNvPr id="0" name=""/>
        <dsp:cNvSpPr/>
      </dsp:nvSpPr>
      <dsp:spPr>
        <a:xfrm>
          <a:off x="3305069" y="2151888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/>
        </a:p>
      </dsp:txBody>
      <dsp:txXfrm>
        <a:off x="3318946" y="2165765"/>
        <a:ext cx="718360" cy="446028"/>
      </dsp:txXfrm>
    </dsp:sp>
    <dsp:sp modelId="{FEB1A8AB-0503-4895-9DDB-7EE78860442D}">
      <dsp:nvSpPr>
        <dsp:cNvPr id="0" name=""/>
        <dsp:cNvSpPr/>
      </dsp:nvSpPr>
      <dsp:spPr>
        <a:xfrm>
          <a:off x="4134084" y="691577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0CF0C-1357-4095-AC14-219D68D3726E}">
      <dsp:nvSpPr>
        <dsp:cNvPr id="0" name=""/>
        <dsp:cNvSpPr/>
      </dsp:nvSpPr>
      <dsp:spPr>
        <a:xfrm>
          <a:off x="4216986" y="770334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6</a:t>
          </a:r>
          <a:endParaRPr lang="cs-CZ" sz="2000" kern="1200" dirty="0"/>
        </a:p>
      </dsp:txBody>
      <dsp:txXfrm>
        <a:off x="4230863" y="784211"/>
        <a:ext cx="718360" cy="446028"/>
      </dsp:txXfrm>
    </dsp:sp>
    <dsp:sp modelId="{CBDD93DE-7483-4973-B0D1-2CF11022E724}">
      <dsp:nvSpPr>
        <dsp:cNvPr id="0" name=""/>
        <dsp:cNvSpPr/>
      </dsp:nvSpPr>
      <dsp:spPr>
        <a:xfrm>
          <a:off x="3678126" y="1382355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36E8B6-9D3D-464B-8BA0-64A00A9CD913}">
      <dsp:nvSpPr>
        <dsp:cNvPr id="0" name=""/>
        <dsp:cNvSpPr/>
      </dsp:nvSpPr>
      <dsp:spPr>
        <a:xfrm>
          <a:off x="3761027" y="1461111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/>
        </a:p>
      </dsp:txBody>
      <dsp:txXfrm>
        <a:off x="3774904" y="1474988"/>
        <a:ext cx="718360" cy="446028"/>
      </dsp:txXfrm>
    </dsp:sp>
    <dsp:sp modelId="{21D72A33-A97C-4D4D-8554-34C9A6B6E3AC}">
      <dsp:nvSpPr>
        <dsp:cNvPr id="0" name=""/>
        <dsp:cNvSpPr/>
      </dsp:nvSpPr>
      <dsp:spPr>
        <a:xfrm>
          <a:off x="4590043" y="1382355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79296-1F43-4DB6-8B46-556738B3779F}">
      <dsp:nvSpPr>
        <dsp:cNvPr id="0" name=""/>
        <dsp:cNvSpPr/>
      </dsp:nvSpPr>
      <dsp:spPr>
        <a:xfrm>
          <a:off x="4672944" y="1461111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/>
        </a:p>
      </dsp:txBody>
      <dsp:txXfrm>
        <a:off x="4686821" y="1474988"/>
        <a:ext cx="718360" cy="4460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23F71-C3AC-463B-9CE0-B03F534C7B4C}">
      <dsp:nvSpPr>
        <dsp:cNvPr id="0" name=""/>
        <dsp:cNvSpPr/>
      </dsp:nvSpPr>
      <dsp:spPr>
        <a:xfrm>
          <a:off x="4507141" y="1165360"/>
          <a:ext cx="455958" cy="21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75"/>
              </a:lnTo>
              <a:lnTo>
                <a:pt x="455958" y="147875"/>
              </a:lnTo>
              <a:lnTo>
                <a:pt x="455958" y="216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F0248-1F00-40D9-B9C0-7BC4284190C2}">
      <dsp:nvSpPr>
        <dsp:cNvPr id="0" name=""/>
        <dsp:cNvSpPr/>
      </dsp:nvSpPr>
      <dsp:spPr>
        <a:xfrm>
          <a:off x="4051183" y="1165360"/>
          <a:ext cx="455958" cy="216994"/>
        </a:xfrm>
        <a:custGeom>
          <a:avLst/>
          <a:gdLst/>
          <a:ahLst/>
          <a:cxnLst/>
          <a:rect l="0" t="0" r="0" b="0"/>
          <a:pathLst>
            <a:path>
              <a:moveTo>
                <a:pt x="455958" y="0"/>
              </a:moveTo>
              <a:lnTo>
                <a:pt x="455958" y="147875"/>
              </a:lnTo>
              <a:lnTo>
                <a:pt x="0" y="147875"/>
              </a:lnTo>
              <a:lnTo>
                <a:pt x="0" y="216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57BB7A-DBED-4E40-BB8C-427B1BF5D9B2}">
      <dsp:nvSpPr>
        <dsp:cNvPr id="0" name=""/>
        <dsp:cNvSpPr/>
      </dsp:nvSpPr>
      <dsp:spPr>
        <a:xfrm>
          <a:off x="3367245" y="474583"/>
          <a:ext cx="1139896" cy="21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75"/>
              </a:lnTo>
              <a:lnTo>
                <a:pt x="1139896" y="147875"/>
              </a:lnTo>
              <a:lnTo>
                <a:pt x="1139896" y="2169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86AAE-2FD7-4D6D-9F06-DEFF0690A732}">
      <dsp:nvSpPr>
        <dsp:cNvPr id="0" name=""/>
        <dsp:cNvSpPr/>
      </dsp:nvSpPr>
      <dsp:spPr>
        <a:xfrm>
          <a:off x="3139266" y="1856137"/>
          <a:ext cx="455958" cy="21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75"/>
              </a:lnTo>
              <a:lnTo>
                <a:pt x="455958" y="147875"/>
              </a:lnTo>
              <a:lnTo>
                <a:pt x="455958" y="216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51DC0-889F-4C8C-B040-4E44A18AE266}">
      <dsp:nvSpPr>
        <dsp:cNvPr id="0" name=""/>
        <dsp:cNvSpPr/>
      </dsp:nvSpPr>
      <dsp:spPr>
        <a:xfrm>
          <a:off x="2683307" y="1856137"/>
          <a:ext cx="455958" cy="216994"/>
        </a:xfrm>
        <a:custGeom>
          <a:avLst/>
          <a:gdLst/>
          <a:ahLst/>
          <a:cxnLst/>
          <a:rect l="0" t="0" r="0" b="0"/>
          <a:pathLst>
            <a:path>
              <a:moveTo>
                <a:pt x="455958" y="0"/>
              </a:moveTo>
              <a:lnTo>
                <a:pt x="455958" y="147875"/>
              </a:lnTo>
              <a:lnTo>
                <a:pt x="0" y="147875"/>
              </a:lnTo>
              <a:lnTo>
                <a:pt x="0" y="216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87AA2-D6CC-4184-BA9D-3BC42BF4487C}">
      <dsp:nvSpPr>
        <dsp:cNvPr id="0" name=""/>
        <dsp:cNvSpPr/>
      </dsp:nvSpPr>
      <dsp:spPr>
        <a:xfrm>
          <a:off x="2227348" y="1165360"/>
          <a:ext cx="911917" cy="21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75"/>
              </a:lnTo>
              <a:lnTo>
                <a:pt x="911917" y="147875"/>
              </a:lnTo>
              <a:lnTo>
                <a:pt x="911917" y="216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09C119-2273-450C-9616-93E500EDE60E}">
      <dsp:nvSpPr>
        <dsp:cNvPr id="0" name=""/>
        <dsp:cNvSpPr/>
      </dsp:nvSpPr>
      <dsp:spPr>
        <a:xfrm>
          <a:off x="1315431" y="1856137"/>
          <a:ext cx="455958" cy="21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75"/>
              </a:lnTo>
              <a:lnTo>
                <a:pt x="455958" y="147875"/>
              </a:lnTo>
              <a:lnTo>
                <a:pt x="455958" y="216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B985A3-9882-4E37-A968-C0851E00A6C2}">
      <dsp:nvSpPr>
        <dsp:cNvPr id="0" name=""/>
        <dsp:cNvSpPr/>
      </dsp:nvSpPr>
      <dsp:spPr>
        <a:xfrm>
          <a:off x="859472" y="1856137"/>
          <a:ext cx="455958" cy="216994"/>
        </a:xfrm>
        <a:custGeom>
          <a:avLst/>
          <a:gdLst/>
          <a:ahLst/>
          <a:cxnLst/>
          <a:rect l="0" t="0" r="0" b="0"/>
          <a:pathLst>
            <a:path>
              <a:moveTo>
                <a:pt x="455958" y="0"/>
              </a:moveTo>
              <a:lnTo>
                <a:pt x="455958" y="147875"/>
              </a:lnTo>
              <a:lnTo>
                <a:pt x="0" y="147875"/>
              </a:lnTo>
              <a:lnTo>
                <a:pt x="0" y="216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7B6A6-A154-4E02-99C0-BFBE7EEA838D}">
      <dsp:nvSpPr>
        <dsp:cNvPr id="0" name=""/>
        <dsp:cNvSpPr/>
      </dsp:nvSpPr>
      <dsp:spPr>
        <a:xfrm>
          <a:off x="1315431" y="1165360"/>
          <a:ext cx="911917" cy="216994"/>
        </a:xfrm>
        <a:custGeom>
          <a:avLst/>
          <a:gdLst/>
          <a:ahLst/>
          <a:cxnLst/>
          <a:rect l="0" t="0" r="0" b="0"/>
          <a:pathLst>
            <a:path>
              <a:moveTo>
                <a:pt x="911917" y="0"/>
              </a:moveTo>
              <a:lnTo>
                <a:pt x="911917" y="147875"/>
              </a:lnTo>
              <a:lnTo>
                <a:pt x="0" y="147875"/>
              </a:lnTo>
              <a:lnTo>
                <a:pt x="0" y="2169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41F55-DBD6-4151-A642-26182A3F0677}">
      <dsp:nvSpPr>
        <dsp:cNvPr id="0" name=""/>
        <dsp:cNvSpPr/>
      </dsp:nvSpPr>
      <dsp:spPr>
        <a:xfrm>
          <a:off x="2227348" y="474583"/>
          <a:ext cx="1139896" cy="216994"/>
        </a:xfrm>
        <a:custGeom>
          <a:avLst/>
          <a:gdLst/>
          <a:ahLst/>
          <a:cxnLst/>
          <a:rect l="0" t="0" r="0" b="0"/>
          <a:pathLst>
            <a:path>
              <a:moveTo>
                <a:pt x="1139896" y="0"/>
              </a:moveTo>
              <a:lnTo>
                <a:pt x="1139896" y="147875"/>
              </a:lnTo>
              <a:lnTo>
                <a:pt x="0" y="147875"/>
              </a:lnTo>
              <a:lnTo>
                <a:pt x="0" y="2169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7111A-2FF4-4243-8502-C307DCFFFE1D}">
      <dsp:nvSpPr>
        <dsp:cNvPr id="0" name=""/>
        <dsp:cNvSpPr/>
      </dsp:nvSpPr>
      <dsp:spPr>
        <a:xfrm>
          <a:off x="2994188" y="800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A2008-E71E-4E08-931D-87776BAB4F67}">
      <dsp:nvSpPr>
        <dsp:cNvPr id="0" name=""/>
        <dsp:cNvSpPr/>
      </dsp:nvSpPr>
      <dsp:spPr>
        <a:xfrm>
          <a:off x="3077089" y="79557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2, Adam</a:t>
          </a:r>
          <a:endParaRPr lang="cs-CZ" sz="1400" kern="1200" dirty="0"/>
        </a:p>
      </dsp:txBody>
      <dsp:txXfrm>
        <a:off x="3090966" y="93434"/>
        <a:ext cx="718360" cy="446028"/>
      </dsp:txXfrm>
    </dsp:sp>
    <dsp:sp modelId="{11280AC9-984C-4EF4-AE17-FC9E376965B3}">
      <dsp:nvSpPr>
        <dsp:cNvPr id="0" name=""/>
        <dsp:cNvSpPr/>
      </dsp:nvSpPr>
      <dsp:spPr>
        <a:xfrm>
          <a:off x="1854291" y="691577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44902-12F2-4802-AE2A-5FC672223613}">
      <dsp:nvSpPr>
        <dsp:cNvPr id="0" name=""/>
        <dsp:cNvSpPr/>
      </dsp:nvSpPr>
      <dsp:spPr>
        <a:xfrm>
          <a:off x="1937193" y="770334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5, Bára</a:t>
          </a:r>
          <a:endParaRPr lang="cs-CZ" sz="1400" kern="1200" dirty="0"/>
        </a:p>
      </dsp:txBody>
      <dsp:txXfrm>
        <a:off x="1951070" y="784211"/>
        <a:ext cx="718360" cy="446028"/>
      </dsp:txXfrm>
    </dsp:sp>
    <dsp:sp modelId="{BCE56A59-5B7B-463A-9D98-D73BAE92D5F6}">
      <dsp:nvSpPr>
        <dsp:cNvPr id="0" name=""/>
        <dsp:cNvSpPr/>
      </dsp:nvSpPr>
      <dsp:spPr>
        <a:xfrm>
          <a:off x="942374" y="1382355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CC6D6-A513-4048-AA10-68EBB6677DFB}">
      <dsp:nvSpPr>
        <dsp:cNvPr id="0" name=""/>
        <dsp:cNvSpPr/>
      </dsp:nvSpPr>
      <dsp:spPr>
        <a:xfrm>
          <a:off x="1025276" y="1461111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9, Dana</a:t>
          </a:r>
          <a:endParaRPr lang="cs-CZ" sz="1400" kern="1200" dirty="0"/>
        </a:p>
      </dsp:txBody>
      <dsp:txXfrm>
        <a:off x="1039153" y="1474988"/>
        <a:ext cx="718360" cy="446028"/>
      </dsp:txXfrm>
    </dsp:sp>
    <dsp:sp modelId="{93998E0F-1FC8-490F-A67E-5E7D83A9C3D9}">
      <dsp:nvSpPr>
        <dsp:cNvPr id="0" name=""/>
        <dsp:cNvSpPr/>
      </dsp:nvSpPr>
      <dsp:spPr>
        <a:xfrm>
          <a:off x="486415" y="2073132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9C257E-0935-4A8A-BBBA-F42A3926F319}">
      <dsp:nvSpPr>
        <dsp:cNvPr id="0" name=""/>
        <dsp:cNvSpPr/>
      </dsp:nvSpPr>
      <dsp:spPr>
        <a:xfrm>
          <a:off x="569317" y="2151888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 dirty="0"/>
        </a:p>
      </dsp:txBody>
      <dsp:txXfrm>
        <a:off x="583194" y="2165765"/>
        <a:ext cx="718360" cy="446028"/>
      </dsp:txXfrm>
    </dsp:sp>
    <dsp:sp modelId="{34CBA90A-D5C4-4F80-AE7F-EBCF5857928E}">
      <dsp:nvSpPr>
        <dsp:cNvPr id="0" name=""/>
        <dsp:cNvSpPr/>
      </dsp:nvSpPr>
      <dsp:spPr>
        <a:xfrm>
          <a:off x="1398333" y="2073132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00BF1D-3793-4686-AB94-915B39B89891}">
      <dsp:nvSpPr>
        <dsp:cNvPr id="0" name=""/>
        <dsp:cNvSpPr/>
      </dsp:nvSpPr>
      <dsp:spPr>
        <a:xfrm>
          <a:off x="1481234" y="2151888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 dirty="0"/>
        </a:p>
      </dsp:txBody>
      <dsp:txXfrm>
        <a:off x="1495111" y="2165765"/>
        <a:ext cx="718360" cy="446028"/>
      </dsp:txXfrm>
    </dsp:sp>
    <dsp:sp modelId="{E739BF31-59FD-4B49-9E0D-26B5671FC34E}">
      <dsp:nvSpPr>
        <dsp:cNvPr id="0" name=""/>
        <dsp:cNvSpPr/>
      </dsp:nvSpPr>
      <dsp:spPr>
        <a:xfrm>
          <a:off x="2766208" y="1382355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80358-FDCE-4A0F-B372-436F2E1B1489}">
      <dsp:nvSpPr>
        <dsp:cNvPr id="0" name=""/>
        <dsp:cNvSpPr/>
      </dsp:nvSpPr>
      <dsp:spPr>
        <a:xfrm>
          <a:off x="2849110" y="1461111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7, Emil</a:t>
          </a:r>
          <a:endParaRPr lang="cs-CZ" sz="1400" kern="1200" dirty="0"/>
        </a:p>
      </dsp:txBody>
      <dsp:txXfrm>
        <a:off x="2862987" y="1474988"/>
        <a:ext cx="718360" cy="446028"/>
      </dsp:txXfrm>
    </dsp:sp>
    <dsp:sp modelId="{B077342F-51DE-4360-9427-E9CEF2BE0D47}">
      <dsp:nvSpPr>
        <dsp:cNvPr id="0" name=""/>
        <dsp:cNvSpPr/>
      </dsp:nvSpPr>
      <dsp:spPr>
        <a:xfrm>
          <a:off x="2310250" y="2073132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92AD7-B15D-4210-BCF3-F918F6912A22}">
      <dsp:nvSpPr>
        <dsp:cNvPr id="0" name=""/>
        <dsp:cNvSpPr/>
      </dsp:nvSpPr>
      <dsp:spPr>
        <a:xfrm>
          <a:off x="2393151" y="2151888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 dirty="0"/>
        </a:p>
      </dsp:txBody>
      <dsp:txXfrm>
        <a:off x="2407028" y="2165765"/>
        <a:ext cx="718360" cy="446028"/>
      </dsp:txXfrm>
    </dsp:sp>
    <dsp:sp modelId="{62FBB2EF-F692-40E1-99D4-54626D9E3434}">
      <dsp:nvSpPr>
        <dsp:cNvPr id="0" name=""/>
        <dsp:cNvSpPr/>
      </dsp:nvSpPr>
      <dsp:spPr>
        <a:xfrm>
          <a:off x="3222167" y="2073132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3914B-9A59-41B0-865B-217A394EC63C}">
      <dsp:nvSpPr>
        <dsp:cNvPr id="0" name=""/>
        <dsp:cNvSpPr/>
      </dsp:nvSpPr>
      <dsp:spPr>
        <a:xfrm>
          <a:off x="3305069" y="2151888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 dirty="0"/>
        </a:p>
      </dsp:txBody>
      <dsp:txXfrm>
        <a:off x="3318946" y="2165765"/>
        <a:ext cx="718360" cy="446028"/>
      </dsp:txXfrm>
    </dsp:sp>
    <dsp:sp modelId="{FEB1A8AB-0503-4895-9DDB-7EE78860442D}">
      <dsp:nvSpPr>
        <dsp:cNvPr id="0" name=""/>
        <dsp:cNvSpPr/>
      </dsp:nvSpPr>
      <dsp:spPr>
        <a:xfrm>
          <a:off x="4134084" y="691577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0CF0C-1357-4095-AC14-219D68D3726E}">
      <dsp:nvSpPr>
        <dsp:cNvPr id="0" name=""/>
        <dsp:cNvSpPr/>
      </dsp:nvSpPr>
      <dsp:spPr>
        <a:xfrm>
          <a:off x="4216986" y="770334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6, Cyril</a:t>
          </a:r>
          <a:endParaRPr lang="cs-CZ" sz="1400" kern="1200" dirty="0"/>
        </a:p>
      </dsp:txBody>
      <dsp:txXfrm>
        <a:off x="4230863" y="784211"/>
        <a:ext cx="718360" cy="446028"/>
      </dsp:txXfrm>
    </dsp:sp>
    <dsp:sp modelId="{CBDD93DE-7483-4973-B0D1-2CF11022E724}">
      <dsp:nvSpPr>
        <dsp:cNvPr id="0" name=""/>
        <dsp:cNvSpPr/>
      </dsp:nvSpPr>
      <dsp:spPr>
        <a:xfrm>
          <a:off x="3678126" y="1382355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36E8B6-9D3D-464B-8BA0-64A00A9CD913}">
      <dsp:nvSpPr>
        <dsp:cNvPr id="0" name=""/>
        <dsp:cNvSpPr/>
      </dsp:nvSpPr>
      <dsp:spPr>
        <a:xfrm>
          <a:off x="3761027" y="1461111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 dirty="0"/>
        </a:p>
      </dsp:txBody>
      <dsp:txXfrm>
        <a:off x="3774904" y="1474988"/>
        <a:ext cx="718360" cy="446028"/>
      </dsp:txXfrm>
    </dsp:sp>
    <dsp:sp modelId="{21D72A33-A97C-4D4D-8554-34C9A6B6E3AC}">
      <dsp:nvSpPr>
        <dsp:cNvPr id="0" name=""/>
        <dsp:cNvSpPr/>
      </dsp:nvSpPr>
      <dsp:spPr>
        <a:xfrm>
          <a:off x="4590043" y="1382355"/>
          <a:ext cx="746114" cy="473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79296-1F43-4DB6-8B46-556738B3779F}">
      <dsp:nvSpPr>
        <dsp:cNvPr id="0" name=""/>
        <dsp:cNvSpPr/>
      </dsp:nvSpPr>
      <dsp:spPr>
        <a:xfrm>
          <a:off x="4672944" y="1461111"/>
          <a:ext cx="746114" cy="473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 dirty="0"/>
        </a:p>
      </dsp:txBody>
      <dsp:txXfrm>
        <a:off x="4686821" y="1474988"/>
        <a:ext cx="718360" cy="4460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23F71-C3AC-463B-9CE0-B03F534C7B4C}">
      <dsp:nvSpPr>
        <dsp:cNvPr id="0" name=""/>
        <dsp:cNvSpPr/>
      </dsp:nvSpPr>
      <dsp:spPr>
        <a:xfrm>
          <a:off x="3848559" y="975353"/>
          <a:ext cx="381715" cy="181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797"/>
              </a:lnTo>
              <a:lnTo>
                <a:pt x="381715" y="123797"/>
              </a:lnTo>
              <a:lnTo>
                <a:pt x="381715" y="1816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F0248-1F00-40D9-B9C0-7BC4284190C2}">
      <dsp:nvSpPr>
        <dsp:cNvPr id="0" name=""/>
        <dsp:cNvSpPr/>
      </dsp:nvSpPr>
      <dsp:spPr>
        <a:xfrm>
          <a:off x="3466844" y="975353"/>
          <a:ext cx="381715" cy="181661"/>
        </a:xfrm>
        <a:custGeom>
          <a:avLst/>
          <a:gdLst/>
          <a:ahLst/>
          <a:cxnLst/>
          <a:rect l="0" t="0" r="0" b="0"/>
          <a:pathLst>
            <a:path>
              <a:moveTo>
                <a:pt x="381715" y="0"/>
              </a:moveTo>
              <a:lnTo>
                <a:pt x="381715" y="123797"/>
              </a:lnTo>
              <a:lnTo>
                <a:pt x="0" y="123797"/>
              </a:lnTo>
              <a:lnTo>
                <a:pt x="0" y="1816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57BB7A-DBED-4E40-BB8C-427B1BF5D9B2}">
      <dsp:nvSpPr>
        <dsp:cNvPr id="0" name=""/>
        <dsp:cNvSpPr/>
      </dsp:nvSpPr>
      <dsp:spPr>
        <a:xfrm>
          <a:off x="2894271" y="397054"/>
          <a:ext cx="954288" cy="181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797"/>
              </a:lnTo>
              <a:lnTo>
                <a:pt x="954288" y="123797"/>
              </a:lnTo>
              <a:lnTo>
                <a:pt x="954288" y="1816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86AAE-2FD7-4D6D-9F06-DEFF0690A732}">
      <dsp:nvSpPr>
        <dsp:cNvPr id="0" name=""/>
        <dsp:cNvSpPr/>
      </dsp:nvSpPr>
      <dsp:spPr>
        <a:xfrm>
          <a:off x="2703413" y="1553652"/>
          <a:ext cx="381715" cy="181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797"/>
              </a:lnTo>
              <a:lnTo>
                <a:pt x="381715" y="123797"/>
              </a:lnTo>
              <a:lnTo>
                <a:pt x="381715" y="1816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51DC0-889F-4C8C-B040-4E44A18AE266}">
      <dsp:nvSpPr>
        <dsp:cNvPr id="0" name=""/>
        <dsp:cNvSpPr/>
      </dsp:nvSpPr>
      <dsp:spPr>
        <a:xfrm>
          <a:off x="2321697" y="1553652"/>
          <a:ext cx="381715" cy="181661"/>
        </a:xfrm>
        <a:custGeom>
          <a:avLst/>
          <a:gdLst/>
          <a:ahLst/>
          <a:cxnLst/>
          <a:rect l="0" t="0" r="0" b="0"/>
          <a:pathLst>
            <a:path>
              <a:moveTo>
                <a:pt x="381715" y="0"/>
              </a:moveTo>
              <a:lnTo>
                <a:pt x="381715" y="123797"/>
              </a:lnTo>
              <a:lnTo>
                <a:pt x="0" y="123797"/>
              </a:lnTo>
              <a:lnTo>
                <a:pt x="0" y="1816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87AA2-D6CC-4184-BA9D-3BC42BF4487C}">
      <dsp:nvSpPr>
        <dsp:cNvPr id="0" name=""/>
        <dsp:cNvSpPr/>
      </dsp:nvSpPr>
      <dsp:spPr>
        <a:xfrm>
          <a:off x="1939982" y="975353"/>
          <a:ext cx="763430" cy="181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797"/>
              </a:lnTo>
              <a:lnTo>
                <a:pt x="763430" y="123797"/>
              </a:lnTo>
              <a:lnTo>
                <a:pt x="763430" y="1816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09C119-2273-450C-9616-93E500EDE60E}">
      <dsp:nvSpPr>
        <dsp:cNvPr id="0" name=""/>
        <dsp:cNvSpPr/>
      </dsp:nvSpPr>
      <dsp:spPr>
        <a:xfrm>
          <a:off x="1176551" y="1553652"/>
          <a:ext cx="381715" cy="181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797"/>
              </a:lnTo>
              <a:lnTo>
                <a:pt x="381715" y="123797"/>
              </a:lnTo>
              <a:lnTo>
                <a:pt x="381715" y="1816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B985A3-9882-4E37-A968-C0851E00A6C2}">
      <dsp:nvSpPr>
        <dsp:cNvPr id="0" name=""/>
        <dsp:cNvSpPr/>
      </dsp:nvSpPr>
      <dsp:spPr>
        <a:xfrm>
          <a:off x="794836" y="1553652"/>
          <a:ext cx="381715" cy="181661"/>
        </a:xfrm>
        <a:custGeom>
          <a:avLst/>
          <a:gdLst/>
          <a:ahLst/>
          <a:cxnLst/>
          <a:rect l="0" t="0" r="0" b="0"/>
          <a:pathLst>
            <a:path>
              <a:moveTo>
                <a:pt x="381715" y="0"/>
              </a:moveTo>
              <a:lnTo>
                <a:pt x="381715" y="123797"/>
              </a:lnTo>
              <a:lnTo>
                <a:pt x="0" y="123797"/>
              </a:lnTo>
              <a:lnTo>
                <a:pt x="0" y="1816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7B6A6-A154-4E02-99C0-BFBE7EEA838D}">
      <dsp:nvSpPr>
        <dsp:cNvPr id="0" name=""/>
        <dsp:cNvSpPr/>
      </dsp:nvSpPr>
      <dsp:spPr>
        <a:xfrm>
          <a:off x="1176551" y="975353"/>
          <a:ext cx="763430" cy="181661"/>
        </a:xfrm>
        <a:custGeom>
          <a:avLst/>
          <a:gdLst/>
          <a:ahLst/>
          <a:cxnLst/>
          <a:rect l="0" t="0" r="0" b="0"/>
          <a:pathLst>
            <a:path>
              <a:moveTo>
                <a:pt x="763430" y="0"/>
              </a:moveTo>
              <a:lnTo>
                <a:pt x="763430" y="123797"/>
              </a:lnTo>
              <a:lnTo>
                <a:pt x="0" y="123797"/>
              </a:lnTo>
              <a:lnTo>
                <a:pt x="0" y="1816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41F55-DBD6-4151-A642-26182A3F0677}">
      <dsp:nvSpPr>
        <dsp:cNvPr id="0" name=""/>
        <dsp:cNvSpPr/>
      </dsp:nvSpPr>
      <dsp:spPr>
        <a:xfrm>
          <a:off x="1939982" y="397054"/>
          <a:ext cx="954288" cy="181661"/>
        </a:xfrm>
        <a:custGeom>
          <a:avLst/>
          <a:gdLst/>
          <a:ahLst/>
          <a:cxnLst/>
          <a:rect l="0" t="0" r="0" b="0"/>
          <a:pathLst>
            <a:path>
              <a:moveTo>
                <a:pt x="954288" y="0"/>
              </a:moveTo>
              <a:lnTo>
                <a:pt x="954288" y="123797"/>
              </a:lnTo>
              <a:lnTo>
                <a:pt x="0" y="123797"/>
              </a:lnTo>
              <a:lnTo>
                <a:pt x="0" y="1816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7111A-2FF4-4243-8502-C307DCFFFE1D}">
      <dsp:nvSpPr>
        <dsp:cNvPr id="0" name=""/>
        <dsp:cNvSpPr/>
      </dsp:nvSpPr>
      <dsp:spPr>
        <a:xfrm>
          <a:off x="2581958" y="417"/>
          <a:ext cx="624625" cy="3966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A2008-E71E-4E08-931D-87776BAB4F67}">
      <dsp:nvSpPr>
        <dsp:cNvPr id="0" name=""/>
        <dsp:cNvSpPr/>
      </dsp:nvSpPr>
      <dsp:spPr>
        <a:xfrm>
          <a:off x="2651361" y="66350"/>
          <a:ext cx="624625" cy="39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2</a:t>
          </a:r>
          <a:endParaRPr lang="cs-CZ" sz="1700" kern="1200" dirty="0"/>
        </a:p>
      </dsp:txBody>
      <dsp:txXfrm>
        <a:off x="2662978" y="77967"/>
        <a:ext cx="601391" cy="373403"/>
      </dsp:txXfrm>
    </dsp:sp>
    <dsp:sp modelId="{11280AC9-984C-4EF4-AE17-FC9E376965B3}">
      <dsp:nvSpPr>
        <dsp:cNvPr id="0" name=""/>
        <dsp:cNvSpPr/>
      </dsp:nvSpPr>
      <dsp:spPr>
        <a:xfrm>
          <a:off x="1627669" y="578716"/>
          <a:ext cx="624625" cy="3966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44902-12F2-4802-AE2A-5FC672223613}">
      <dsp:nvSpPr>
        <dsp:cNvPr id="0" name=""/>
        <dsp:cNvSpPr/>
      </dsp:nvSpPr>
      <dsp:spPr>
        <a:xfrm>
          <a:off x="1697072" y="644649"/>
          <a:ext cx="624625" cy="39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5</a:t>
          </a:r>
          <a:endParaRPr lang="cs-CZ" sz="1700" kern="1200" dirty="0"/>
        </a:p>
      </dsp:txBody>
      <dsp:txXfrm>
        <a:off x="1708689" y="656266"/>
        <a:ext cx="601391" cy="373403"/>
      </dsp:txXfrm>
    </dsp:sp>
    <dsp:sp modelId="{BCE56A59-5B7B-463A-9D98-D73BAE92D5F6}">
      <dsp:nvSpPr>
        <dsp:cNvPr id="0" name=""/>
        <dsp:cNvSpPr/>
      </dsp:nvSpPr>
      <dsp:spPr>
        <a:xfrm>
          <a:off x="864239" y="1157015"/>
          <a:ext cx="624625" cy="3966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CC6D6-A513-4048-AA10-68EBB6677DFB}">
      <dsp:nvSpPr>
        <dsp:cNvPr id="0" name=""/>
        <dsp:cNvSpPr/>
      </dsp:nvSpPr>
      <dsp:spPr>
        <a:xfrm>
          <a:off x="933641" y="1222948"/>
          <a:ext cx="624625" cy="39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9</a:t>
          </a:r>
          <a:endParaRPr lang="cs-CZ" sz="1700" kern="1200" dirty="0"/>
        </a:p>
      </dsp:txBody>
      <dsp:txXfrm>
        <a:off x="945258" y="1234565"/>
        <a:ext cx="601391" cy="373403"/>
      </dsp:txXfrm>
    </dsp:sp>
    <dsp:sp modelId="{93998E0F-1FC8-490F-A67E-5E7D83A9C3D9}">
      <dsp:nvSpPr>
        <dsp:cNvPr id="0" name=""/>
        <dsp:cNvSpPr/>
      </dsp:nvSpPr>
      <dsp:spPr>
        <a:xfrm>
          <a:off x="482523" y="1735314"/>
          <a:ext cx="624625" cy="3966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9C257E-0935-4A8A-BBBA-F42A3926F319}">
      <dsp:nvSpPr>
        <dsp:cNvPr id="0" name=""/>
        <dsp:cNvSpPr/>
      </dsp:nvSpPr>
      <dsp:spPr>
        <a:xfrm>
          <a:off x="551926" y="1801247"/>
          <a:ext cx="624625" cy="39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/>
        </a:p>
      </dsp:txBody>
      <dsp:txXfrm>
        <a:off x="563543" y="1812864"/>
        <a:ext cx="601391" cy="373403"/>
      </dsp:txXfrm>
    </dsp:sp>
    <dsp:sp modelId="{34CBA90A-D5C4-4F80-AE7F-EBCF5857928E}">
      <dsp:nvSpPr>
        <dsp:cNvPr id="0" name=""/>
        <dsp:cNvSpPr/>
      </dsp:nvSpPr>
      <dsp:spPr>
        <a:xfrm>
          <a:off x="1245954" y="1735314"/>
          <a:ext cx="624625" cy="3966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00BF1D-3793-4686-AB94-915B39B89891}">
      <dsp:nvSpPr>
        <dsp:cNvPr id="0" name=""/>
        <dsp:cNvSpPr/>
      </dsp:nvSpPr>
      <dsp:spPr>
        <a:xfrm>
          <a:off x="1315357" y="1801247"/>
          <a:ext cx="624625" cy="39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/>
        </a:p>
      </dsp:txBody>
      <dsp:txXfrm>
        <a:off x="1326974" y="1812864"/>
        <a:ext cx="601391" cy="373403"/>
      </dsp:txXfrm>
    </dsp:sp>
    <dsp:sp modelId="{E739BF31-59FD-4B49-9E0D-26B5671FC34E}">
      <dsp:nvSpPr>
        <dsp:cNvPr id="0" name=""/>
        <dsp:cNvSpPr/>
      </dsp:nvSpPr>
      <dsp:spPr>
        <a:xfrm>
          <a:off x="2391100" y="1157015"/>
          <a:ext cx="624625" cy="3966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80358-FDCE-4A0F-B372-436F2E1B1489}">
      <dsp:nvSpPr>
        <dsp:cNvPr id="0" name=""/>
        <dsp:cNvSpPr/>
      </dsp:nvSpPr>
      <dsp:spPr>
        <a:xfrm>
          <a:off x="2460503" y="1222948"/>
          <a:ext cx="624625" cy="39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7</a:t>
          </a:r>
          <a:endParaRPr lang="cs-CZ" sz="1700" kern="1200" dirty="0"/>
        </a:p>
      </dsp:txBody>
      <dsp:txXfrm>
        <a:off x="2472120" y="1234565"/>
        <a:ext cx="601391" cy="373403"/>
      </dsp:txXfrm>
    </dsp:sp>
    <dsp:sp modelId="{B077342F-51DE-4360-9427-E9CEF2BE0D47}">
      <dsp:nvSpPr>
        <dsp:cNvPr id="0" name=""/>
        <dsp:cNvSpPr/>
      </dsp:nvSpPr>
      <dsp:spPr>
        <a:xfrm>
          <a:off x="2009385" y="1735314"/>
          <a:ext cx="624625" cy="3966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92AD7-B15D-4210-BCF3-F918F6912A22}">
      <dsp:nvSpPr>
        <dsp:cNvPr id="0" name=""/>
        <dsp:cNvSpPr/>
      </dsp:nvSpPr>
      <dsp:spPr>
        <a:xfrm>
          <a:off x="2078788" y="1801247"/>
          <a:ext cx="624625" cy="39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/>
        </a:p>
      </dsp:txBody>
      <dsp:txXfrm>
        <a:off x="2090405" y="1812864"/>
        <a:ext cx="601391" cy="373403"/>
      </dsp:txXfrm>
    </dsp:sp>
    <dsp:sp modelId="{62FBB2EF-F692-40E1-99D4-54626D9E3434}">
      <dsp:nvSpPr>
        <dsp:cNvPr id="0" name=""/>
        <dsp:cNvSpPr/>
      </dsp:nvSpPr>
      <dsp:spPr>
        <a:xfrm>
          <a:off x="2772816" y="1735314"/>
          <a:ext cx="624625" cy="3966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3914B-9A59-41B0-865B-217A394EC63C}">
      <dsp:nvSpPr>
        <dsp:cNvPr id="0" name=""/>
        <dsp:cNvSpPr/>
      </dsp:nvSpPr>
      <dsp:spPr>
        <a:xfrm>
          <a:off x="2842218" y="1801247"/>
          <a:ext cx="624625" cy="39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/>
        </a:p>
      </dsp:txBody>
      <dsp:txXfrm>
        <a:off x="2853835" y="1812864"/>
        <a:ext cx="601391" cy="373403"/>
      </dsp:txXfrm>
    </dsp:sp>
    <dsp:sp modelId="{FEB1A8AB-0503-4895-9DDB-7EE78860442D}">
      <dsp:nvSpPr>
        <dsp:cNvPr id="0" name=""/>
        <dsp:cNvSpPr/>
      </dsp:nvSpPr>
      <dsp:spPr>
        <a:xfrm>
          <a:off x="3536246" y="578716"/>
          <a:ext cx="624625" cy="3966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0CF0C-1357-4095-AC14-219D68D3726E}">
      <dsp:nvSpPr>
        <dsp:cNvPr id="0" name=""/>
        <dsp:cNvSpPr/>
      </dsp:nvSpPr>
      <dsp:spPr>
        <a:xfrm>
          <a:off x="3605649" y="644649"/>
          <a:ext cx="624625" cy="39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6</a:t>
          </a:r>
          <a:endParaRPr lang="cs-CZ" sz="1700" kern="1200" dirty="0"/>
        </a:p>
      </dsp:txBody>
      <dsp:txXfrm>
        <a:off x="3617266" y="656266"/>
        <a:ext cx="601391" cy="373403"/>
      </dsp:txXfrm>
    </dsp:sp>
    <dsp:sp modelId="{CBDD93DE-7483-4973-B0D1-2CF11022E724}">
      <dsp:nvSpPr>
        <dsp:cNvPr id="0" name=""/>
        <dsp:cNvSpPr/>
      </dsp:nvSpPr>
      <dsp:spPr>
        <a:xfrm>
          <a:off x="3154531" y="1157015"/>
          <a:ext cx="624625" cy="3966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36E8B6-9D3D-464B-8BA0-64A00A9CD913}">
      <dsp:nvSpPr>
        <dsp:cNvPr id="0" name=""/>
        <dsp:cNvSpPr/>
      </dsp:nvSpPr>
      <dsp:spPr>
        <a:xfrm>
          <a:off x="3223934" y="1222948"/>
          <a:ext cx="624625" cy="39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z</a:t>
          </a:r>
          <a:endParaRPr lang="cs-CZ" sz="1700" kern="1200" dirty="0"/>
        </a:p>
      </dsp:txBody>
      <dsp:txXfrm>
        <a:off x="3235551" y="1234565"/>
        <a:ext cx="601391" cy="373403"/>
      </dsp:txXfrm>
    </dsp:sp>
    <dsp:sp modelId="{21D72A33-A97C-4D4D-8554-34C9A6B6E3AC}">
      <dsp:nvSpPr>
        <dsp:cNvPr id="0" name=""/>
        <dsp:cNvSpPr/>
      </dsp:nvSpPr>
      <dsp:spPr>
        <a:xfrm>
          <a:off x="3917962" y="1157015"/>
          <a:ext cx="624625" cy="3966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79296-1F43-4DB6-8B46-556738B3779F}">
      <dsp:nvSpPr>
        <dsp:cNvPr id="0" name=""/>
        <dsp:cNvSpPr/>
      </dsp:nvSpPr>
      <dsp:spPr>
        <a:xfrm>
          <a:off x="3987365" y="1222948"/>
          <a:ext cx="624625" cy="39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/>
        </a:p>
      </dsp:txBody>
      <dsp:txXfrm>
        <a:off x="3998982" y="1234565"/>
        <a:ext cx="601391" cy="3734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23F71-C3AC-463B-9CE0-B03F534C7B4C}">
      <dsp:nvSpPr>
        <dsp:cNvPr id="0" name=""/>
        <dsp:cNvSpPr/>
      </dsp:nvSpPr>
      <dsp:spPr>
        <a:xfrm>
          <a:off x="4091531" y="894814"/>
          <a:ext cx="350247" cy="166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591"/>
              </a:lnTo>
              <a:lnTo>
                <a:pt x="350247" y="113591"/>
              </a:lnTo>
              <a:lnTo>
                <a:pt x="350247" y="1666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B41D27-98DB-461F-B8FB-E3314C256E1C}">
      <dsp:nvSpPr>
        <dsp:cNvPr id="0" name=""/>
        <dsp:cNvSpPr/>
      </dsp:nvSpPr>
      <dsp:spPr>
        <a:xfrm>
          <a:off x="3741283" y="1425439"/>
          <a:ext cx="350247" cy="166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591"/>
              </a:lnTo>
              <a:lnTo>
                <a:pt x="350247" y="113591"/>
              </a:lnTo>
              <a:lnTo>
                <a:pt x="350247" y="1666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689DCF-1055-4F55-8F19-DDBDBF961669}">
      <dsp:nvSpPr>
        <dsp:cNvPr id="0" name=""/>
        <dsp:cNvSpPr/>
      </dsp:nvSpPr>
      <dsp:spPr>
        <a:xfrm>
          <a:off x="3391035" y="1425439"/>
          <a:ext cx="350247" cy="166686"/>
        </a:xfrm>
        <a:custGeom>
          <a:avLst/>
          <a:gdLst/>
          <a:ahLst/>
          <a:cxnLst/>
          <a:rect l="0" t="0" r="0" b="0"/>
          <a:pathLst>
            <a:path>
              <a:moveTo>
                <a:pt x="350247" y="0"/>
              </a:moveTo>
              <a:lnTo>
                <a:pt x="350247" y="113591"/>
              </a:lnTo>
              <a:lnTo>
                <a:pt x="0" y="113591"/>
              </a:lnTo>
              <a:lnTo>
                <a:pt x="0" y="1666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F0248-1F00-40D9-B9C0-7BC4284190C2}">
      <dsp:nvSpPr>
        <dsp:cNvPr id="0" name=""/>
        <dsp:cNvSpPr/>
      </dsp:nvSpPr>
      <dsp:spPr>
        <a:xfrm>
          <a:off x="3741283" y="894814"/>
          <a:ext cx="350247" cy="166686"/>
        </a:xfrm>
        <a:custGeom>
          <a:avLst/>
          <a:gdLst/>
          <a:ahLst/>
          <a:cxnLst/>
          <a:rect l="0" t="0" r="0" b="0"/>
          <a:pathLst>
            <a:path>
              <a:moveTo>
                <a:pt x="350247" y="0"/>
              </a:moveTo>
              <a:lnTo>
                <a:pt x="350247" y="113591"/>
              </a:lnTo>
              <a:lnTo>
                <a:pt x="0" y="113591"/>
              </a:lnTo>
              <a:lnTo>
                <a:pt x="0" y="1666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57BB7A-DBED-4E40-BB8C-427B1BF5D9B2}">
      <dsp:nvSpPr>
        <dsp:cNvPr id="0" name=""/>
        <dsp:cNvSpPr/>
      </dsp:nvSpPr>
      <dsp:spPr>
        <a:xfrm>
          <a:off x="2865664" y="364188"/>
          <a:ext cx="1225867" cy="166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591"/>
              </a:lnTo>
              <a:lnTo>
                <a:pt x="1225867" y="113591"/>
              </a:lnTo>
              <a:lnTo>
                <a:pt x="1225867" y="1666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86AAE-2FD7-4D6D-9F06-DEFF0690A732}">
      <dsp:nvSpPr>
        <dsp:cNvPr id="0" name=""/>
        <dsp:cNvSpPr/>
      </dsp:nvSpPr>
      <dsp:spPr>
        <a:xfrm>
          <a:off x="2340292" y="1425439"/>
          <a:ext cx="350247" cy="166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591"/>
              </a:lnTo>
              <a:lnTo>
                <a:pt x="350247" y="113591"/>
              </a:lnTo>
              <a:lnTo>
                <a:pt x="350247" y="1666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51DC0-889F-4C8C-B040-4E44A18AE266}">
      <dsp:nvSpPr>
        <dsp:cNvPr id="0" name=""/>
        <dsp:cNvSpPr/>
      </dsp:nvSpPr>
      <dsp:spPr>
        <a:xfrm>
          <a:off x="1990044" y="1425439"/>
          <a:ext cx="350247" cy="166686"/>
        </a:xfrm>
        <a:custGeom>
          <a:avLst/>
          <a:gdLst/>
          <a:ahLst/>
          <a:cxnLst/>
          <a:rect l="0" t="0" r="0" b="0"/>
          <a:pathLst>
            <a:path>
              <a:moveTo>
                <a:pt x="350247" y="0"/>
              </a:moveTo>
              <a:lnTo>
                <a:pt x="350247" y="113591"/>
              </a:lnTo>
              <a:lnTo>
                <a:pt x="0" y="113591"/>
              </a:lnTo>
              <a:lnTo>
                <a:pt x="0" y="1666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87AA2-D6CC-4184-BA9D-3BC42BF4487C}">
      <dsp:nvSpPr>
        <dsp:cNvPr id="0" name=""/>
        <dsp:cNvSpPr/>
      </dsp:nvSpPr>
      <dsp:spPr>
        <a:xfrm>
          <a:off x="1639796" y="894814"/>
          <a:ext cx="700495" cy="166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591"/>
              </a:lnTo>
              <a:lnTo>
                <a:pt x="700495" y="113591"/>
              </a:lnTo>
              <a:lnTo>
                <a:pt x="700495" y="1666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09C119-2273-450C-9616-93E500EDE60E}">
      <dsp:nvSpPr>
        <dsp:cNvPr id="0" name=""/>
        <dsp:cNvSpPr/>
      </dsp:nvSpPr>
      <dsp:spPr>
        <a:xfrm>
          <a:off x="939301" y="1425439"/>
          <a:ext cx="350247" cy="166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591"/>
              </a:lnTo>
              <a:lnTo>
                <a:pt x="350247" y="113591"/>
              </a:lnTo>
              <a:lnTo>
                <a:pt x="350247" y="1666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B985A3-9882-4E37-A968-C0851E00A6C2}">
      <dsp:nvSpPr>
        <dsp:cNvPr id="0" name=""/>
        <dsp:cNvSpPr/>
      </dsp:nvSpPr>
      <dsp:spPr>
        <a:xfrm>
          <a:off x="589053" y="1425439"/>
          <a:ext cx="350247" cy="166686"/>
        </a:xfrm>
        <a:custGeom>
          <a:avLst/>
          <a:gdLst/>
          <a:ahLst/>
          <a:cxnLst/>
          <a:rect l="0" t="0" r="0" b="0"/>
          <a:pathLst>
            <a:path>
              <a:moveTo>
                <a:pt x="350247" y="0"/>
              </a:moveTo>
              <a:lnTo>
                <a:pt x="350247" y="113591"/>
              </a:lnTo>
              <a:lnTo>
                <a:pt x="0" y="113591"/>
              </a:lnTo>
              <a:lnTo>
                <a:pt x="0" y="1666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7B6A6-A154-4E02-99C0-BFBE7EEA838D}">
      <dsp:nvSpPr>
        <dsp:cNvPr id="0" name=""/>
        <dsp:cNvSpPr/>
      </dsp:nvSpPr>
      <dsp:spPr>
        <a:xfrm>
          <a:off x="939301" y="894814"/>
          <a:ext cx="700495" cy="166686"/>
        </a:xfrm>
        <a:custGeom>
          <a:avLst/>
          <a:gdLst/>
          <a:ahLst/>
          <a:cxnLst/>
          <a:rect l="0" t="0" r="0" b="0"/>
          <a:pathLst>
            <a:path>
              <a:moveTo>
                <a:pt x="700495" y="0"/>
              </a:moveTo>
              <a:lnTo>
                <a:pt x="700495" y="113591"/>
              </a:lnTo>
              <a:lnTo>
                <a:pt x="0" y="113591"/>
              </a:lnTo>
              <a:lnTo>
                <a:pt x="0" y="1666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41F55-DBD6-4151-A642-26182A3F0677}">
      <dsp:nvSpPr>
        <dsp:cNvPr id="0" name=""/>
        <dsp:cNvSpPr/>
      </dsp:nvSpPr>
      <dsp:spPr>
        <a:xfrm>
          <a:off x="1639796" y="364188"/>
          <a:ext cx="1225867" cy="166686"/>
        </a:xfrm>
        <a:custGeom>
          <a:avLst/>
          <a:gdLst/>
          <a:ahLst/>
          <a:cxnLst/>
          <a:rect l="0" t="0" r="0" b="0"/>
          <a:pathLst>
            <a:path>
              <a:moveTo>
                <a:pt x="1225867" y="0"/>
              </a:moveTo>
              <a:lnTo>
                <a:pt x="1225867" y="113591"/>
              </a:lnTo>
              <a:lnTo>
                <a:pt x="0" y="113591"/>
              </a:lnTo>
              <a:lnTo>
                <a:pt x="0" y="1666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7111A-2FF4-4243-8502-C307DCFFFE1D}">
      <dsp:nvSpPr>
        <dsp:cNvPr id="0" name=""/>
        <dsp:cNvSpPr/>
      </dsp:nvSpPr>
      <dsp:spPr>
        <a:xfrm>
          <a:off x="2579097" y="249"/>
          <a:ext cx="573132" cy="363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A2008-E71E-4E08-931D-87776BAB4F67}">
      <dsp:nvSpPr>
        <dsp:cNvPr id="0" name=""/>
        <dsp:cNvSpPr/>
      </dsp:nvSpPr>
      <dsp:spPr>
        <a:xfrm>
          <a:off x="2642779" y="60746"/>
          <a:ext cx="573132" cy="36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2</a:t>
          </a:r>
          <a:endParaRPr lang="cs-CZ" sz="1500" kern="1200" dirty="0"/>
        </a:p>
      </dsp:txBody>
      <dsp:txXfrm>
        <a:off x="2653438" y="71405"/>
        <a:ext cx="551814" cy="342621"/>
      </dsp:txXfrm>
    </dsp:sp>
    <dsp:sp modelId="{11280AC9-984C-4EF4-AE17-FC9E376965B3}">
      <dsp:nvSpPr>
        <dsp:cNvPr id="0" name=""/>
        <dsp:cNvSpPr/>
      </dsp:nvSpPr>
      <dsp:spPr>
        <a:xfrm>
          <a:off x="1353230" y="530874"/>
          <a:ext cx="573132" cy="363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44902-12F2-4802-AE2A-5FC672223613}">
      <dsp:nvSpPr>
        <dsp:cNvPr id="0" name=""/>
        <dsp:cNvSpPr/>
      </dsp:nvSpPr>
      <dsp:spPr>
        <a:xfrm>
          <a:off x="1416911" y="591372"/>
          <a:ext cx="573132" cy="36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5</a:t>
          </a:r>
          <a:endParaRPr lang="cs-CZ" sz="1500" kern="1200" dirty="0"/>
        </a:p>
      </dsp:txBody>
      <dsp:txXfrm>
        <a:off x="1427570" y="602031"/>
        <a:ext cx="551814" cy="342621"/>
      </dsp:txXfrm>
    </dsp:sp>
    <dsp:sp modelId="{BCE56A59-5B7B-463A-9D98-D73BAE92D5F6}">
      <dsp:nvSpPr>
        <dsp:cNvPr id="0" name=""/>
        <dsp:cNvSpPr/>
      </dsp:nvSpPr>
      <dsp:spPr>
        <a:xfrm>
          <a:off x="652734" y="1061500"/>
          <a:ext cx="573132" cy="363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CC6D6-A513-4048-AA10-68EBB6677DFB}">
      <dsp:nvSpPr>
        <dsp:cNvPr id="0" name=""/>
        <dsp:cNvSpPr/>
      </dsp:nvSpPr>
      <dsp:spPr>
        <a:xfrm>
          <a:off x="716416" y="1121997"/>
          <a:ext cx="573132" cy="36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9</a:t>
          </a:r>
          <a:endParaRPr lang="cs-CZ" sz="1500" kern="1200" dirty="0"/>
        </a:p>
      </dsp:txBody>
      <dsp:txXfrm>
        <a:off x="727075" y="1132656"/>
        <a:ext cx="551814" cy="342621"/>
      </dsp:txXfrm>
    </dsp:sp>
    <dsp:sp modelId="{93998E0F-1FC8-490F-A67E-5E7D83A9C3D9}">
      <dsp:nvSpPr>
        <dsp:cNvPr id="0" name=""/>
        <dsp:cNvSpPr/>
      </dsp:nvSpPr>
      <dsp:spPr>
        <a:xfrm>
          <a:off x="302486" y="1592125"/>
          <a:ext cx="573132" cy="363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9C257E-0935-4A8A-BBBA-F42A3926F319}">
      <dsp:nvSpPr>
        <dsp:cNvPr id="0" name=""/>
        <dsp:cNvSpPr/>
      </dsp:nvSpPr>
      <dsp:spPr>
        <a:xfrm>
          <a:off x="366168" y="1652623"/>
          <a:ext cx="573132" cy="36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 dirty="0"/>
        </a:p>
      </dsp:txBody>
      <dsp:txXfrm>
        <a:off x="376827" y="1663282"/>
        <a:ext cx="551814" cy="342621"/>
      </dsp:txXfrm>
    </dsp:sp>
    <dsp:sp modelId="{34CBA90A-D5C4-4F80-AE7F-EBCF5857928E}">
      <dsp:nvSpPr>
        <dsp:cNvPr id="0" name=""/>
        <dsp:cNvSpPr/>
      </dsp:nvSpPr>
      <dsp:spPr>
        <a:xfrm>
          <a:off x="1002982" y="1592125"/>
          <a:ext cx="573132" cy="363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00BF1D-3793-4686-AB94-915B39B89891}">
      <dsp:nvSpPr>
        <dsp:cNvPr id="0" name=""/>
        <dsp:cNvSpPr/>
      </dsp:nvSpPr>
      <dsp:spPr>
        <a:xfrm>
          <a:off x="1066663" y="1652623"/>
          <a:ext cx="573132" cy="36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 dirty="0"/>
        </a:p>
      </dsp:txBody>
      <dsp:txXfrm>
        <a:off x="1077322" y="1663282"/>
        <a:ext cx="551814" cy="342621"/>
      </dsp:txXfrm>
    </dsp:sp>
    <dsp:sp modelId="{E739BF31-59FD-4B49-9E0D-26B5671FC34E}">
      <dsp:nvSpPr>
        <dsp:cNvPr id="0" name=""/>
        <dsp:cNvSpPr/>
      </dsp:nvSpPr>
      <dsp:spPr>
        <a:xfrm>
          <a:off x="2053725" y="1061500"/>
          <a:ext cx="573132" cy="363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80358-FDCE-4A0F-B372-436F2E1B1489}">
      <dsp:nvSpPr>
        <dsp:cNvPr id="0" name=""/>
        <dsp:cNvSpPr/>
      </dsp:nvSpPr>
      <dsp:spPr>
        <a:xfrm>
          <a:off x="2117407" y="1121997"/>
          <a:ext cx="573132" cy="36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7</a:t>
          </a:r>
          <a:endParaRPr lang="cs-CZ" sz="1500" kern="1200" dirty="0"/>
        </a:p>
      </dsp:txBody>
      <dsp:txXfrm>
        <a:off x="2128066" y="1132656"/>
        <a:ext cx="551814" cy="342621"/>
      </dsp:txXfrm>
    </dsp:sp>
    <dsp:sp modelId="{B077342F-51DE-4360-9427-E9CEF2BE0D47}">
      <dsp:nvSpPr>
        <dsp:cNvPr id="0" name=""/>
        <dsp:cNvSpPr/>
      </dsp:nvSpPr>
      <dsp:spPr>
        <a:xfrm>
          <a:off x="1703478" y="1592125"/>
          <a:ext cx="573132" cy="363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92AD7-B15D-4210-BCF3-F918F6912A22}">
      <dsp:nvSpPr>
        <dsp:cNvPr id="0" name=""/>
        <dsp:cNvSpPr/>
      </dsp:nvSpPr>
      <dsp:spPr>
        <a:xfrm>
          <a:off x="1767159" y="1652623"/>
          <a:ext cx="573132" cy="36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 dirty="0"/>
        </a:p>
      </dsp:txBody>
      <dsp:txXfrm>
        <a:off x="1777818" y="1663282"/>
        <a:ext cx="551814" cy="342621"/>
      </dsp:txXfrm>
    </dsp:sp>
    <dsp:sp modelId="{62FBB2EF-F692-40E1-99D4-54626D9E3434}">
      <dsp:nvSpPr>
        <dsp:cNvPr id="0" name=""/>
        <dsp:cNvSpPr/>
      </dsp:nvSpPr>
      <dsp:spPr>
        <a:xfrm>
          <a:off x="2403973" y="1592125"/>
          <a:ext cx="573132" cy="363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3914B-9A59-41B0-865B-217A394EC63C}">
      <dsp:nvSpPr>
        <dsp:cNvPr id="0" name=""/>
        <dsp:cNvSpPr/>
      </dsp:nvSpPr>
      <dsp:spPr>
        <a:xfrm>
          <a:off x="2467655" y="1652623"/>
          <a:ext cx="573132" cy="36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 dirty="0"/>
        </a:p>
      </dsp:txBody>
      <dsp:txXfrm>
        <a:off x="2478314" y="1663282"/>
        <a:ext cx="551814" cy="342621"/>
      </dsp:txXfrm>
    </dsp:sp>
    <dsp:sp modelId="{FEB1A8AB-0503-4895-9DDB-7EE78860442D}">
      <dsp:nvSpPr>
        <dsp:cNvPr id="0" name=""/>
        <dsp:cNvSpPr/>
      </dsp:nvSpPr>
      <dsp:spPr>
        <a:xfrm>
          <a:off x="3804965" y="530874"/>
          <a:ext cx="573132" cy="363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0CF0C-1357-4095-AC14-219D68D3726E}">
      <dsp:nvSpPr>
        <dsp:cNvPr id="0" name=""/>
        <dsp:cNvSpPr/>
      </dsp:nvSpPr>
      <dsp:spPr>
        <a:xfrm>
          <a:off x="3868646" y="591372"/>
          <a:ext cx="573132" cy="36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6</a:t>
          </a:r>
          <a:endParaRPr lang="cs-CZ" sz="1500" kern="1200" dirty="0"/>
        </a:p>
      </dsp:txBody>
      <dsp:txXfrm>
        <a:off x="3879305" y="602031"/>
        <a:ext cx="551814" cy="342621"/>
      </dsp:txXfrm>
    </dsp:sp>
    <dsp:sp modelId="{CBDD93DE-7483-4973-B0D1-2CF11022E724}">
      <dsp:nvSpPr>
        <dsp:cNvPr id="0" name=""/>
        <dsp:cNvSpPr/>
      </dsp:nvSpPr>
      <dsp:spPr>
        <a:xfrm>
          <a:off x="3454717" y="1061500"/>
          <a:ext cx="573132" cy="363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36E8B6-9D3D-464B-8BA0-64A00A9CD913}">
      <dsp:nvSpPr>
        <dsp:cNvPr id="0" name=""/>
        <dsp:cNvSpPr/>
      </dsp:nvSpPr>
      <dsp:spPr>
        <a:xfrm>
          <a:off x="3518398" y="1121997"/>
          <a:ext cx="573132" cy="36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i="1" kern="1200" dirty="0" smtClean="0"/>
            <a:t>z</a:t>
          </a:r>
          <a:endParaRPr lang="cs-CZ" sz="1500" i="1" kern="1200" dirty="0"/>
        </a:p>
      </dsp:txBody>
      <dsp:txXfrm>
        <a:off x="3529057" y="1132656"/>
        <a:ext cx="551814" cy="342621"/>
      </dsp:txXfrm>
    </dsp:sp>
    <dsp:sp modelId="{6BF80F7A-7D4F-4148-85D3-071B83164FA9}">
      <dsp:nvSpPr>
        <dsp:cNvPr id="0" name=""/>
        <dsp:cNvSpPr/>
      </dsp:nvSpPr>
      <dsp:spPr>
        <a:xfrm>
          <a:off x="3104469" y="1592125"/>
          <a:ext cx="573132" cy="363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30FA0-7722-4394-9CD7-8DB7E39A88D0}">
      <dsp:nvSpPr>
        <dsp:cNvPr id="0" name=""/>
        <dsp:cNvSpPr/>
      </dsp:nvSpPr>
      <dsp:spPr>
        <a:xfrm>
          <a:off x="3168150" y="1652623"/>
          <a:ext cx="573132" cy="36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 dirty="0"/>
        </a:p>
      </dsp:txBody>
      <dsp:txXfrm>
        <a:off x="3178809" y="1663282"/>
        <a:ext cx="551814" cy="342621"/>
      </dsp:txXfrm>
    </dsp:sp>
    <dsp:sp modelId="{B4D640CF-988B-4667-A6EF-91144827AA8C}">
      <dsp:nvSpPr>
        <dsp:cNvPr id="0" name=""/>
        <dsp:cNvSpPr/>
      </dsp:nvSpPr>
      <dsp:spPr>
        <a:xfrm>
          <a:off x="3804965" y="1592125"/>
          <a:ext cx="573132" cy="363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126395-F044-4867-BAF5-D427BBC24EAE}">
      <dsp:nvSpPr>
        <dsp:cNvPr id="0" name=""/>
        <dsp:cNvSpPr/>
      </dsp:nvSpPr>
      <dsp:spPr>
        <a:xfrm>
          <a:off x="3868646" y="1652623"/>
          <a:ext cx="573132" cy="36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 dirty="0"/>
        </a:p>
      </dsp:txBody>
      <dsp:txXfrm>
        <a:off x="3879305" y="1663282"/>
        <a:ext cx="551814" cy="342621"/>
      </dsp:txXfrm>
    </dsp:sp>
    <dsp:sp modelId="{21D72A33-A97C-4D4D-8554-34C9A6B6E3AC}">
      <dsp:nvSpPr>
        <dsp:cNvPr id="0" name=""/>
        <dsp:cNvSpPr/>
      </dsp:nvSpPr>
      <dsp:spPr>
        <a:xfrm>
          <a:off x="4155212" y="1061500"/>
          <a:ext cx="573132" cy="363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79296-1F43-4DB6-8B46-556738B3779F}">
      <dsp:nvSpPr>
        <dsp:cNvPr id="0" name=""/>
        <dsp:cNvSpPr/>
      </dsp:nvSpPr>
      <dsp:spPr>
        <a:xfrm>
          <a:off x="4218894" y="1121997"/>
          <a:ext cx="573132" cy="363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 dirty="0"/>
        </a:p>
      </dsp:txBody>
      <dsp:txXfrm>
        <a:off x="4229553" y="1132656"/>
        <a:ext cx="551814" cy="3426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9" name="Obrázek 8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2" name="Obrázek 11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12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8" name="Obrázek 7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cs-CZ" dirty="0"/>
              <a:t>Priority </a:t>
            </a:r>
            <a:r>
              <a:rPr lang="en-US" altLang="cs-CZ" dirty="0" smtClean="0"/>
              <a:t>Queues</a:t>
            </a:r>
            <a:r>
              <a:rPr lang="cs-CZ" altLang="cs-CZ" dirty="0" smtClean="0"/>
              <a:t> and</a:t>
            </a:r>
            <a:r>
              <a:rPr lang="cs-CZ" dirty="0" smtClean="0"/>
              <a:t> </a:t>
            </a:r>
            <a:r>
              <a:rPr lang="cs-CZ" dirty="0" err="1" smtClean="0"/>
              <a:t>Heaps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Priority </a:t>
            </a:r>
            <a:r>
              <a:rPr lang="en-US" altLang="cs-CZ" dirty="0" smtClean="0"/>
              <a:t>Queue</a:t>
            </a:r>
            <a:r>
              <a:rPr lang="cs-CZ" altLang="cs-CZ" dirty="0" smtClean="0"/>
              <a:t> </a:t>
            </a:r>
            <a:r>
              <a:rPr lang="cs-CZ" dirty="0" smtClean="0"/>
              <a:t>– </a:t>
            </a:r>
            <a:r>
              <a:rPr lang="cs-CZ" dirty="0" smtClean="0"/>
              <a:t>ADT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priority queue stores a collection of items</a:t>
            </a:r>
          </a:p>
          <a:p>
            <a:r>
              <a:rPr lang="en-US" dirty="0"/>
              <a:t>An item is a pair</a:t>
            </a:r>
            <a:br>
              <a:rPr lang="en-US" dirty="0"/>
            </a:br>
            <a:r>
              <a:rPr lang="en-US" dirty="0"/>
              <a:t>(key, element)</a:t>
            </a:r>
          </a:p>
          <a:p>
            <a:r>
              <a:rPr lang="en-US" dirty="0"/>
              <a:t>Main methods of the Priority Queue ADT</a:t>
            </a:r>
          </a:p>
          <a:p>
            <a:pPr lvl="1"/>
            <a:r>
              <a:rPr lang="en-US" b="1" dirty="0" err="1"/>
              <a:t>insertItem</a:t>
            </a:r>
            <a:r>
              <a:rPr lang="en-US" b="1" dirty="0"/>
              <a:t>(k, o</a:t>
            </a:r>
            <a:r>
              <a:rPr lang="en-US" b="1" dirty="0" smtClean="0"/>
              <a:t>)</a:t>
            </a:r>
            <a:r>
              <a:rPr lang="cs-CZ" b="1" dirty="0" smtClean="0"/>
              <a:t> - </a:t>
            </a:r>
            <a:r>
              <a:rPr lang="en-US" dirty="0" smtClean="0"/>
              <a:t>inserts </a:t>
            </a:r>
            <a:r>
              <a:rPr lang="en-US" dirty="0"/>
              <a:t>an item with key k and element o</a:t>
            </a:r>
          </a:p>
          <a:p>
            <a:pPr lvl="1"/>
            <a:r>
              <a:rPr lang="en-US" b="1" dirty="0" err="1"/>
              <a:t>removeMin</a:t>
            </a:r>
            <a:r>
              <a:rPr lang="en-US" b="1" dirty="0" smtClean="0"/>
              <a:t>()</a:t>
            </a:r>
            <a:r>
              <a:rPr lang="cs-CZ" b="1" dirty="0" smtClean="0"/>
              <a:t> - </a:t>
            </a:r>
            <a:r>
              <a:rPr lang="en-US" dirty="0" smtClean="0"/>
              <a:t>removes </a:t>
            </a:r>
            <a:r>
              <a:rPr lang="en-US" dirty="0"/>
              <a:t>the item with smallest key and returns its element</a:t>
            </a:r>
          </a:p>
          <a:p>
            <a:r>
              <a:rPr lang="en-US" dirty="0"/>
              <a:t>Additional methods</a:t>
            </a:r>
          </a:p>
          <a:p>
            <a:pPr lvl="1"/>
            <a:r>
              <a:rPr lang="en-US" b="1" dirty="0" err="1"/>
              <a:t>minKey</a:t>
            </a:r>
            <a:r>
              <a:rPr lang="en-US" b="1" dirty="0"/>
              <a:t>(k, </a:t>
            </a:r>
            <a:r>
              <a:rPr lang="en-US" b="1" dirty="0" smtClean="0"/>
              <a:t>o)</a:t>
            </a:r>
            <a:r>
              <a:rPr lang="cs-CZ" b="1" dirty="0" smtClean="0"/>
              <a:t>	</a:t>
            </a:r>
            <a:r>
              <a:rPr lang="en-US" b="1" dirty="0" err="1" smtClean="0"/>
              <a:t>minElement</a:t>
            </a:r>
            <a:r>
              <a:rPr lang="en-US" b="1" dirty="0" smtClean="0"/>
              <a:t>()</a:t>
            </a:r>
            <a:r>
              <a:rPr lang="cs-CZ" b="1" dirty="0" smtClean="0"/>
              <a:t>		</a:t>
            </a:r>
            <a:r>
              <a:rPr lang="en-US" b="1" dirty="0" smtClean="0"/>
              <a:t>size()</a:t>
            </a:r>
            <a:r>
              <a:rPr lang="cs-CZ" b="1" dirty="0" smtClean="0"/>
              <a:t>		</a:t>
            </a:r>
            <a:r>
              <a:rPr lang="en-US" b="1" dirty="0" smtClean="0"/>
              <a:t> </a:t>
            </a:r>
            <a:r>
              <a:rPr lang="en-US" b="1" dirty="0" err="1"/>
              <a:t>isEmpty</a:t>
            </a:r>
            <a:r>
              <a:rPr lang="en-US" b="1" dirty="0"/>
              <a:t>()</a:t>
            </a:r>
          </a:p>
          <a:p>
            <a:r>
              <a:rPr lang="en-US" dirty="0"/>
              <a:t>Applications:</a:t>
            </a:r>
          </a:p>
          <a:p>
            <a:pPr lvl="1"/>
            <a:r>
              <a:rPr lang="en-US" dirty="0"/>
              <a:t>Standby </a:t>
            </a:r>
            <a:r>
              <a:rPr lang="en-US" dirty="0" smtClean="0"/>
              <a:t>flyers</a:t>
            </a:r>
            <a:r>
              <a:rPr lang="cs-CZ" dirty="0" smtClean="0"/>
              <a:t>, </a:t>
            </a:r>
            <a:r>
              <a:rPr lang="en-US" dirty="0" smtClean="0"/>
              <a:t>Auctions</a:t>
            </a:r>
            <a:r>
              <a:rPr lang="cs-CZ" dirty="0" smtClean="0"/>
              <a:t>, </a:t>
            </a:r>
            <a:r>
              <a:rPr lang="en-US" dirty="0" smtClean="0"/>
              <a:t>Stock </a:t>
            </a:r>
            <a:r>
              <a:rPr lang="en-US" dirty="0"/>
              <a:t>market</a:t>
            </a:r>
          </a:p>
        </p:txBody>
      </p:sp>
    </p:spTree>
    <p:extLst>
      <p:ext uri="{BB962C8B-B14F-4D97-AF65-F5344CB8AC3E}">
        <p14:creationId xmlns:p14="http://schemas.microsoft.com/office/powerpoint/2010/main" val="6526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Priority Queue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Keys in a priority queue can be arbitrary objects on which an order is defined</a:t>
            </a:r>
          </a:p>
          <a:p>
            <a:r>
              <a:rPr lang="en-US" dirty="0"/>
              <a:t>Two distinct items in a priority queue can have the same key</a:t>
            </a:r>
          </a:p>
          <a:p>
            <a:r>
              <a:rPr lang="en-US" altLang="cs-CZ" dirty="0"/>
              <a:t>Mathematical concept of total order relation </a:t>
            </a:r>
            <a:r>
              <a:rPr lang="en-US" altLang="cs-CZ" dirty="0">
                <a:latin typeface="Times New Roman" pitchFamily="18" charset="0"/>
                <a:sym typeface="Symbol" pitchFamily="18" charset="2"/>
              </a:rPr>
              <a:t></a:t>
            </a:r>
            <a:endParaRPr lang="en-US" altLang="cs-CZ" dirty="0"/>
          </a:p>
          <a:p>
            <a:pPr lvl="1"/>
            <a:r>
              <a:rPr lang="en-US" altLang="cs-CZ" dirty="0"/>
              <a:t>Reflexive </a:t>
            </a:r>
            <a:r>
              <a:rPr lang="en-US" altLang="cs-CZ" dirty="0" smtClean="0"/>
              <a:t>property:</a:t>
            </a:r>
            <a:r>
              <a:rPr lang="cs-CZ" altLang="cs-CZ" dirty="0" smtClean="0"/>
              <a:t> </a:t>
            </a:r>
            <a:r>
              <a:rPr lang="en-US" altLang="cs-CZ" b="1" i="1" dirty="0" smtClean="0">
                <a:latin typeface="Times New Roman" pitchFamily="18" charset="0"/>
              </a:rPr>
              <a:t>x </a:t>
            </a:r>
            <a:r>
              <a:rPr lang="en-US" altLang="cs-CZ" dirty="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altLang="cs-CZ" b="1" i="1" dirty="0" smtClean="0">
                <a:latin typeface="Times New Roman" pitchFamily="18" charset="0"/>
              </a:rPr>
              <a:t> x</a:t>
            </a:r>
            <a:endParaRPr lang="en-US" altLang="cs-CZ" b="1" i="1" dirty="0">
              <a:latin typeface="Times New Roman" pitchFamily="18" charset="0"/>
            </a:endParaRPr>
          </a:p>
          <a:p>
            <a:pPr lvl="1"/>
            <a:r>
              <a:rPr lang="en-US" altLang="cs-CZ" dirty="0" err="1"/>
              <a:t>Antisymmetric</a:t>
            </a:r>
            <a:r>
              <a:rPr lang="en-US" altLang="cs-CZ" dirty="0"/>
              <a:t> </a:t>
            </a:r>
            <a:r>
              <a:rPr lang="en-US" altLang="cs-CZ" dirty="0" smtClean="0"/>
              <a:t>property:</a:t>
            </a:r>
            <a:r>
              <a:rPr lang="cs-CZ" altLang="cs-CZ" dirty="0" smtClean="0"/>
              <a:t> </a:t>
            </a:r>
            <a:r>
              <a:rPr lang="en-US" altLang="cs-CZ" b="1" i="1" dirty="0" smtClean="0">
                <a:latin typeface="Times New Roman" pitchFamily="18" charset="0"/>
              </a:rPr>
              <a:t>x </a:t>
            </a:r>
            <a:r>
              <a:rPr lang="en-US" altLang="cs-CZ" dirty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altLang="cs-CZ" b="1" i="1" dirty="0">
                <a:latin typeface="Times New Roman" pitchFamily="18" charset="0"/>
              </a:rPr>
              <a:t> y</a:t>
            </a:r>
            <a:r>
              <a:rPr lang="en-US" altLang="cs-CZ" dirty="0"/>
              <a:t> </a:t>
            </a:r>
            <a:r>
              <a:rPr lang="en-US" altLang="cs-CZ" dirty="0">
                <a:sym typeface="Symbol" pitchFamily="18" charset="2"/>
              </a:rPr>
              <a:t></a:t>
            </a:r>
            <a:r>
              <a:rPr lang="en-US" altLang="cs-CZ" dirty="0"/>
              <a:t> </a:t>
            </a:r>
            <a:r>
              <a:rPr lang="en-US" altLang="cs-CZ" b="1" i="1" dirty="0">
                <a:latin typeface="Times New Roman" pitchFamily="18" charset="0"/>
              </a:rPr>
              <a:t>y </a:t>
            </a:r>
            <a:r>
              <a:rPr lang="en-US" altLang="cs-CZ" dirty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altLang="cs-CZ" b="1" i="1" dirty="0">
                <a:latin typeface="Times New Roman" pitchFamily="18" charset="0"/>
              </a:rPr>
              <a:t> x </a:t>
            </a:r>
            <a:r>
              <a:rPr lang="en-US" altLang="cs-CZ" dirty="0">
                <a:sym typeface="Symbol" pitchFamily="18" charset="2"/>
              </a:rPr>
              <a:t> </a:t>
            </a:r>
            <a:r>
              <a:rPr lang="en-US" altLang="cs-CZ" b="1" i="1" dirty="0">
                <a:latin typeface="Times New Roman" pitchFamily="18" charset="0"/>
              </a:rPr>
              <a:t>x </a:t>
            </a:r>
            <a:r>
              <a:rPr lang="en-US" altLang="cs-CZ" dirty="0">
                <a:latin typeface="Times New Roman" pitchFamily="18" charset="0"/>
                <a:sym typeface="Symbol" pitchFamily="18" charset="2"/>
              </a:rPr>
              <a:t>=</a:t>
            </a:r>
            <a:r>
              <a:rPr lang="en-US" altLang="cs-CZ" b="1" i="1" dirty="0">
                <a:latin typeface="Times New Roman" pitchFamily="18" charset="0"/>
              </a:rPr>
              <a:t> y</a:t>
            </a:r>
            <a:endParaRPr lang="en-US" altLang="cs-CZ" dirty="0"/>
          </a:p>
          <a:p>
            <a:pPr lvl="1"/>
            <a:r>
              <a:rPr lang="en-US" altLang="cs-CZ" dirty="0"/>
              <a:t>Transitive property</a:t>
            </a:r>
            <a:r>
              <a:rPr lang="en-US" altLang="cs-CZ" dirty="0" smtClean="0"/>
              <a:t>:</a:t>
            </a:r>
            <a:r>
              <a:rPr lang="cs-CZ" altLang="cs-CZ" dirty="0" smtClean="0"/>
              <a:t> </a:t>
            </a:r>
            <a:r>
              <a:rPr lang="en-US" altLang="cs-CZ" dirty="0" smtClean="0"/>
              <a:t> </a:t>
            </a:r>
            <a:r>
              <a:rPr lang="en-US" altLang="cs-CZ" b="1" i="1" dirty="0">
                <a:latin typeface="Times New Roman" pitchFamily="18" charset="0"/>
              </a:rPr>
              <a:t>x </a:t>
            </a:r>
            <a:r>
              <a:rPr lang="en-US" altLang="cs-CZ" dirty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altLang="cs-CZ" b="1" i="1" dirty="0">
                <a:latin typeface="Times New Roman" pitchFamily="18" charset="0"/>
              </a:rPr>
              <a:t> y</a:t>
            </a:r>
            <a:r>
              <a:rPr lang="en-US" altLang="cs-CZ" dirty="0"/>
              <a:t> </a:t>
            </a:r>
            <a:r>
              <a:rPr lang="en-US" altLang="cs-CZ" dirty="0">
                <a:sym typeface="Symbol" pitchFamily="18" charset="2"/>
              </a:rPr>
              <a:t></a:t>
            </a:r>
            <a:r>
              <a:rPr lang="en-US" altLang="cs-CZ" dirty="0"/>
              <a:t> </a:t>
            </a:r>
            <a:r>
              <a:rPr lang="en-US" altLang="cs-CZ" b="1" i="1" dirty="0">
                <a:latin typeface="Times New Roman" pitchFamily="18" charset="0"/>
              </a:rPr>
              <a:t>y </a:t>
            </a:r>
            <a:r>
              <a:rPr lang="en-US" altLang="cs-CZ" dirty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altLang="cs-CZ" b="1" i="1" dirty="0">
                <a:latin typeface="Times New Roman" pitchFamily="18" charset="0"/>
              </a:rPr>
              <a:t> z </a:t>
            </a:r>
            <a:r>
              <a:rPr lang="en-US" altLang="cs-CZ" dirty="0">
                <a:sym typeface="Symbol" pitchFamily="18" charset="2"/>
              </a:rPr>
              <a:t> </a:t>
            </a:r>
            <a:r>
              <a:rPr lang="en-US" altLang="cs-CZ" b="1" i="1" dirty="0">
                <a:latin typeface="Times New Roman" pitchFamily="18" charset="0"/>
              </a:rPr>
              <a:t>x </a:t>
            </a:r>
            <a:r>
              <a:rPr lang="en-US" altLang="cs-CZ" dirty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altLang="cs-CZ" b="1" i="1" dirty="0">
                <a:latin typeface="Times New Roman" pitchFamily="18" charset="0"/>
              </a:rPr>
              <a:t> z</a:t>
            </a:r>
          </a:p>
          <a:p>
            <a:r>
              <a:rPr lang="cs-CZ" dirty="0" err="1" smtClean="0"/>
              <a:t>Comparator</a:t>
            </a:r>
            <a:r>
              <a:rPr lang="cs-CZ" dirty="0" smtClean="0"/>
              <a:t> </a:t>
            </a:r>
            <a:r>
              <a:rPr lang="cs-CZ" dirty="0" smtClean="0"/>
              <a:t>– ADT</a:t>
            </a:r>
          </a:p>
          <a:p>
            <a:pPr lvl="1"/>
            <a:r>
              <a:rPr lang="en-US" dirty="0"/>
              <a:t>A comparator encapsulates the action of comparing two objects according to a given total order relation</a:t>
            </a:r>
          </a:p>
        </p:txBody>
      </p:sp>
    </p:spTree>
    <p:extLst>
      <p:ext uri="{BB962C8B-B14F-4D97-AF65-F5344CB8AC3E}">
        <p14:creationId xmlns:p14="http://schemas.microsoft.com/office/powerpoint/2010/main" val="237172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043057" cy="4351338"/>
          </a:xfrm>
        </p:spPr>
        <p:txBody>
          <a:bodyPr/>
          <a:lstStyle/>
          <a:p>
            <a:r>
              <a:rPr lang="en-US" altLang="cs-CZ" sz="2400" dirty="0"/>
              <a:t>A heap is a binary tree storing keys at its internal nodes and satisfying the following properties:</a:t>
            </a:r>
          </a:p>
          <a:p>
            <a:pPr lvl="1"/>
            <a:r>
              <a:rPr lang="en-US" altLang="cs-CZ" sz="2000" dirty="0"/>
              <a:t>Heap-Order: for every internal node v other than the root,</a:t>
            </a:r>
            <a:br>
              <a:rPr lang="en-US" altLang="cs-CZ" sz="2000" dirty="0"/>
            </a:br>
            <a:r>
              <a:rPr lang="en-US" altLang="cs-CZ" sz="2000" b="1" i="1" dirty="0">
                <a:latin typeface="Times New Roman" pitchFamily="18" charset="0"/>
              </a:rPr>
              <a:t>key</a:t>
            </a:r>
            <a:r>
              <a:rPr lang="en-US" altLang="cs-CZ" sz="2000" dirty="0">
                <a:latin typeface="Times New Roman" pitchFamily="18" charset="0"/>
              </a:rPr>
              <a:t>(</a:t>
            </a:r>
            <a:r>
              <a:rPr lang="en-US" altLang="cs-CZ" sz="2000" b="1" i="1" dirty="0">
                <a:latin typeface="Times New Roman" pitchFamily="18" charset="0"/>
              </a:rPr>
              <a:t>v</a:t>
            </a:r>
            <a:r>
              <a:rPr lang="en-US" altLang="cs-CZ" sz="2000" dirty="0">
                <a:latin typeface="Times New Roman" pitchFamily="18" charset="0"/>
              </a:rPr>
              <a:t>)</a:t>
            </a:r>
            <a:r>
              <a:rPr lang="en-US" altLang="cs-CZ" sz="2000" dirty="0"/>
              <a:t> </a:t>
            </a:r>
            <a:r>
              <a:rPr lang="en-US" altLang="cs-CZ" sz="2000" dirty="0">
                <a:latin typeface="Symbol" pitchFamily="18" charset="2"/>
                <a:sym typeface="Symbol" pitchFamily="18" charset="2"/>
              </a:rPr>
              <a:t></a:t>
            </a:r>
            <a:r>
              <a:rPr lang="en-US" altLang="cs-CZ" sz="2000" dirty="0"/>
              <a:t> </a:t>
            </a:r>
            <a:r>
              <a:rPr lang="en-US" altLang="cs-CZ" sz="2000" b="1" i="1" dirty="0">
                <a:latin typeface="Times New Roman" pitchFamily="18" charset="0"/>
              </a:rPr>
              <a:t>key</a:t>
            </a:r>
            <a:r>
              <a:rPr lang="en-US" altLang="cs-CZ" sz="2000" dirty="0">
                <a:latin typeface="Times New Roman" pitchFamily="18" charset="0"/>
              </a:rPr>
              <a:t>(</a:t>
            </a:r>
            <a:r>
              <a:rPr lang="en-US" altLang="cs-CZ" sz="2000" b="1" i="1" dirty="0">
                <a:latin typeface="Times New Roman" pitchFamily="18" charset="0"/>
              </a:rPr>
              <a:t>parent</a:t>
            </a:r>
            <a:r>
              <a:rPr lang="en-US" altLang="cs-CZ" sz="2000" dirty="0">
                <a:latin typeface="Times New Roman" pitchFamily="18" charset="0"/>
              </a:rPr>
              <a:t>(</a:t>
            </a:r>
            <a:r>
              <a:rPr lang="en-US" altLang="cs-CZ" sz="2000" b="1" i="1" dirty="0">
                <a:latin typeface="Times New Roman" pitchFamily="18" charset="0"/>
              </a:rPr>
              <a:t>v</a:t>
            </a:r>
            <a:r>
              <a:rPr lang="en-US" altLang="cs-CZ" sz="2000" dirty="0">
                <a:latin typeface="Times New Roman" pitchFamily="18" charset="0"/>
              </a:rPr>
              <a:t>))</a:t>
            </a:r>
          </a:p>
          <a:p>
            <a:pPr lvl="1"/>
            <a:r>
              <a:rPr lang="en-US" altLang="cs-CZ" sz="2000" dirty="0"/>
              <a:t>Complete Binary Tree: let </a:t>
            </a:r>
            <a:r>
              <a:rPr lang="en-US" altLang="cs-CZ" sz="2000" b="1" i="1" dirty="0">
                <a:latin typeface="Times New Roman" pitchFamily="18" charset="0"/>
              </a:rPr>
              <a:t>h</a:t>
            </a:r>
            <a:r>
              <a:rPr lang="en-US" altLang="cs-CZ" sz="2000" dirty="0"/>
              <a:t> be the height of the heap</a:t>
            </a:r>
          </a:p>
          <a:p>
            <a:pPr lvl="2"/>
            <a:r>
              <a:rPr lang="en-US" altLang="cs-CZ" sz="1800" dirty="0"/>
              <a:t>for </a:t>
            </a:r>
            <a:r>
              <a:rPr lang="en-US" altLang="cs-CZ" sz="1800" b="1" i="1" dirty="0" err="1">
                <a:latin typeface="Times New Roman" pitchFamily="18" charset="0"/>
              </a:rPr>
              <a:t>i</a:t>
            </a:r>
            <a:r>
              <a:rPr lang="en-US" altLang="cs-CZ" sz="1800" b="1" i="1" dirty="0">
                <a:latin typeface="Times New Roman" pitchFamily="18" charset="0"/>
              </a:rPr>
              <a:t> </a:t>
            </a:r>
            <a:r>
              <a:rPr lang="en-US" altLang="cs-CZ" sz="1800" dirty="0">
                <a:latin typeface="Symbol" pitchFamily="18" charset="2"/>
                <a:sym typeface="Symbol" pitchFamily="18" charset="2"/>
              </a:rPr>
              <a:t>= </a:t>
            </a:r>
            <a:r>
              <a:rPr lang="en-US" altLang="cs-CZ" sz="1800" dirty="0">
                <a:latin typeface="Times New Roman" pitchFamily="18" charset="0"/>
              </a:rPr>
              <a:t>0, … , </a:t>
            </a:r>
            <a:r>
              <a:rPr lang="en-US" altLang="cs-CZ" sz="1800" b="1" i="1" dirty="0">
                <a:latin typeface="Times New Roman" pitchFamily="18" charset="0"/>
              </a:rPr>
              <a:t>h </a:t>
            </a:r>
            <a:r>
              <a:rPr lang="en-US" altLang="cs-CZ" sz="1800" dirty="0">
                <a:latin typeface="Symbol" pitchFamily="18" charset="2"/>
                <a:sym typeface="Symbol" pitchFamily="18" charset="2"/>
              </a:rPr>
              <a:t>- </a:t>
            </a:r>
            <a:r>
              <a:rPr lang="en-US" altLang="cs-CZ" sz="1800" dirty="0">
                <a:latin typeface="Times New Roman" pitchFamily="18" charset="0"/>
              </a:rPr>
              <a:t>1,</a:t>
            </a:r>
            <a:r>
              <a:rPr lang="en-US" altLang="cs-CZ" sz="1800" dirty="0"/>
              <a:t> there are </a:t>
            </a:r>
            <a:r>
              <a:rPr lang="en-US" altLang="cs-CZ" sz="1800" dirty="0">
                <a:latin typeface="Times New Roman" pitchFamily="18" charset="0"/>
              </a:rPr>
              <a:t>2</a:t>
            </a:r>
            <a:r>
              <a:rPr lang="en-US" altLang="cs-CZ" sz="1800" b="1" i="1" baseline="30000" dirty="0">
                <a:latin typeface="Times New Roman" pitchFamily="18" charset="0"/>
              </a:rPr>
              <a:t>i</a:t>
            </a:r>
            <a:r>
              <a:rPr lang="en-US" altLang="cs-CZ" sz="1800" dirty="0"/>
              <a:t> nodes of depth </a:t>
            </a:r>
            <a:r>
              <a:rPr lang="en-US" altLang="cs-CZ" sz="1800" b="1" i="1" dirty="0" err="1">
                <a:latin typeface="Times New Roman" pitchFamily="18" charset="0"/>
              </a:rPr>
              <a:t>i</a:t>
            </a:r>
            <a:endParaRPr lang="en-US" altLang="cs-CZ" sz="1800" dirty="0"/>
          </a:p>
          <a:p>
            <a:pPr lvl="2"/>
            <a:r>
              <a:rPr lang="en-US" altLang="cs-CZ" sz="1800" dirty="0"/>
              <a:t>at depth </a:t>
            </a:r>
            <a:r>
              <a:rPr lang="en-US" altLang="cs-CZ" sz="1800" b="1" i="1" dirty="0">
                <a:latin typeface="Times New Roman" pitchFamily="18" charset="0"/>
              </a:rPr>
              <a:t>h</a:t>
            </a:r>
            <a:r>
              <a:rPr lang="en-US" altLang="cs-CZ" sz="1800" dirty="0"/>
              <a:t> </a:t>
            </a:r>
            <a:r>
              <a:rPr lang="en-US" altLang="cs-CZ" sz="1800" dirty="0">
                <a:latin typeface="Symbol" pitchFamily="18" charset="2"/>
                <a:sym typeface="Symbol" pitchFamily="18" charset="2"/>
              </a:rPr>
              <a:t>-</a:t>
            </a:r>
            <a:r>
              <a:rPr lang="en-US" altLang="cs-CZ" sz="1800" dirty="0">
                <a:latin typeface="Times New Roman" pitchFamily="18" charset="0"/>
                <a:sym typeface="Symbol" pitchFamily="18" charset="2"/>
              </a:rPr>
              <a:t> 1</a:t>
            </a:r>
            <a:r>
              <a:rPr lang="en-US" altLang="cs-CZ" sz="1800" dirty="0"/>
              <a:t>, the internal nodes are to the left of the external nodes</a:t>
            </a:r>
          </a:p>
          <a:p>
            <a:r>
              <a:rPr lang="en-US" altLang="cs-CZ" dirty="0"/>
              <a:t>The last node of a heap is the rightmost internal node of depth </a:t>
            </a:r>
            <a:r>
              <a:rPr lang="en-US" altLang="cs-CZ" b="1" i="1" dirty="0">
                <a:latin typeface="Times New Roman" pitchFamily="18" charset="0"/>
              </a:rPr>
              <a:t>h</a:t>
            </a:r>
            <a:r>
              <a:rPr lang="en-US" altLang="cs-CZ" dirty="0"/>
              <a:t> </a:t>
            </a:r>
            <a:r>
              <a:rPr lang="en-US" altLang="cs-CZ" dirty="0">
                <a:latin typeface="Symbol" pitchFamily="18" charset="2"/>
                <a:sym typeface="Symbol" pitchFamily="18" charset="2"/>
              </a:rPr>
              <a:t>-</a:t>
            </a:r>
            <a:r>
              <a:rPr lang="en-US" altLang="cs-CZ" dirty="0">
                <a:latin typeface="Times New Roman" pitchFamily="18" charset="0"/>
                <a:sym typeface="Symbol" pitchFamily="18" charset="2"/>
              </a:rPr>
              <a:t> 1</a:t>
            </a:r>
            <a:endParaRPr lang="en-US" altLang="cs-CZ" dirty="0">
              <a:latin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25171352"/>
              </p:ext>
            </p:extLst>
          </p:nvPr>
        </p:nvGraphicFramePr>
        <p:xfrm>
          <a:off x="6591325" y="2119086"/>
          <a:ext cx="5905475" cy="2626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Zakřivená spojnice 5"/>
          <p:cNvCxnSpPr/>
          <p:nvPr/>
        </p:nvCxnSpPr>
        <p:spPr>
          <a:xfrm rot="10800000">
            <a:off x="10276115" y="4093028"/>
            <a:ext cx="1175657" cy="1045029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11086358" y="4742322"/>
            <a:ext cx="1091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Last node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24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Heaps</a:t>
            </a:r>
            <a:r>
              <a:rPr lang="cs-CZ" dirty="0" smtClean="0"/>
              <a:t> and Priority </a:t>
            </a:r>
            <a:r>
              <a:rPr lang="cs-CZ" dirty="0" err="1" smtClean="0"/>
              <a:t>Queue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We can use a heap to implement a priority queue</a:t>
            </a:r>
          </a:p>
          <a:p>
            <a:r>
              <a:rPr lang="en-US" altLang="cs-CZ" dirty="0"/>
              <a:t>We store a (key, element) item at each internal node</a:t>
            </a:r>
          </a:p>
          <a:p>
            <a:r>
              <a:rPr lang="en-US" altLang="cs-CZ" dirty="0"/>
              <a:t>We keep track of the position of the last </a:t>
            </a:r>
            <a:r>
              <a:rPr lang="en-US" altLang="cs-CZ" dirty="0" smtClean="0"/>
              <a:t>node</a:t>
            </a:r>
            <a:endParaRPr lang="en-US" alt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73336914"/>
              </p:ext>
            </p:extLst>
          </p:nvPr>
        </p:nvGraphicFramePr>
        <p:xfrm>
          <a:off x="6286525" y="3294743"/>
          <a:ext cx="5905475" cy="2626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588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– inserting and deleting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1825625"/>
            <a:ext cx="5881914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insertion algorithm consists of three steps</a:t>
            </a:r>
          </a:p>
          <a:p>
            <a:pPr lvl="1"/>
            <a:r>
              <a:rPr lang="en-US" dirty="0"/>
              <a:t>Find the insertion node z (the new last node)</a:t>
            </a:r>
          </a:p>
          <a:p>
            <a:pPr lvl="1"/>
            <a:r>
              <a:rPr lang="en-US" dirty="0"/>
              <a:t>Store k at z and expand z into an internal node</a:t>
            </a:r>
          </a:p>
          <a:p>
            <a:pPr lvl="1"/>
            <a:r>
              <a:rPr lang="en-US" dirty="0"/>
              <a:t>Restore the heap-order property (discussed </a:t>
            </a:r>
            <a:r>
              <a:rPr lang="en-US" dirty="0" smtClean="0"/>
              <a:t>next</a:t>
            </a:r>
            <a:r>
              <a:rPr lang="cs-CZ" dirty="0" smtClean="0"/>
              <a:t>)</a:t>
            </a:r>
          </a:p>
          <a:p>
            <a:r>
              <a:rPr lang="en-US" dirty="0"/>
              <a:t>The removal algorithm consists of three steps</a:t>
            </a:r>
          </a:p>
          <a:p>
            <a:pPr lvl="1"/>
            <a:r>
              <a:rPr lang="en-US" dirty="0"/>
              <a:t>Replace the root key with the key of the last node w</a:t>
            </a:r>
          </a:p>
          <a:p>
            <a:pPr lvl="1"/>
            <a:r>
              <a:rPr lang="en-US" dirty="0"/>
              <a:t>Compress w and its children into a leaf</a:t>
            </a:r>
          </a:p>
          <a:p>
            <a:pPr lvl="1"/>
            <a:r>
              <a:rPr lang="en-US" dirty="0"/>
              <a:t>Restore the heap-order property (discussed next)</a:t>
            </a:r>
          </a:p>
          <a:p>
            <a:pPr lvl="1"/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90850056"/>
              </p:ext>
            </p:extLst>
          </p:nvPr>
        </p:nvGraphicFramePr>
        <p:xfrm>
          <a:off x="7097486" y="607649"/>
          <a:ext cx="5094514" cy="2198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Zakřivená spojnice 4"/>
          <p:cNvCxnSpPr>
            <a:stCxn id="6" idx="0"/>
          </p:cNvCxnSpPr>
          <p:nvPr/>
        </p:nvCxnSpPr>
        <p:spPr>
          <a:xfrm rot="16200000" flipV="1">
            <a:off x="10762992" y="1951113"/>
            <a:ext cx="550652" cy="78969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10654745" y="2621284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err="1" smtClean="0"/>
              <a:t>Insertion</a:t>
            </a:r>
            <a:r>
              <a:rPr lang="cs-CZ" dirty="0" smtClean="0"/>
              <a:t> node</a:t>
            </a:r>
            <a:endParaRPr lang="cs-CZ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944997816"/>
              </p:ext>
            </p:extLst>
          </p:nvPr>
        </p:nvGraphicFramePr>
        <p:xfrm>
          <a:off x="7097486" y="3063188"/>
          <a:ext cx="5094514" cy="2016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9478525" y="3822629"/>
            <a:ext cx="349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w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9828300" y="1449542"/>
            <a:ext cx="349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181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Restoring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heap</a:t>
            </a:r>
            <a:r>
              <a:rPr lang="cs-CZ" dirty="0"/>
              <a:t> </a:t>
            </a:r>
            <a:r>
              <a:rPr lang="cs-CZ" dirty="0" err="1"/>
              <a:t>order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upheap</a:t>
            </a:r>
            <a:r>
              <a:rPr lang="cs-CZ" b="1" dirty="0" smtClean="0"/>
              <a:t>()</a:t>
            </a:r>
            <a:endParaRPr lang="cs-CZ" b="1" dirty="0"/>
          </a:p>
          <a:p>
            <a:pPr lvl="1"/>
            <a:r>
              <a:rPr lang="en-US" dirty="0"/>
              <a:t>After the insertion of a new key k, the heap-order property may be violated</a:t>
            </a:r>
          </a:p>
          <a:p>
            <a:pPr lvl="1"/>
            <a:r>
              <a:rPr lang="en-US" dirty="0"/>
              <a:t>Algorithm </a:t>
            </a:r>
            <a:r>
              <a:rPr lang="en-US" dirty="0" err="1"/>
              <a:t>upheap</a:t>
            </a:r>
            <a:r>
              <a:rPr lang="en-US" dirty="0"/>
              <a:t> restores the heap-order property by swapping k along an upward path from the insertion node</a:t>
            </a:r>
          </a:p>
          <a:p>
            <a:pPr lvl="1"/>
            <a:r>
              <a:rPr lang="en-US" dirty="0" err="1"/>
              <a:t>Upheap</a:t>
            </a:r>
            <a:r>
              <a:rPr lang="en-US" dirty="0"/>
              <a:t> terminates when the key k reaches the root or a node whose parent has a key smaller than or equal to k </a:t>
            </a:r>
          </a:p>
          <a:p>
            <a:r>
              <a:rPr lang="cs-CZ" b="1" i="1" dirty="0" err="1" smtClean="0"/>
              <a:t>downheap</a:t>
            </a:r>
            <a:r>
              <a:rPr lang="cs-CZ" b="1" i="1" dirty="0" smtClean="0"/>
              <a:t>()</a:t>
            </a:r>
          </a:p>
          <a:p>
            <a:pPr lvl="1"/>
            <a:r>
              <a:rPr lang="en-US" dirty="0"/>
              <a:t>After replacing the root key with the key k of the last node, the heap-order property may be violated</a:t>
            </a:r>
          </a:p>
          <a:p>
            <a:pPr lvl="1"/>
            <a:r>
              <a:rPr lang="en-US" dirty="0"/>
              <a:t>Algorithm </a:t>
            </a:r>
            <a:r>
              <a:rPr lang="en-US" dirty="0" err="1"/>
              <a:t>downheap</a:t>
            </a:r>
            <a:r>
              <a:rPr lang="en-US" dirty="0"/>
              <a:t> restores the heap-order property by swapping key k along a downward path from the root</a:t>
            </a:r>
          </a:p>
          <a:p>
            <a:pPr lvl="1"/>
            <a:r>
              <a:rPr lang="en-US" dirty="0" err="1"/>
              <a:t>Upheap</a:t>
            </a:r>
            <a:r>
              <a:rPr lang="en-US" dirty="0"/>
              <a:t> terminates when key k reaches a leaf or a node whose children have keys greater than or equal to k 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31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1356</TotalTime>
  <Words>435</Words>
  <Application>Microsoft Office PowerPoint</Application>
  <PresentationFormat>Vlastní</PresentationFormat>
  <Paragraphs>76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Priority Queues and Heaps</vt:lpstr>
      <vt:lpstr>Priority Queue – ADT </vt:lpstr>
      <vt:lpstr>Priority Queue</vt:lpstr>
      <vt:lpstr>Heap</vt:lpstr>
      <vt:lpstr>Heaps and Priority Queue</vt:lpstr>
      <vt:lpstr>Heap – inserting and deleting</vt:lpstr>
      <vt:lpstr>Restoring the heap order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38</cp:revision>
  <dcterms:created xsi:type="dcterms:W3CDTF">2017-05-10T10:51:34Z</dcterms:created>
  <dcterms:modified xsi:type="dcterms:W3CDTF">2017-06-29T09:24:37Z</dcterms:modified>
</cp:coreProperties>
</file>