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>
        <p:scale>
          <a:sx n="66" d="100"/>
          <a:sy n="66" d="100"/>
        </p:scale>
        <p:origin x="-858" y="-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3BEF1F-A3D4-4084-92CD-EA6BBD51130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5CBFF15-90AB-4BD1-81A4-5332BF51BD3D}">
      <dgm:prSet phldrT="[Text]"/>
      <dgm:spPr/>
      <dgm:t>
        <a:bodyPr/>
        <a:lstStyle/>
        <a:p>
          <a:r>
            <a:rPr lang="cs-CZ" dirty="0" smtClean="0"/>
            <a:t>F</a:t>
          </a:r>
          <a:endParaRPr lang="cs-CZ" dirty="0"/>
        </a:p>
      </dgm:t>
    </dgm:pt>
    <dgm:pt modelId="{D06DC301-6768-4A0C-98C2-F01EC3611D46}" type="parTrans" cxnId="{D4FAF8FC-3E30-45B9-8C80-EC920E408EEF}">
      <dgm:prSet/>
      <dgm:spPr/>
      <dgm:t>
        <a:bodyPr/>
        <a:lstStyle/>
        <a:p>
          <a:endParaRPr lang="cs-CZ"/>
        </a:p>
      </dgm:t>
    </dgm:pt>
    <dgm:pt modelId="{5AFFF34B-8C2D-4634-B2E2-98A4EEB76485}" type="sibTrans" cxnId="{D4FAF8FC-3E30-45B9-8C80-EC920E408EEF}">
      <dgm:prSet/>
      <dgm:spPr/>
      <dgm:t>
        <a:bodyPr/>
        <a:lstStyle/>
        <a:p>
          <a:endParaRPr lang="cs-CZ"/>
        </a:p>
      </dgm:t>
    </dgm:pt>
    <dgm:pt modelId="{C24E431F-1CAC-4EDB-845C-D9899786A5D9}">
      <dgm:prSet phldrT="[Text]"/>
      <dgm:spPr/>
      <dgm:t>
        <a:bodyPr/>
        <a:lstStyle/>
        <a:p>
          <a:r>
            <a:rPr lang="cs-CZ" dirty="0" smtClean="0"/>
            <a:t>B</a:t>
          </a:r>
          <a:endParaRPr lang="cs-CZ" dirty="0"/>
        </a:p>
      </dgm:t>
    </dgm:pt>
    <dgm:pt modelId="{66CA2639-FDE2-4621-B57B-8E3AA6719A97}" type="parTrans" cxnId="{F0ACBCD0-3305-4855-8089-E8DCF6F8A251}">
      <dgm:prSet/>
      <dgm:spPr/>
      <dgm:t>
        <a:bodyPr/>
        <a:lstStyle/>
        <a:p>
          <a:endParaRPr lang="cs-CZ"/>
        </a:p>
      </dgm:t>
    </dgm:pt>
    <dgm:pt modelId="{2F6814CF-CA2B-4D80-A303-002FCB8E4E0A}" type="sibTrans" cxnId="{F0ACBCD0-3305-4855-8089-E8DCF6F8A251}">
      <dgm:prSet/>
      <dgm:spPr/>
      <dgm:t>
        <a:bodyPr/>
        <a:lstStyle/>
        <a:p>
          <a:endParaRPr lang="cs-CZ"/>
        </a:p>
      </dgm:t>
    </dgm:pt>
    <dgm:pt modelId="{4EB0D7D6-80A3-40DF-9756-B84C7C92D3FB}">
      <dgm:prSet/>
      <dgm:spPr/>
      <dgm:t>
        <a:bodyPr/>
        <a:lstStyle/>
        <a:p>
          <a:r>
            <a:rPr lang="cs-CZ" dirty="0" smtClean="0"/>
            <a:t>D</a:t>
          </a:r>
          <a:endParaRPr lang="cs-CZ" dirty="0"/>
        </a:p>
      </dgm:t>
    </dgm:pt>
    <dgm:pt modelId="{B8B6DAB4-8670-4B0C-8061-3C3C9AC361C7}" type="parTrans" cxnId="{D49CCFFD-3C61-4920-8BF4-F91557EA522C}">
      <dgm:prSet/>
      <dgm:spPr/>
      <dgm:t>
        <a:bodyPr/>
        <a:lstStyle/>
        <a:p>
          <a:endParaRPr lang="cs-CZ"/>
        </a:p>
      </dgm:t>
    </dgm:pt>
    <dgm:pt modelId="{D8183B28-20AD-4A60-A184-3674C79FC8FD}" type="sibTrans" cxnId="{D49CCFFD-3C61-4920-8BF4-F91557EA522C}">
      <dgm:prSet/>
      <dgm:spPr/>
      <dgm:t>
        <a:bodyPr/>
        <a:lstStyle/>
        <a:p>
          <a:endParaRPr lang="cs-CZ"/>
        </a:p>
      </dgm:t>
    </dgm:pt>
    <dgm:pt modelId="{1F7BF09D-898B-49EF-9D0E-78081690F7E2}">
      <dgm:prSet/>
      <dgm:spPr/>
      <dgm:t>
        <a:bodyPr/>
        <a:lstStyle/>
        <a:p>
          <a:r>
            <a:rPr lang="cs-CZ" dirty="0" smtClean="0"/>
            <a:t>G</a:t>
          </a:r>
          <a:endParaRPr lang="cs-CZ" dirty="0"/>
        </a:p>
      </dgm:t>
    </dgm:pt>
    <dgm:pt modelId="{25FF2EE5-1D9A-4CEC-B66C-1BE18AF85632}" type="parTrans" cxnId="{71DC4025-E1E4-4510-9DEC-6DF7BED0978E}">
      <dgm:prSet/>
      <dgm:spPr/>
      <dgm:t>
        <a:bodyPr/>
        <a:lstStyle/>
        <a:p>
          <a:endParaRPr lang="cs-CZ"/>
        </a:p>
      </dgm:t>
    </dgm:pt>
    <dgm:pt modelId="{EC2E4727-E56D-413A-BA50-DDBA42F0981A}" type="sibTrans" cxnId="{71DC4025-E1E4-4510-9DEC-6DF7BED0978E}">
      <dgm:prSet/>
      <dgm:spPr/>
      <dgm:t>
        <a:bodyPr/>
        <a:lstStyle/>
        <a:p>
          <a:endParaRPr lang="cs-CZ"/>
        </a:p>
      </dgm:t>
    </dgm:pt>
    <dgm:pt modelId="{7DE3D911-E6B3-433E-98E2-8FEA851CE81E}">
      <dgm:prSet/>
      <dgm:spPr/>
      <dgm:t>
        <a:bodyPr/>
        <a:lstStyle/>
        <a:p>
          <a:r>
            <a:rPr lang="cs-CZ" dirty="0" smtClean="0"/>
            <a:t>C</a:t>
          </a:r>
          <a:endParaRPr lang="cs-CZ" dirty="0"/>
        </a:p>
      </dgm:t>
    </dgm:pt>
    <dgm:pt modelId="{8C68F0B8-6CDA-4B0E-9ED4-0A66A8BE2227}" type="parTrans" cxnId="{948B628F-01F0-4360-84BF-F577F74D64B6}">
      <dgm:prSet/>
      <dgm:spPr/>
      <dgm:t>
        <a:bodyPr/>
        <a:lstStyle/>
        <a:p>
          <a:endParaRPr lang="cs-CZ"/>
        </a:p>
      </dgm:t>
    </dgm:pt>
    <dgm:pt modelId="{888B78FD-AE8F-4201-9081-7CEED3FC6732}" type="sibTrans" cxnId="{948B628F-01F0-4360-84BF-F577F74D64B6}">
      <dgm:prSet/>
      <dgm:spPr/>
      <dgm:t>
        <a:bodyPr/>
        <a:lstStyle/>
        <a:p>
          <a:endParaRPr lang="cs-CZ"/>
        </a:p>
      </dgm:t>
    </dgm:pt>
    <dgm:pt modelId="{719571D8-BC18-4908-BBC6-EA60A3164C58}">
      <dgm:prSet/>
      <dgm:spPr/>
      <dgm:t>
        <a:bodyPr/>
        <a:lstStyle/>
        <a:p>
          <a:r>
            <a:rPr lang="cs-CZ" dirty="0" smtClean="0"/>
            <a:t>E</a:t>
          </a:r>
          <a:endParaRPr lang="cs-CZ" dirty="0"/>
        </a:p>
      </dgm:t>
    </dgm:pt>
    <dgm:pt modelId="{97371DD1-0C2A-4F22-948B-DD0FE2A317A3}" type="parTrans" cxnId="{FFBB4160-3201-4BD1-B3EC-4F3113B3C7D9}">
      <dgm:prSet/>
      <dgm:spPr/>
      <dgm:t>
        <a:bodyPr/>
        <a:lstStyle/>
        <a:p>
          <a:endParaRPr lang="cs-CZ"/>
        </a:p>
      </dgm:t>
    </dgm:pt>
    <dgm:pt modelId="{A4F2DDDA-AE88-47D4-99C5-C8509773E37B}" type="sibTrans" cxnId="{FFBB4160-3201-4BD1-B3EC-4F3113B3C7D9}">
      <dgm:prSet/>
      <dgm:spPr/>
      <dgm:t>
        <a:bodyPr/>
        <a:lstStyle/>
        <a:p>
          <a:endParaRPr lang="cs-CZ"/>
        </a:p>
      </dgm:t>
    </dgm:pt>
    <dgm:pt modelId="{BE79ACF4-9F73-45BF-AD37-B9CC2E46E558}">
      <dgm:prSet/>
      <dgm:spPr/>
      <dgm:t>
        <a:bodyPr/>
        <a:lstStyle/>
        <a:p>
          <a:r>
            <a:rPr lang="cs-CZ" dirty="0" smtClean="0"/>
            <a:t>A</a:t>
          </a:r>
          <a:endParaRPr lang="cs-CZ" dirty="0"/>
        </a:p>
      </dgm:t>
    </dgm:pt>
    <dgm:pt modelId="{2936C40E-2DB6-46B5-A9B1-140A5FF09AF9}" type="parTrans" cxnId="{0FFCA5E5-49A2-4A31-8622-28F3BB8AAE90}">
      <dgm:prSet/>
      <dgm:spPr/>
      <dgm:t>
        <a:bodyPr/>
        <a:lstStyle/>
        <a:p>
          <a:endParaRPr lang="cs-CZ"/>
        </a:p>
      </dgm:t>
    </dgm:pt>
    <dgm:pt modelId="{D996716E-333F-4A6F-B27D-F33329EDA4CB}" type="sibTrans" cxnId="{0FFCA5E5-49A2-4A31-8622-28F3BB8AAE90}">
      <dgm:prSet/>
      <dgm:spPr/>
      <dgm:t>
        <a:bodyPr/>
        <a:lstStyle/>
        <a:p>
          <a:endParaRPr lang="cs-CZ"/>
        </a:p>
      </dgm:t>
    </dgm:pt>
    <dgm:pt modelId="{08BAAE55-ACB1-44B9-96CB-E2974FACAD78}">
      <dgm:prSet/>
      <dgm:spPr/>
      <dgm:t>
        <a:bodyPr/>
        <a:lstStyle/>
        <a:p>
          <a:r>
            <a:rPr lang="cs-CZ" dirty="0" smtClean="0"/>
            <a:t>I</a:t>
          </a:r>
          <a:endParaRPr lang="cs-CZ" dirty="0"/>
        </a:p>
      </dgm:t>
    </dgm:pt>
    <dgm:pt modelId="{AE6BA0CC-419E-43FD-B160-2F46E4DF64A3}" type="parTrans" cxnId="{5A46FBD0-0C85-485A-835D-265AEBDF042E}">
      <dgm:prSet/>
      <dgm:spPr/>
      <dgm:t>
        <a:bodyPr/>
        <a:lstStyle/>
        <a:p>
          <a:endParaRPr lang="cs-CZ"/>
        </a:p>
      </dgm:t>
    </dgm:pt>
    <dgm:pt modelId="{D8337E66-3420-4BE3-89E7-EB2E016B305B}" type="sibTrans" cxnId="{5A46FBD0-0C85-485A-835D-265AEBDF042E}">
      <dgm:prSet/>
      <dgm:spPr/>
      <dgm:t>
        <a:bodyPr/>
        <a:lstStyle/>
        <a:p>
          <a:endParaRPr lang="cs-CZ"/>
        </a:p>
      </dgm:t>
    </dgm:pt>
    <dgm:pt modelId="{7B8C4AB2-9EF9-41AF-8F07-1A1E2F07D471}">
      <dgm:prSet/>
      <dgm:spPr/>
      <dgm:t>
        <a:bodyPr/>
        <a:lstStyle/>
        <a:p>
          <a:r>
            <a:rPr lang="cs-CZ" dirty="0" smtClean="0"/>
            <a:t>H</a:t>
          </a:r>
          <a:endParaRPr lang="cs-CZ" dirty="0"/>
        </a:p>
      </dgm:t>
    </dgm:pt>
    <dgm:pt modelId="{CB319FA7-F0BD-4158-9464-AEB1BAB40565}" type="parTrans" cxnId="{900BAC2F-3C23-4039-A665-ACC2EA5CC4CD}">
      <dgm:prSet/>
      <dgm:spPr/>
      <dgm:t>
        <a:bodyPr/>
        <a:lstStyle/>
        <a:p>
          <a:endParaRPr lang="cs-CZ"/>
        </a:p>
      </dgm:t>
    </dgm:pt>
    <dgm:pt modelId="{32555D5E-E83D-40C0-B2BF-8B4357C96363}" type="sibTrans" cxnId="{900BAC2F-3C23-4039-A665-ACC2EA5CC4CD}">
      <dgm:prSet/>
      <dgm:spPr/>
      <dgm:t>
        <a:bodyPr/>
        <a:lstStyle/>
        <a:p>
          <a:endParaRPr lang="cs-CZ"/>
        </a:p>
      </dgm:t>
    </dgm:pt>
    <dgm:pt modelId="{6AAD4ECB-3BB0-4822-A6BC-2FD0BE5BF181}" type="pres">
      <dgm:prSet presAssocID="{843BEF1F-A3D4-4084-92CD-EA6BBD51130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CBDF563D-6FB3-4C2E-923D-66D850E1B578}" type="pres">
      <dgm:prSet presAssocID="{05CBFF15-90AB-4BD1-81A4-5332BF51BD3D}" presName="hierRoot1" presStyleCnt="0"/>
      <dgm:spPr/>
    </dgm:pt>
    <dgm:pt modelId="{948E181B-1E9B-418B-915E-B1CF9D46049D}" type="pres">
      <dgm:prSet presAssocID="{05CBFF15-90AB-4BD1-81A4-5332BF51BD3D}" presName="composite" presStyleCnt="0"/>
      <dgm:spPr/>
    </dgm:pt>
    <dgm:pt modelId="{19E7111A-2FF4-4243-8502-C307DCFFFE1D}" type="pres">
      <dgm:prSet presAssocID="{05CBFF15-90AB-4BD1-81A4-5332BF51BD3D}" presName="background" presStyleLbl="node0" presStyleIdx="0" presStyleCnt="1"/>
      <dgm:spPr/>
    </dgm:pt>
    <dgm:pt modelId="{449A2008-E71E-4E08-931D-87776BAB4F67}" type="pres">
      <dgm:prSet presAssocID="{05CBFF15-90AB-4BD1-81A4-5332BF51BD3D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8CB3CAE-EAE4-413E-8295-0E2BFD2AE583}" type="pres">
      <dgm:prSet presAssocID="{05CBFF15-90AB-4BD1-81A4-5332BF51BD3D}" presName="hierChild2" presStyleCnt="0"/>
      <dgm:spPr/>
    </dgm:pt>
    <dgm:pt modelId="{68041F55-DBD6-4151-A642-26182A3F0677}" type="pres">
      <dgm:prSet presAssocID="{66CA2639-FDE2-4621-B57B-8E3AA6719A97}" presName="Name10" presStyleLbl="parChTrans1D2" presStyleIdx="0" presStyleCnt="2"/>
      <dgm:spPr/>
      <dgm:t>
        <a:bodyPr/>
        <a:lstStyle/>
        <a:p>
          <a:endParaRPr lang="cs-CZ"/>
        </a:p>
      </dgm:t>
    </dgm:pt>
    <dgm:pt modelId="{2AEAA6EA-23F4-4068-AAD5-38FBA54F98CF}" type="pres">
      <dgm:prSet presAssocID="{C24E431F-1CAC-4EDB-845C-D9899786A5D9}" presName="hierRoot2" presStyleCnt="0"/>
      <dgm:spPr/>
    </dgm:pt>
    <dgm:pt modelId="{C2B4C73B-D388-4AAA-9751-BDAC8031DC6B}" type="pres">
      <dgm:prSet presAssocID="{C24E431F-1CAC-4EDB-845C-D9899786A5D9}" presName="composite2" presStyleCnt="0"/>
      <dgm:spPr/>
    </dgm:pt>
    <dgm:pt modelId="{11280AC9-984C-4EF4-AE17-FC9E376965B3}" type="pres">
      <dgm:prSet presAssocID="{C24E431F-1CAC-4EDB-845C-D9899786A5D9}" presName="background2" presStyleLbl="node2" presStyleIdx="0" presStyleCnt="2"/>
      <dgm:spPr/>
    </dgm:pt>
    <dgm:pt modelId="{9A244902-12F2-4802-AE2A-5FC672223613}" type="pres">
      <dgm:prSet presAssocID="{C24E431F-1CAC-4EDB-845C-D9899786A5D9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C608EF3-410D-4616-855A-3DDCCB056824}" type="pres">
      <dgm:prSet presAssocID="{C24E431F-1CAC-4EDB-845C-D9899786A5D9}" presName="hierChild3" presStyleCnt="0"/>
      <dgm:spPr/>
    </dgm:pt>
    <dgm:pt modelId="{4167B6A6-A154-4E02-99C0-BFBE7EEA838D}" type="pres">
      <dgm:prSet presAssocID="{2936C40E-2DB6-46B5-A9B1-140A5FF09AF9}" presName="Name17" presStyleLbl="parChTrans1D3" presStyleIdx="0" presStyleCnt="3"/>
      <dgm:spPr/>
      <dgm:t>
        <a:bodyPr/>
        <a:lstStyle/>
        <a:p>
          <a:endParaRPr lang="cs-CZ"/>
        </a:p>
      </dgm:t>
    </dgm:pt>
    <dgm:pt modelId="{FA06A48C-8A17-4E43-B930-08070A56968F}" type="pres">
      <dgm:prSet presAssocID="{BE79ACF4-9F73-45BF-AD37-B9CC2E46E558}" presName="hierRoot3" presStyleCnt="0"/>
      <dgm:spPr/>
    </dgm:pt>
    <dgm:pt modelId="{393E80F3-4F8C-494A-A1DD-F908DBCE998F}" type="pres">
      <dgm:prSet presAssocID="{BE79ACF4-9F73-45BF-AD37-B9CC2E46E558}" presName="composite3" presStyleCnt="0"/>
      <dgm:spPr/>
    </dgm:pt>
    <dgm:pt modelId="{BCE56A59-5B7B-463A-9D98-D73BAE92D5F6}" type="pres">
      <dgm:prSet presAssocID="{BE79ACF4-9F73-45BF-AD37-B9CC2E46E558}" presName="background3" presStyleLbl="node3" presStyleIdx="0" presStyleCnt="3"/>
      <dgm:spPr/>
    </dgm:pt>
    <dgm:pt modelId="{C75CC6D6-A513-4048-AA10-68EBB6677DFB}" type="pres">
      <dgm:prSet presAssocID="{BE79ACF4-9F73-45BF-AD37-B9CC2E46E558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5326856-5950-44E9-AACC-270B8ACAF537}" type="pres">
      <dgm:prSet presAssocID="{BE79ACF4-9F73-45BF-AD37-B9CC2E46E558}" presName="hierChild4" presStyleCnt="0"/>
      <dgm:spPr/>
    </dgm:pt>
    <dgm:pt modelId="{0AD87AA2-D6CC-4184-BA9D-3BC42BF4487C}" type="pres">
      <dgm:prSet presAssocID="{B8B6DAB4-8670-4B0C-8061-3C3C9AC361C7}" presName="Name17" presStyleLbl="parChTrans1D3" presStyleIdx="1" presStyleCnt="3"/>
      <dgm:spPr/>
      <dgm:t>
        <a:bodyPr/>
        <a:lstStyle/>
        <a:p>
          <a:endParaRPr lang="cs-CZ"/>
        </a:p>
      </dgm:t>
    </dgm:pt>
    <dgm:pt modelId="{D0F64437-826B-48AF-8AA3-A2645458FB4C}" type="pres">
      <dgm:prSet presAssocID="{4EB0D7D6-80A3-40DF-9756-B84C7C92D3FB}" presName="hierRoot3" presStyleCnt="0"/>
      <dgm:spPr/>
    </dgm:pt>
    <dgm:pt modelId="{70CF6F20-30FF-4003-9DF7-7821738B03D0}" type="pres">
      <dgm:prSet presAssocID="{4EB0D7D6-80A3-40DF-9756-B84C7C92D3FB}" presName="composite3" presStyleCnt="0"/>
      <dgm:spPr/>
    </dgm:pt>
    <dgm:pt modelId="{E739BF31-59FD-4B49-9E0D-26B5671FC34E}" type="pres">
      <dgm:prSet presAssocID="{4EB0D7D6-80A3-40DF-9756-B84C7C92D3FB}" presName="background3" presStyleLbl="node3" presStyleIdx="1" presStyleCnt="3"/>
      <dgm:spPr/>
    </dgm:pt>
    <dgm:pt modelId="{58E80358-FDCE-4A0F-B372-436F2E1B1489}" type="pres">
      <dgm:prSet presAssocID="{4EB0D7D6-80A3-40DF-9756-B84C7C92D3FB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F7854A7-8868-4E05-A1D6-13497C94BB7A}" type="pres">
      <dgm:prSet presAssocID="{4EB0D7D6-80A3-40DF-9756-B84C7C92D3FB}" presName="hierChild4" presStyleCnt="0"/>
      <dgm:spPr/>
    </dgm:pt>
    <dgm:pt modelId="{86E51DC0-889F-4C8C-B040-4E44A18AE266}" type="pres">
      <dgm:prSet presAssocID="{8C68F0B8-6CDA-4B0E-9ED4-0A66A8BE2227}" presName="Name23" presStyleLbl="parChTrans1D4" presStyleIdx="0" presStyleCnt="3"/>
      <dgm:spPr/>
      <dgm:t>
        <a:bodyPr/>
        <a:lstStyle/>
        <a:p>
          <a:endParaRPr lang="cs-CZ"/>
        </a:p>
      </dgm:t>
    </dgm:pt>
    <dgm:pt modelId="{38822F4B-95F1-4658-88CF-9938D7D9C615}" type="pres">
      <dgm:prSet presAssocID="{7DE3D911-E6B3-433E-98E2-8FEA851CE81E}" presName="hierRoot4" presStyleCnt="0"/>
      <dgm:spPr/>
    </dgm:pt>
    <dgm:pt modelId="{E27B67B5-A95D-4A09-AFFC-926AFAF7D901}" type="pres">
      <dgm:prSet presAssocID="{7DE3D911-E6B3-433E-98E2-8FEA851CE81E}" presName="composite4" presStyleCnt="0"/>
      <dgm:spPr/>
    </dgm:pt>
    <dgm:pt modelId="{B077342F-51DE-4360-9427-E9CEF2BE0D47}" type="pres">
      <dgm:prSet presAssocID="{7DE3D911-E6B3-433E-98E2-8FEA851CE81E}" presName="background4" presStyleLbl="node4" presStyleIdx="0" presStyleCnt="3"/>
      <dgm:spPr/>
    </dgm:pt>
    <dgm:pt modelId="{06D92AD7-B15D-4210-BCF3-F918F6912A22}" type="pres">
      <dgm:prSet presAssocID="{7DE3D911-E6B3-433E-98E2-8FEA851CE81E}" presName="text4" presStyleLbl="fgAcc4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07EFAFC-6683-48BD-9C74-9CDA5CE5973A}" type="pres">
      <dgm:prSet presAssocID="{7DE3D911-E6B3-433E-98E2-8FEA851CE81E}" presName="hierChild5" presStyleCnt="0"/>
      <dgm:spPr/>
    </dgm:pt>
    <dgm:pt modelId="{45886AAE-2FD7-4D6D-9F06-DEFF0690A732}" type="pres">
      <dgm:prSet presAssocID="{97371DD1-0C2A-4F22-948B-DD0FE2A317A3}" presName="Name23" presStyleLbl="parChTrans1D4" presStyleIdx="1" presStyleCnt="3"/>
      <dgm:spPr/>
      <dgm:t>
        <a:bodyPr/>
        <a:lstStyle/>
        <a:p>
          <a:endParaRPr lang="cs-CZ"/>
        </a:p>
      </dgm:t>
    </dgm:pt>
    <dgm:pt modelId="{EC33C77E-43CF-4F69-8B8A-EDB5CFFD3BB8}" type="pres">
      <dgm:prSet presAssocID="{719571D8-BC18-4908-BBC6-EA60A3164C58}" presName="hierRoot4" presStyleCnt="0"/>
      <dgm:spPr/>
    </dgm:pt>
    <dgm:pt modelId="{3064DFEA-2ED1-4289-87A2-C7F799BE78FC}" type="pres">
      <dgm:prSet presAssocID="{719571D8-BC18-4908-BBC6-EA60A3164C58}" presName="composite4" presStyleCnt="0"/>
      <dgm:spPr/>
    </dgm:pt>
    <dgm:pt modelId="{62FBB2EF-F692-40E1-99D4-54626D9E3434}" type="pres">
      <dgm:prSet presAssocID="{719571D8-BC18-4908-BBC6-EA60A3164C58}" presName="background4" presStyleLbl="node4" presStyleIdx="1" presStyleCnt="3"/>
      <dgm:spPr/>
    </dgm:pt>
    <dgm:pt modelId="{CCF3914B-9A59-41B0-865B-217A394EC63C}" type="pres">
      <dgm:prSet presAssocID="{719571D8-BC18-4908-BBC6-EA60A3164C58}" presName="text4" presStyleLbl="fgAcc4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99C8C38-6B86-4702-A9E3-125A67F0BD5E}" type="pres">
      <dgm:prSet presAssocID="{719571D8-BC18-4908-BBC6-EA60A3164C58}" presName="hierChild5" presStyleCnt="0"/>
      <dgm:spPr/>
    </dgm:pt>
    <dgm:pt modelId="{3C57BB7A-DBED-4E40-BB8C-427B1BF5D9B2}" type="pres">
      <dgm:prSet presAssocID="{25FF2EE5-1D9A-4CEC-B66C-1BE18AF85632}" presName="Name10" presStyleLbl="parChTrans1D2" presStyleIdx="1" presStyleCnt="2"/>
      <dgm:spPr/>
      <dgm:t>
        <a:bodyPr/>
        <a:lstStyle/>
        <a:p>
          <a:endParaRPr lang="cs-CZ"/>
        </a:p>
      </dgm:t>
    </dgm:pt>
    <dgm:pt modelId="{9C11EC96-4FCA-4C91-BB94-42F888076993}" type="pres">
      <dgm:prSet presAssocID="{1F7BF09D-898B-49EF-9D0E-78081690F7E2}" presName="hierRoot2" presStyleCnt="0"/>
      <dgm:spPr/>
    </dgm:pt>
    <dgm:pt modelId="{64603B40-6AB8-46A0-8174-C5BF9B9BAF8F}" type="pres">
      <dgm:prSet presAssocID="{1F7BF09D-898B-49EF-9D0E-78081690F7E2}" presName="composite2" presStyleCnt="0"/>
      <dgm:spPr/>
    </dgm:pt>
    <dgm:pt modelId="{FEB1A8AB-0503-4895-9DDB-7EE78860442D}" type="pres">
      <dgm:prSet presAssocID="{1F7BF09D-898B-49EF-9D0E-78081690F7E2}" presName="background2" presStyleLbl="node2" presStyleIdx="1" presStyleCnt="2"/>
      <dgm:spPr/>
    </dgm:pt>
    <dgm:pt modelId="{5CA0CF0C-1357-4095-AC14-219D68D3726E}" type="pres">
      <dgm:prSet presAssocID="{1F7BF09D-898B-49EF-9D0E-78081690F7E2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E4A2688-02C6-495A-AF86-F2056DD5E93C}" type="pres">
      <dgm:prSet presAssocID="{1F7BF09D-898B-49EF-9D0E-78081690F7E2}" presName="hierChild3" presStyleCnt="0"/>
      <dgm:spPr/>
    </dgm:pt>
    <dgm:pt modelId="{EE723F71-C3AC-463B-9CE0-B03F534C7B4C}" type="pres">
      <dgm:prSet presAssocID="{AE6BA0CC-419E-43FD-B160-2F46E4DF64A3}" presName="Name17" presStyleLbl="parChTrans1D3" presStyleIdx="2" presStyleCnt="3"/>
      <dgm:spPr/>
      <dgm:t>
        <a:bodyPr/>
        <a:lstStyle/>
        <a:p>
          <a:endParaRPr lang="cs-CZ"/>
        </a:p>
      </dgm:t>
    </dgm:pt>
    <dgm:pt modelId="{3D04ECF5-B1D5-4AAC-A36D-7E1DDFEF70C2}" type="pres">
      <dgm:prSet presAssocID="{08BAAE55-ACB1-44B9-96CB-E2974FACAD78}" presName="hierRoot3" presStyleCnt="0"/>
      <dgm:spPr/>
    </dgm:pt>
    <dgm:pt modelId="{C7F03C83-6210-4DFE-B453-6EAE12A3BDA7}" type="pres">
      <dgm:prSet presAssocID="{08BAAE55-ACB1-44B9-96CB-E2974FACAD78}" presName="composite3" presStyleCnt="0"/>
      <dgm:spPr/>
    </dgm:pt>
    <dgm:pt modelId="{21D72A33-A97C-4D4D-8554-34C9A6B6E3AC}" type="pres">
      <dgm:prSet presAssocID="{08BAAE55-ACB1-44B9-96CB-E2974FACAD78}" presName="background3" presStyleLbl="node3" presStyleIdx="2" presStyleCnt="3"/>
      <dgm:spPr/>
    </dgm:pt>
    <dgm:pt modelId="{D3C79296-1F43-4DB6-8B46-556738B3779F}" type="pres">
      <dgm:prSet presAssocID="{08BAAE55-ACB1-44B9-96CB-E2974FACAD78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187E3BE-33A5-468D-A94E-6E9D9CEDD352}" type="pres">
      <dgm:prSet presAssocID="{08BAAE55-ACB1-44B9-96CB-E2974FACAD78}" presName="hierChild4" presStyleCnt="0"/>
      <dgm:spPr/>
    </dgm:pt>
    <dgm:pt modelId="{1AE9CF44-47C9-4642-A7BD-67B6CBE3E0DA}" type="pres">
      <dgm:prSet presAssocID="{CB319FA7-F0BD-4158-9464-AEB1BAB40565}" presName="Name23" presStyleLbl="parChTrans1D4" presStyleIdx="2" presStyleCnt="3"/>
      <dgm:spPr/>
      <dgm:t>
        <a:bodyPr/>
        <a:lstStyle/>
        <a:p>
          <a:endParaRPr lang="cs-CZ"/>
        </a:p>
      </dgm:t>
    </dgm:pt>
    <dgm:pt modelId="{BD1428D8-061B-48CF-8B76-D7BEACAB2C3B}" type="pres">
      <dgm:prSet presAssocID="{7B8C4AB2-9EF9-41AF-8F07-1A1E2F07D471}" presName="hierRoot4" presStyleCnt="0"/>
      <dgm:spPr/>
    </dgm:pt>
    <dgm:pt modelId="{890DDA53-71E3-4FF3-BC7E-99A56C5F9EF8}" type="pres">
      <dgm:prSet presAssocID="{7B8C4AB2-9EF9-41AF-8F07-1A1E2F07D471}" presName="composite4" presStyleCnt="0"/>
      <dgm:spPr/>
    </dgm:pt>
    <dgm:pt modelId="{65E7C0D4-E3F8-40EF-85E4-10560D63A0F6}" type="pres">
      <dgm:prSet presAssocID="{7B8C4AB2-9EF9-41AF-8F07-1A1E2F07D471}" presName="background4" presStyleLbl="node4" presStyleIdx="2" presStyleCnt="3"/>
      <dgm:spPr/>
    </dgm:pt>
    <dgm:pt modelId="{CE3DE2A7-AD6D-4452-B619-1E7B1CBA259B}" type="pres">
      <dgm:prSet presAssocID="{7B8C4AB2-9EF9-41AF-8F07-1A1E2F07D471}" presName="text4" presStyleLbl="fgAcc4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FEE4F47-020D-4F07-BCFD-47F8AAF53E0A}" type="pres">
      <dgm:prSet presAssocID="{7B8C4AB2-9EF9-41AF-8F07-1A1E2F07D471}" presName="hierChild5" presStyleCnt="0"/>
      <dgm:spPr/>
    </dgm:pt>
  </dgm:ptLst>
  <dgm:cxnLst>
    <dgm:cxn modelId="{F0ACBCD0-3305-4855-8089-E8DCF6F8A251}" srcId="{05CBFF15-90AB-4BD1-81A4-5332BF51BD3D}" destId="{C24E431F-1CAC-4EDB-845C-D9899786A5D9}" srcOrd="0" destOrd="0" parTransId="{66CA2639-FDE2-4621-B57B-8E3AA6719A97}" sibTransId="{2F6814CF-CA2B-4D80-A303-002FCB8E4E0A}"/>
    <dgm:cxn modelId="{6575F889-817A-4710-A112-84E5ACFDDF67}" type="presOf" srcId="{05CBFF15-90AB-4BD1-81A4-5332BF51BD3D}" destId="{449A2008-E71E-4E08-931D-87776BAB4F67}" srcOrd="0" destOrd="0" presId="urn:microsoft.com/office/officeart/2005/8/layout/hierarchy1"/>
    <dgm:cxn modelId="{74BBC437-1111-42F5-B134-57E99CE94698}" type="presOf" srcId="{719571D8-BC18-4908-BBC6-EA60A3164C58}" destId="{CCF3914B-9A59-41B0-865B-217A394EC63C}" srcOrd="0" destOrd="0" presId="urn:microsoft.com/office/officeart/2005/8/layout/hierarchy1"/>
    <dgm:cxn modelId="{EF5663E3-5485-4F1F-A357-2D33FC889A55}" type="presOf" srcId="{4EB0D7D6-80A3-40DF-9756-B84C7C92D3FB}" destId="{58E80358-FDCE-4A0F-B372-436F2E1B1489}" srcOrd="0" destOrd="0" presId="urn:microsoft.com/office/officeart/2005/8/layout/hierarchy1"/>
    <dgm:cxn modelId="{85D765F3-8F9D-40EE-90ED-E8BA022C9804}" type="presOf" srcId="{25FF2EE5-1D9A-4CEC-B66C-1BE18AF85632}" destId="{3C57BB7A-DBED-4E40-BB8C-427B1BF5D9B2}" srcOrd="0" destOrd="0" presId="urn:microsoft.com/office/officeart/2005/8/layout/hierarchy1"/>
    <dgm:cxn modelId="{B57DFEEE-4225-486D-A848-06737F1E98A6}" type="presOf" srcId="{C24E431F-1CAC-4EDB-845C-D9899786A5D9}" destId="{9A244902-12F2-4802-AE2A-5FC672223613}" srcOrd="0" destOrd="0" presId="urn:microsoft.com/office/officeart/2005/8/layout/hierarchy1"/>
    <dgm:cxn modelId="{FFBB4160-3201-4BD1-B3EC-4F3113B3C7D9}" srcId="{4EB0D7D6-80A3-40DF-9756-B84C7C92D3FB}" destId="{719571D8-BC18-4908-BBC6-EA60A3164C58}" srcOrd="1" destOrd="0" parTransId="{97371DD1-0C2A-4F22-948B-DD0FE2A317A3}" sibTransId="{A4F2DDDA-AE88-47D4-99C5-C8509773E37B}"/>
    <dgm:cxn modelId="{65C999C9-8C40-4989-9C1C-D35C68442129}" type="presOf" srcId="{08BAAE55-ACB1-44B9-96CB-E2974FACAD78}" destId="{D3C79296-1F43-4DB6-8B46-556738B3779F}" srcOrd="0" destOrd="0" presId="urn:microsoft.com/office/officeart/2005/8/layout/hierarchy1"/>
    <dgm:cxn modelId="{831D01C1-B458-4A55-AF79-20CD84C08FF5}" type="presOf" srcId="{97371DD1-0C2A-4F22-948B-DD0FE2A317A3}" destId="{45886AAE-2FD7-4D6D-9F06-DEFF0690A732}" srcOrd="0" destOrd="0" presId="urn:microsoft.com/office/officeart/2005/8/layout/hierarchy1"/>
    <dgm:cxn modelId="{0B4FDE77-EE24-4CAE-A559-F011EBF42FA0}" type="presOf" srcId="{CB319FA7-F0BD-4158-9464-AEB1BAB40565}" destId="{1AE9CF44-47C9-4642-A7BD-67B6CBE3E0DA}" srcOrd="0" destOrd="0" presId="urn:microsoft.com/office/officeart/2005/8/layout/hierarchy1"/>
    <dgm:cxn modelId="{7F85B4B4-5D69-4603-A5C7-345C1F35A580}" type="presOf" srcId="{B8B6DAB4-8670-4B0C-8061-3C3C9AC361C7}" destId="{0AD87AA2-D6CC-4184-BA9D-3BC42BF4487C}" srcOrd="0" destOrd="0" presId="urn:microsoft.com/office/officeart/2005/8/layout/hierarchy1"/>
    <dgm:cxn modelId="{948B628F-01F0-4360-84BF-F577F74D64B6}" srcId="{4EB0D7D6-80A3-40DF-9756-B84C7C92D3FB}" destId="{7DE3D911-E6B3-433E-98E2-8FEA851CE81E}" srcOrd="0" destOrd="0" parTransId="{8C68F0B8-6CDA-4B0E-9ED4-0A66A8BE2227}" sibTransId="{888B78FD-AE8F-4201-9081-7CEED3FC6732}"/>
    <dgm:cxn modelId="{8A78C8B5-AFDA-4813-85EA-B05F14E24BDA}" type="presOf" srcId="{7B8C4AB2-9EF9-41AF-8F07-1A1E2F07D471}" destId="{CE3DE2A7-AD6D-4452-B619-1E7B1CBA259B}" srcOrd="0" destOrd="0" presId="urn:microsoft.com/office/officeart/2005/8/layout/hierarchy1"/>
    <dgm:cxn modelId="{D4FAF8FC-3E30-45B9-8C80-EC920E408EEF}" srcId="{843BEF1F-A3D4-4084-92CD-EA6BBD511305}" destId="{05CBFF15-90AB-4BD1-81A4-5332BF51BD3D}" srcOrd="0" destOrd="0" parTransId="{D06DC301-6768-4A0C-98C2-F01EC3611D46}" sibTransId="{5AFFF34B-8C2D-4634-B2E2-98A4EEB76485}"/>
    <dgm:cxn modelId="{FAA26797-BD0D-489A-BCA6-103CB536816F}" type="presOf" srcId="{AE6BA0CC-419E-43FD-B160-2F46E4DF64A3}" destId="{EE723F71-C3AC-463B-9CE0-B03F534C7B4C}" srcOrd="0" destOrd="0" presId="urn:microsoft.com/office/officeart/2005/8/layout/hierarchy1"/>
    <dgm:cxn modelId="{5A46FBD0-0C85-485A-835D-265AEBDF042E}" srcId="{1F7BF09D-898B-49EF-9D0E-78081690F7E2}" destId="{08BAAE55-ACB1-44B9-96CB-E2974FACAD78}" srcOrd="0" destOrd="0" parTransId="{AE6BA0CC-419E-43FD-B160-2F46E4DF64A3}" sibTransId="{D8337E66-3420-4BE3-89E7-EB2E016B305B}"/>
    <dgm:cxn modelId="{900BAC2F-3C23-4039-A665-ACC2EA5CC4CD}" srcId="{08BAAE55-ACB1-44B9-96CB-E2974FACAD78}" destId="{7B8C4AB2-9EF9-41AF-8F07-1A1E2F07D471}" srcOrd="0" destOrd="0" parTransId="{CB319FA7-F0BD-4158-9464-AEB1BAB40565}" sibTransId="{32555D5E-E83D-40C0-B2BF-8B4357C96363}"/>
    <dgm:cxn modelId="{0FFCA5E5-49A2-4A31-8622-28F3BB8AAE90}" srcId="{C24E431F-1CAC-4EDB-845C-D9899786A5D9}" destId="{BE79ACF4-9F73-45BF-AD37-B9CC2E46E558}" srcOrd="0" destOrd="0" parTransId="{2936C40E-2DB6-46B5-A9B1-140A5FF09AF9}" sibTransId="{D996716E-333F-4A6F-B27D-F33329EDA4CB}"/>
    <dgm:cxn modelId="{56CC82D7-268C-4257-97A1-FA1B644313FB}" type="presOf" srcId="{1F7BF09D-898B-49EF-9D0E-78081690F7E2}" destId="{5CA0CF0C-1357-4095-AC14-219D68D3726E}" srcOrd="0" destOrd="0" presId="urn:microsoft.com/office/officeart/2005/8/layout/hierarchy1"/>
    <dgm:cxn modelId="{1AB58AB8-B225-42CF-8C1E-CCE789743619}" type="presOf" srcId="{2936C40E-2DB6-46B5-A9B1-140A5FF09AF9}" destId="{4167B6A6-A154-4E02-99C0-BFBE7EEA838D}" srcOrd="0" destOrd="0" presId="urn:microsoft.com/office/officeart/2005/8/layout/hierarchy1"/>
    <dgm:cxn modelId="{14AE6511-FE03-48A3-886F-6984F2C8EFB0}" type="presOf" srcId="{7DE3D911-E6B3-433E-98E2-8FEA851CE81E}" destId="{06D92AD7-B15D-4210-BCF3-F918F6912A22}" srcOrd="0" destOrd="0" presId="urn:microsoft.com/office/officeart/2005/8/layout/hierarchy1"/>
    <dgm:cxn modelId="{D49CCFFD-3C61-4920-8BF4-F91557EA522C}" srcId="{C24E431F-1CAC-4EDB-845C-D9899786A5D9}" destId="{4EB0D7D6-80A3-40DF-9756-B84C7C92D3FB}" srcOrd="1" destOrd="0" parTransId="{B8B6DAB4-8670-4B0C-8061-3C3C9AC361C7}" sibTransId="{D8183B28-20AD-4A60-A184-3674C79FC8FD}"/>
    <dgm:cxn modelId="{C14C69F2-E754-434A-811D-09F48CAAA211}" type="presOf" srcId="{66CA2639-FDE2-4621-B57B-8E3AA6719A97}" destId="{68041F55-DBD6-4151-A642-26182A3F0677}" srcOrd="0" destOrd="0" presId="urn:microsoft.com/office/officeart/2005/8/layout/hierarchy1"/>
    <dgm:cxn modelId="{F5E7BB2D-6EBA-4611-80D2-AC0A80C050CD}" type="presOf" srcId="{BE79ACF4-9F73-45BF-AD37-B9CC2E46E558}" destId="{C75CC6D6-A513-4048-AA10-68EBB6677DFB}" srcOrd="0" destOrd="0" presId="urn:microsoft.com/office/officeart/2005/8/layout/hierarchy1"/>
    <dgm:cxn modelId="{C3C2B811-0677-47F3-897C-3AF2690D8289}" type="presOf" srcId="{8C68F0B8-6CDA-4B0E-9ED4-0A66A8BE2227}" destId="{86E51DC0-889F-4C8C-B040-4E44A18AE266}" srcOrd="0" destOrd="0" presId="urn:microsoft.com/office/officeart/2005/8/layout/hierarchy1"/>
    <dgm:cxn modelId="{71DC4025-E1E4-4510-9DEC-6DF7BED0978E}" srcId="{05CBFF15-90AB-4BD1-81A4-5332BF51BD3D}" destId="{1F7BF09D-898B-49EF-9D0E-78081690F7E2}" srcOrd="1" destOrd="0" parTransId="{25FF2EE5-1D9A-4CEC-B66C-1BE18AF85632}" sibTransId="{EC2E4727-E56D-413A-BA50-DDBA42F0981A}"/>
    <dgm:cxn modelId="{7D498843-D14D-4234-9049-3F6B2335AB19}" type="presOf" srcId="{843BEF1F-A3D4-4084-92CD-EA6BBD511305}" destId="{6AAD4ECB-3BB0-4822-A6BC-2FD0BE5BF181}" srcOrd="0" destOrd="0" presId="urn:microsoft.com/office/officeart/2005/8/layout/hierarchy1"/>
    <dgm:cxn modelId="{70F7584E-9EFE-4B03-B126-2B4EE0E441CA}" type="presParOf" srcId="{6AAD4ECB-3BB0-4822-A6BC-2FD0BE5BF181}" destId="{CBDF563D-6FB3-4C2E-923D-66D850E1B578}" srcOrd="0" destOrd="0" presId="urn:microsoft.com/office/officeart/2005/8/layout/hierarchy1"/>
    <dgm:cxn modelId="{7979AF14-27E7-4924-8B03-F27806654322}" type="presParOf" srcId="{CBDF563D-6FB3-4C2E-923D-66D850E1B578}" destId="{948E181B-1E9B-418B-915E-B1CF9D46049D}" srcOrd="0" destOrd="0" presId="urn:microsoft.com/office/officeart/2005/8/layout/hierarchy1"/>
    <dgm:cxn modelId="{0552CEBE-3722-4972-B98E-0E3A0A20CA2D}" type="presParOf" srcId="{948E181B-1E9B-418B-915E-B1CF9D46049D}" destId="{19E7111A-2FF4-4243-8502-C307DCFFFE1D}" srcOrd="0" destOrd="0" presId="urn:microsoft.com/office/officeart/2005/8/layout/hierarchy1"/>
    <dgm:cxn modelId="{A0951431-C11A-410B-87DE-A1D0B10EEE69}" type="presParOf" srcId="{948E181B-1E9B-418B-915E-B1CF9D46049D}" destId="{449A2008-E71E-4E08-931D-87776BAB4F67}" srcOrd="1" destOrd="0" presId="urn:microsoft.com/office/officeart/2005/8/layout/hierarchy1"/>
    <dgm:cxn modelId="{B21AC939-C82A-421B-A710-8D140CABC939}" type="presParOf" srcId="{CBDF563D-6FB3-4C2E-923D-66D850E1B578}" destId="{58CB3CAE-EAE4-413E-8295-0E2BFD2AE583}" srcOrd="1" destOrd="0" presId="urn:microsoft.com/office/officeart/2005/8/layout/hierarchy1"/>
    <dgm:cxn modelId="{BB816A97-DB11-443C-9CAC-7A9D282FC664}" type="presParOf" srcId="{58CB3CAE-EAE4-413E-8295-0E2BFD2AE583}" destId="{68041F55-DBD6-4151-A642-26182A3F0677}" srcOrd="0" destOrd="0" presId="urn:microsoft.com/office/officeart/2005/8/layout/hierarchy1"/>
    <dgm:cxn modelId="{CBDF091F-6A0C-4B0D-9FCB-0D24498795C1}" type="presParOf" srcId="{58CB3CAE-EAE4-413E-8295-0E2BFD2AE583}" destId="{2AEAA6EA-23F4-4068-AAD5-38FBA54F98CF}" srcOrd="1" destOrd="0" presId="urn:microsoft.com/office/officeart/2005/8/layout/hierarchy1"/>
    <dgm:cxn modelId="{E80CA165-5EA2-4670-BE08-67D0E1C89171}" type="presParOf" srcId="{2AEAA6EA-23F4-4068-AAD5-38FBA54F98CF}" destId="{C2B4C73B-D388-4AAA-9751-BDAC8031DC6B}" srcOrd="0" destOrd="0" presId="urn:microsoft.com/office/officeart/2005/8/layout/hierarchy1"/>
    <dgm:cxn modelId="{BB18A0C8-45A7-48E5-8AC2-41D110FF8B3F}" type="presParOf" srcId="{C2B4C73B-D388-4AAA-9751-BDAC8031DC6B}" destId="{11280AC9-984C-4EF4-AE17-FC9E376965B3}" srcOrd="0" destOrd="0" presId="urn:microsoft.com/office/officeart/2005/8/layout/hierarchy1"/>
    <dgm:cxn modelId="{A0455C9F-A079-47E0-BFF6-22CC4F486AB6}" type="presParOf" srcId="{C2B4C73B-D388-4AAA-9751-BDAC8031DC6B}" destId="{9A244902-12F2-4802-AE2A-5FC672223613}" srcOrd="1" destOrd="0" presId="urn:microsoft.com/office/officeart/2005/8/layout/hierarchy1"/>
    <dgm:cxn modelId="{689EAA52-B46F-4CAC-8412-875B105C8D25}" type="presParOf" srcId="{2AEAA6EA-23F4-4068-AAD5-38FBA54F98CF}" destId="{7C608EF3-410D-4616-855A-3DDCCB056824}" srcOrd="1" destOrd="0" presId="urn:microsoft.com/office/officeart/2005/8/layout/hierarchy1"/>
    <dgm:cxn modelId="{675D178B-6238-4BAE-AAEB-227D03C59538}" type="presParOf" srcId="{7C608EF3-410D-4616-855A-3DDCCB056824}" destId="{4167B6A6-A154-4E02-99C0-BFBE7EEA838D}" srcOrd="0" destOrd="0" presId="urn:microsoft.com/office/officeart/2005/8/layout/hierarchy1"/>
    <dgm:cxn modelId="{436041AE-01AE-4CD5-96F0-FED80B3D5059}" type="presParOf" srcId="{7C608EF3-410D-4616-855A-3DDCCB056824}" destId="{FA06A48C-8A17-4E43-B930-08070A56968F}" srcOrd="1" destOrd="0" presId="urn:microsoft.com/office/officeart/2005/8/layout/hierarchy1"/>
    <dgm:cxn modelId="{67C9782C-FAA4-4498-B135-95CF366C4AF5}" type="presParOf" srcId="{FA06A48C-8A17-4E43-B930-08070A56968F}" destId="{393E80F3-4F8C-494A-A1DD-F908DBCE998F}" srcOrd="0" destOrd="0" presId="urn:microsoft.com/office/officeart/2005/8/layout/hierarchy1"/>
    <dgm:cxn modelId="{2358B80C-08C9-445D-97B7-708F035B4BF1}" type="presParOf" srcId="{393E80F3-4F8C-494A-A1DD-F908DBCE998F}" destId="{BCE56A59-5B7B-463A-9D98-D73BAE92D5F6}" srcOrd="0" destOrd="0" presId="urn:microsoft.com/office/officeart/2005/8/layout/hierarchy1"/>
    <dgm:cxn modelId="{EAADBCA6-B4CC-4E3D-8E50-57ABF3ACF6F1}" type="presParOf" srcId="{393E80F3-4F8C-494A-A1DD-F908DBCE998F}" destId="{C75CC6D6-A513-4048-AA10-68EBB6677DFB}" srcOrd="1" destOrd="0" presId="urn:microsoft.com/office/officeart/2005/8/layout/hierarchy1"/>
    <dgm:cxn modelId="{5E46A5CB-2897-4BE4-94A8-2C6AC5F6F9E2}" type="presParOf" srcId="{FA06A48C-8A17-4E43-B930-08070A56968F}" destId="{05326856-5950-44E9-AACC-270B8ACAF537}" srcOrd="1" destOrd="0" presId="urn:microsoft.com/office/officeart/2005/8/layout/hierarchy1"/>
    <dgm:cxn modelId="{7242BDCE-EFF7-44C5-8F9F-97DA39E05397}" type="presParOf" srcId="{7C608EF3-410D-4616-855A-3DDCCB056824}" destId="{0AD87AA2-D6CC-4184-BA9D-3BC42BF4487C}" srcOrd="2" destOrd="0" presId="urn:microsoft.com/office/officeart/2005/8/layout/hierarchy1"/>
    <dgm:cxn modelId="{3F95F0B7-D5F5-4BD8-9EE2-6660AAC06566}" type="presParOf" srcId="{7C608EF3-410D-4616-855A-3DDCCB056824}" destId="{D0F64437-826B-48AF-8AA3-A2645458FB4C}" srcOrd="3" destOrd="0" presId="urn:microsoft.com/office/officeart/2005/8/layout/hierarchy1"/>
    <dgm:cxn modelId="{E5A4C693-2204-48E9-AFD8-B8C0C8A00861}" type="presParOf" srcId="{D0F64437-826B-48AF-8AA3-A2645458FB4C}" destId="{70CF6F20-30FF-4003-9DF7-7821738B03D0}" srcOrd="0" destOrd="0" presId="urn:microsoft.com/office/officeart/2005/8/layout/hierarchy1"/>
    <dgm:cxn modelId="{CB0903B9-057B-4E92-9D87-393EEF80BBA0}" type="presParOf" srcId="{70CF6F20-30FF-4003-9DF7-7821738B03D0}" destId="{E739BF31-59FD-4B49-9E0D-26B5671FC34E}" srcOrd="0" destOrd="0" presId="urn:microsoft.com/office/officeart/2005/8/layout/hierarchy1"/>
    <dgm:cxn modelId="{44582304-373B-41E5-A867-8FBF08D681FF}" type="presParOf" srcId="{70CF6F20-30FF-4003-9DF7-7821738B03D0}" destId="{58E80358-FDCE-4A0F-B372-436F2E1B1489}" srcOrd="1" destOrd="0" presId="urn:microsoft.com/office/officeart/2005/8/layout/hierarchy1"/>
    <dgm:cxn modelId="{748E0B78-97C5-408C-B067-C9219DB4AC3F}" type="presParOf" srcId="{D0F64437-826B-48AF-8AA3-A2645458FB4C}" destId="{9F7854A7-8868-4E05-A1D6-13497C94BB7A}" srcOrd="1" destOrd="0" presId="urn:microsoft.com/office/officeart/2005/8/layout/hierarchy1"/>
    <dgm:cxn modelId="{03B03361-593F-4A0D-8EBC-9C7564FCBF7E}" type="presParOf" srcId="{9F7854A7-8868-4E05-A1D6-13497C94BB7A}" destId="{86E51DC0-889F-4C8C-B040-4E44A18AE266}" srcOrd="0" destOrd="0" presId="urn:microsoft.com/office/officeart/2005/8/layout/hierarchy1"/>
    <dgm:cxn modelId="{AD509DCB-D82D-4949-8E49-EEE48B95C51F}" type="presParOf" srcId="{9F7854A7-8868-4E05-A1D6-13497C94BB7A}" destId="{38822F4B-95F1-4658-88CF-9938D7D9C615}" srcOrd="1" destOrd="0" presId="urn:microsoft.com/office/officeart/2005/8/layout/hierarchy1"/>
    <dgm:cxn modelId="{F1BD4207-7838-4060-B9BB-71F6DAAAF3DF}" type="presParOf" srcId="{38822F4B-95F1-4658-88CF-9938D7D9C615}" destId="{E27B67B5-A95D-4A09-AFFC-926AFAF7D901}" srcOrd="0" destOrd="0" presId="urn:microsoft.com/office/officeart/2005/8/layout/hierarchy1"/>
    <dgm:cxn modelId="{D9BE75F4-0B2C-4848-914B-428237D0EC3B}" type="presParOf" srcId="{E27B67B5-A95D-4A09-AFFC-926AFAF7D901}" destId="{B077342F-51DE-4360-9427-E9CEF2BE0D47}" srcOrd="0" destOrd="0" presId="urn:microsoft.com/office/officeart/2005/8/layout/hierarchy1"/>
    <dgm:cxn modelId="{EC1368BC-E168-4551-BD89-174F3C0B0EFC}" type="presParOf" srcId="{E27B67B5-A95D-4A09-AFFC-926AFAF7D901}" destId="{06D92AD7-B15D-4210-BCF3-F918F6912A22}" srcOrd="1" destOrd="0" presId="urn:microsoft.com/office/officeart/2005/8/layout/hierarchy1"/>
    <dgm:cxn modelId="{C4C798F9-4871-4520-99AF-7F7329F1288C}" type="presParOf" srcId="{38822F4B-95F1-4658-88CF-9938D7D9C615}" destId="{D07EFAFC-6683-48BD-9C74-9CDA5CE5973A}" srcOrd="1" destOrd="0" presId="urn:microsoft.com/office/officeart/2005/8/layout/hierarchy1"/>
    <dgm:cxn modelId="{CA306602-6618-421B-A461-0E3109F95584}" type="presParOf" srcId="{9F7854A7-8868-4E05-A1D6-13497C94BB7A}" destId="{45886AAE-2FD7-4D6D-9F06-DEFF0690A732}" srcOrd="2" destOrd="0" presId="urn:microsoft.com/office/officeart/2005/8/layout/hierarchy1"/>
    <dgm:cxn modelId="{2028EF09-C513-4FB2-8EE0-3FBF3C261C36}" type="presParOf" srcId="{9F7854A7-8868-4E05-A1D6-13497C94BB7A}" destId="{EC33C77E-43CF-4F69-8B8A-EDB5CFFD3BB8}" srcOrd="3" destOrd="0" presId="urn:microsoft.com/office/officeart/2005/8/layout/hierarchy1"/>
    <dgm:cxn modelId="{470AAA66-6DD8-4678-B9EA-4443F83E625D}" type="presParOf" srcId="{EC33C77E-43CF-4F69-8B8A-EDB5CFFD3BB8}" destId="{3064DFEA-2ED1-4289-87A2-C7F799BE78FC}" srcOrd="0" destOrd="0" presId="urn:microsoft.com/office/officeart/2005/8/layout/hierarchy1"/>
    <dgm:cxn modelId="{3D2831EE-26D4-48D0-82C7-B40DB375E9A2}" type="presParOf" srcId="{3064DFEA-2ED1-4289-87A2-C7F799BE78FC}" destId="{62FBB2EF-F692-40E1-99D4-54626D9E3434}" srcOrd="0" destOrd="0" presId="urn:microsoft.com/office/officeart/2005/8/layout/hierarchy1"/>
    <dgm:cxn modelId="{0C23B235-438F-49FE-8F00-D7262042D8E9}" type="presParOf" srcId="{3064DFEA-2ED1-4289-87A2-C7F799BE78FC}" destId="{CCF3914B-9A59-41B0-865B-217A394EC63C}" srcOrd="1" destOrd="0" presId="urn:microsoft.com/office/officeart/2005/8/layout/hierarchy1"/>
    <dgm:cxn modelId="{155097BA-427D-4AB1-BCB5-1E6802B5471C}" type="presParOf" srcId="{EC33C77E-43CF-4F69-8B8A-EDB5CFFD3BB8}" destId="{199C8C38-6B86-4702-A9E3-125A67F0BD5E}" srcOrd="1" destOrd="0" presId="urn:microsoft.com/office/officeart/2005/8/layout/hierarchy1"/>
    <dgm:cxn modelId="{F0386FFA-6BD4-4694-873D-EA34FF9BAAC3}" type="presParOf" srcId="{58CB3CAE-EAE4-413E-8295-0E2BFD2AE583}" destId="{3C57BB7A-DBED-4E40-BB8C-427B1BF5D9B2}" srcOrd="2" destOrd="0" presId="urn:microsoft.com/office/officeart/2005/8/layout/hierarchy1"/>
    <dgm:cxn modelId="{250EA69B-44CF-4C19-BC7E-8D947677EDB5}" type="presParOf" srcId="{58CB3CAE-EAE4-413E-8295-0E2BFD2AE583}" destId="{9C11EC96-4FCA-4C91-BB94-42F888076993}" srcOrd="3" destOrd="0" presId="urn:microsoft.com/office/officeart/2005/8/layout/hierarchy1"/>
    <dgm:cxn modelId="{50A83BF2-AF96-455B-A6D4-7C04EED71C4A}" type="presParOf" srcId="{9C11EC96-4FCA-4C91-BB94-42F888076993}" destId="{64603B40-6AB8-46A0-8174-C5BF9B9BAF8F}" srcOrd="0" destOrd="0" presId="urn:microsoft.com/office/officeart/2005/8/layout/hierarchy1"/>
    <dgm:cxn modelId="{A76A5B79-E6A2-446E-BF63-91E3F5B8AFB0}" type="presParOf" srcId="{64603B40-6AB8-46A0-8174-C5BF9B9BAF8F}" destId="{FEB1A8AB-0503-4895-9DDB-7EE78860442D}" srcOrd="0" destOrd="0" presId="urn:microsoft.com/office/officeart/2005/8/layout/hierarchy1"/>
    <dgm:cxn modelId="{CFB9656C-8EF1-4968-9527-3983E4751F18}" type="presParOf" srcId="{64603B40-6AB8-46A0-8174-C5BF9B9BAF8F}" destId="{5CA0CF0C-1357-4095-AC14-219D68D3726E}" srcOrd="1" destOrd="0" presId="urn:microsoft.com/office/officeart/2005/8/layout/hierarchy1"/>
    <dgm:cxn modelId="{6F0A78D9-4F08-419F-AA2E-3277E62465E1}" type="presParOf" srcId="{9C11EC96-4FCA-4C91-BB94-42F888076993}" destId="{0E4A2688-02C6-495A-AF86-F2056DD5E93C}" srcOrd="1" destOrd="0" presId="urn:microsoft.com/office/officeart/2005/8/layout/hierarchy1"/>
    <dgm:cxn modelId="{F721BF72-5EAF-49BA-8B57-1ED9D335AECA}" type="presParOf" srcId="{0E4A2688-02C6-495A-AF86-F2056DD5E93C}" destId="{EE723F71-C3AC-463B-9CE0-B03F534C7B4C}" srcOrd="0" destOrd="0" presId="urn:microsoft.com/office/officeart/2005/8/layout/hierarchy1"/>
    <dgm:cxn modelId="{CA60A7F8-4A32-483B-9D78-6E9E91E346BA}" type="presParOf" srcId="{0E4A2688-02C6-495A-AF86-F2056DD5E93C}" destId="{3D04ECF5-B1D5-4AAC-A36D-7E1DDFEF70C2}" srcOrd="1" destOrd="0" presId="urn:microsoft.com/office/officeart/2005/8/layout/hierarchy1"/>
    <dgm:cxn modelId="{DEE5C616-3914-4206-ABBA-6FAB9C38C404}" type="presParOf" srcId="{3D04ECF5-B1D5-4AAC-A36D-7E1DDFEF70C2}" destId="{C7F03C83-6210-4DFE-B453-6EAE12A3BDA7}" srcOrd="0" destOrd="0" presId="urn:microsoft.com/office/officeart/2005/8/layout/hierarchy1"/>
    <dgm:cxn modelId="{2A9EEBDE-7989-4708-AF0F-2748F8BBD53C}" type="presParOf" srcId="{C7F03C83-6210-4DFE-B453-6EAE12A3BDA7}" destId="{21D72A33-A97C-4D4D-8554-34C9A6B6E3AC}" srcOrd="0" destOrd="0" presId="urn:microsoft.com/office/officeart/2005/8/layout/hierarchy1"/>
    <dgm:cxn modelId="{179A4C4D-464C-49F8-8BC9-92D452E0B96A}" type="presParOf" srcId="{C7F03C83-6210-4DFE-B453-6EAE12A3BDA7}" destId="{D3C79296-1F43-4DB6-8B46-556738B3779F}" srcOrd="1" destOrd="0" presId="urn:microsoft.com/office/officeart/2005/8/layout/hierarchy1"/>
    <dgm:cxn modelId="{ADDFBB8A-377C-4714-AB43-B00EA5459FD9}" type="presParOf" srcId="{3D04ECF5-B1D5-4AAC-A36D-7E1DDFEF70C2}" destId="{A187E3BE-33A5-468D-A94E-6E9D9CEDD352}" srcOrd="1" destOrd="0" presId="urn:microsoft.com/office/officeart/2005/8/layout/hierarchy1"/>
    <dgm:cxn modelId="{1E3053F0-1AB8-42C3-82CB-23E0AB9790CB}" type="presParOf" srcId="{A187E3BE-33A5-468D-A94E-6E9D9CEDD352}" destId="{1AE9CF44-47C9-4642-A7BD-67B6CBE3E0DA}" srcOrd="0" destOrd="0" presId="urn:microsoft.com/office/officeart/2005/8/layout/hierarchy1"/>
    <dgm:cxn modelId="{CE9A19A9-BC75-4A1E-9EFB-51B445CD6A81}" type="presParOf" srcId="{A187E3BE-33A5-468D-A94E-6E9D9CEDD352}" destId="{BD1428D8-061B-48CF-8B76-D7BEACAB2C3B}" srcOrd="1" destOrd="0" presId="urn:microsoft.com/office/officeart/2005/8/layout/hierarchy1"/>
    <dgm:cxn modelId="{82D3F22C-82A2-4B0C-A9D2-15B361B52D19}" type="presParOf" srcId="{BD1428D8-061B-48CF-8B76-D7BEACAB2C3B}" destId="{890DDA53-71E3-4FF3-BC7E-99A56C5F9EF8}" srcOrd="0" destOrd="0" presId="urn:microsoft.com/office/officeart/2005/8/layout/hierarchy1"/>
    <dgm:cxn modelId="{7987C88A-ACD1-484E-ADF6-98C6AA2AA26F}" type="presParOf" srcId="{890DDA53-71E3-4FF3-BC7E-99A56C5F9EF8}" destId="{65E7C0D4-E3F8-40EF-85E4-10560D63A0F6}" srcOrd="0" destOrd="0" presId="urn:microsoft.com/office/officeart/2005/8/layout/hierarchy1"/>
    <dgm:cxn modelId="{8657D585-CE1E-4933-AD11-E947991F4E17}" type="presParOf" srcId="{890DDA53-71E3-4FF3-BC7E-99A56C5F9EF8}" destId="{CE3DE2A7-AD6D-4452-B619-1E7B1CBA259B}" srcOrd="1" destOrd="0" presId="urn:microsoft.com/office/officeart/2005/8/layout/hierarchy1"/>
    <dgm:cxn modelId="{0606CA5D-4042-4C4D-B8DD-14289F0B9AFE}" type="presParOf" srcId="{BD1428D8-061B-48CF-8B76-D7BEACAB2C3B}" destId="{FFEE4F47-020D-4F07-BCFD-47F8AAF53E0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3BEF1F-A3D4-4084-92CD-EA6BBD51130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5CBFF15-90AB-4BD1-81A4-5332BF51BD3D}">
      <dgm:prSet phldrT="[Text]"/>
      <dgm:spPr/>
      <dgm:t>
        <a:bodyPr/>
        <a:lstStyle/>
        <a:p>
          <a:r>
            <a:rPr lang="cs-CZ" dirty="0" smtClean="0"/>
            <a:t>F</a:t>
          </a:r>
          <a:endParaRPr lang="cs-CZ" dirty="0"/>
        </a:p>
      </dgm:t>
    </dgm:pt>
    <dgm:pt modelId="{D06DC301-6768-4A0C-98C2-F01EC3611D46}" type="parTrans" cxnId="{D4FAF8FC-3E30-45B9-8C80-EC920E408EEF}">
      <dgm:prSet/>
      <dgm:spPr/>
      <dgm:t>
        <a:bodyPr/>
        <a:lstStyle/>
        <a:p>
          <a:endParaRPr lang="cs-CZ"/>
        </a:p>
      </dgm:t>
    </dgm:pt>
    <dgm:pt modelId="{5AFFF34B-8C2D-4634-B2E2-98A4EEB76485}" type="sibTrans" cxnId="{D4FAF8FC-3E30-45B9-8C80-EC920E408EEF}">
      <dgm:prSet/>
      <dgm:spPr/>
      <dgm:t>
        <a:bodyPr/>
        <a:lstStyle/>
        <a:p>
          <a:endParaRPr lang="cs-CZ"/>
        </a:p>
      </dgm:t>
    </dgm:pt>
    <dgm:pt modelId="{C24E431F-1CAC-4EDB-845C-D9899786A5D9}">
      <dgm:prSet phldrT="[Text]"/>
      <dgm:spPr/>
      <dgm:t>
        <a:bodyPr/>
        <a:lstStyle/>
        <a:p>
          <a:r>
            <a:rPr lang="cs-CZ" dirty="0" smtClean="0"/>
            <a:t>B</a:t>
          </a:r>
          <a:endParaRPr lang="cs-CZ" dirty="0"/>
        </a:p>
      </dgm:t>
    </dgm:pt>
    <dgm:pt modelId="{66CA2639-FDE2-4621-B57B-8E3AA6719A97}" type="parTrans" cxnId="{F0ACBCD0-3305-4855-8089-E8DCF6F8A251}">
      <dgm:prSet/>
      <dgm:spPr/>
      <dgm:t>
        <a:bodyPr/>
        <a:lstStyle/>
        <a:p>
          <a:endParaRPr lang="cs-CZ"/>
        </a:p>
      </dgm:t>
    </dgm:pt>
    <dgm:pt modelId="{2F6814CF-CA2B-4D80-A303-002FCB8E4E0A}" type="sibTrans" cxnId="{F0ACBCD0-3305-4855-8089-E8DCF6F8A251}">
      <dgm:prSet/>
      <dgm:spPr/>
      <dgm:t>
        <a:bodyPr/>
        <a:lstStyle/>
        <a:p>
          <a:endParaRPr lang="cs-CZ"/>
        </a:p>
      </dgm:t>
    </dgm:pt>
    <dgm:pt modelId="{4EB0D7D6-80A3-40DF-9756-B84C7C92D3FB}">
      <dgm:prSet/>
      <dgm:spPr/>
      <dgm:t>
        <a:bodyPr/>
        <a:lstStyle/>
        <a:p>
          <a:r>
            <a:rPr lang="cs-CZ" dirty="0" smtClean="0"/>
            <a:t>D</a:t>
          </a:r>
          <a:endParaRPr lang="cs-CZ" dirty="0"/>
        </a:p>
      </dgm:t>
    </dgm:pt>
    <dgm:pt modelId="{B8B6DAB4-8670-4B0C-8061-3C3C9AC361C7}" type="parTrans" cxnId="{D49CCFFD-3C61-4920-8BF4-F91557EA522C}">
      <dgm:prSet/>
      <dgm:spPr/>
      <dgm:t>
        <a:bodyPr/>
        <a:lstStyle/>
        <a:p>
          <a:endParaRPr lang="cs-CZ"/>
        </a:p>
      </dgm:t>
    </dgm:pt>
    <dgm:pt modelId="{D8183B28-20AD-4A60-A184-3674C79FC8FD}" type="sibTrans" cxnId="{D49CCFFD-3C61-4920-8BF4-F91557EA522C}">
      <dgm:prSet/>
      <dgm:spPr/>
      <dgm:t>
        <a:bodyPr/>
        <a:lstStyle/>
        <a:p>
          <a:endParaRPr lang="cs-CZ"/>
        </a:p>
      </dgm:t>
    </dgm:pt>
    <dgm:pt modelId="{1F7BF09D-898B-49EF-9D0E-78081690F7E2}">
      <dgm:prSet/>
      <dgm:spPr/>
      <dgm:t>
        <a:bodyPr/>
        <a:lstStyle/>
        <a:p>
          <a:r>
            <a:rPr lang="cs-CZ" dirty="0" smtClean="0"/>
            <a:t>G</a:t>
          </a:r>
          <a:endParaRPr lang="cs-CZ" dirty="0"/>
        </a:p>
      </dgm:t>
    </dgm:pt>
    <dgm:pt modelId="{25FF2EE5-1D9A-4CEC-B66C-1BE18AF85632}" type="parTrans" cxnId="{71DC4025-E1E4-4510-9DEC-6DF7BED0978E}">
      <dgm:prSet/>
      <dgm:spPr/>
      <dgm:t>
        <a:bodyPr/>
        <a:lstStyle/>
        <a:p>
          <a:endParaRPr lang="cs-CZ"/>
        </a:p>
      </dgm:t>
    </dgm:pt>
    <dgm:pt modelId="{EC2E4727-E56D-413A-BA50-DDBA42F0981A}" type="sibTrans" cxnId="{71DC4025-E1E4-4510-9DEC-6DF7BED0978E}">
      <dgm:prSet/>
      <dgm:spPr/>
      <dgm:t>
        <a:bodyPr/>
        <a:lstStyle/>
        <a:p>
          <a:endParaRPr lang="cs-CZ"/>
        </a:p>
      </dgm:t>
    </dgm:pt>
    <dgm:pt modelId="{7DE3D911-E6B3-433E-98E2-8FEA851CE81E}">
      <dgm:prSet/>
      <dgm:spPr/>
      <dgm:t>
        <a:bodyPr/>
        <a:lstStyle/>
        <a:p>
          <a:r>
            <a:rPr lang="cs-CZ" dirty="0" smtClean="0"/>
            <a:t>C</a:t>
          </a:r>
          <a:endParaRPr lang="cs-CZ" dirty="0"/>
        </a:p>
      </dgm:t>
    </dgm:pt>
    <dgm:pt modelId="{8C68F0B8-6CDA-4B0E-9ED4-0A66A8BE2227}" type="parTrans" cxnId="{948B628F-01F0-4360-84BF-F577F74D64B6}">
      <dgm:prSet/>
      <dgm:spPr/>
      <dgm:t>
        <a:bodyPr/>
        <a:lstStyle/>
        <a:p>
          <a:endParaRPr lang="cs-CZ"/>
        </a:p>
      </dgm:t>
    </dgm:pt>
    <dgm:pt modelId="{888B78FD-AE8F-4201-9081-7CEED3FC6732}" type="sibTrans" cxnId="{948B628F-01F0-4360-84BF-F577F74D64B6}">
      <dgm:prSet/>
      <dgm:spPr/>
      <dgm:t>
        <a:bodyPr/>
        <a:lstStyle/>
        <a:p>
          <a:endParaRPr lang="cs-CZ"/>
        </a:p>
      </dgm:t>
    </dgm:pt>
    <dgm:pt modelId="{719571D8-BC18-4908-BBC6-EA60A3164C58}">
      <dgm:prSet/>
      <dgm:spPr/>
      <dgm:t>
        <a:bodyPr/>
        <a:lstStyle/>
        <a:p>
          <a:r>
            <a:rPr lang="cs-CZ" dirty="0" smtClean="0"/>
            <a:t>E</a:t>
          </a:r>
          <a:endParaRPr lang="cs-CZ" dirty="0"/>
        </a:p>
      </dgm:t>
    </dgm:pt>
    <dgm:pt modelId="{97371DD1-0C2A-4F22-948B-DD0FE2A317A3}" type="parTrans" cxnId="{FFBB4160-3201-4BD1-B3EC-4F3113B3C7D9}">
      <dgm:prSet/>
      <dgm:spPr/>
      <dgm:t>
        <a:bodyPr/>
        <a:lstStyle/>
        <a:p>
          <a:endParaRPr lang="cs-CZ"/>
        </a:p>
      </dgm:t>
    </dgm:pt>
    <dgm:pt modelId="{A4F2DDDA-AE88-47D4-99C5-C8509773E37B}" type="sibTrans" cxnId="{FFBB4160-3201-4BD1-B3EC-4F3113B3C7D9}">
      <dgm:prSet/>
      <dgm:spPr/>
      <dgm:t>
        <a:bodyPr/>
        <a:lstStyle/>
        <a:p>
          <a:endParaRPr lang="cs-CZ"/>
        </a:p>
      </dgm:t>
    </dgm:pt>
    <dgm:pt modelId="{BE79ACF4-9F73-45BF-AD37-B9CC2E46E558}">
      <dgm:prSet/>
      <dgm:spPr/>
      <dgm:t>
        <a:bodyPr/>
        <a:lstStyle/>
        <a:p>
          <a:r>
            <a:rPr lang="cs-CZ" dirty="0" smtClean="0"/>
            <a:t>A</a:t>
          </a:r>
          <a:endParaRPr lang="cs-CZ" dirty="0"/>
        </a:p>
      </dgm:t>
    </dgm:pt>
    <dgm:pt modelId="{2936C40E-2DB6-46B5-A9B1-140A5FF09AF9}" type="parTrans" cxnId="{0FFCA5E5-49A2-4A31-8622-28F3BB8AAE90}">
      <dgm:prSet/>
      <dgm:spPr/>
      <dgm:t>
        <a:bodyPr/>
        <a:lstStyle/>
        <a:p>
          <a:endParaRPr lang="cs-CZ"/>
        </a:p>
      </dgm:t>
    </dgm:pt>
    <dgm:pt modelId="{D996716E-333F-4A6F-B27D-F33329EDA4CB}" type="sibTrans" cxnId="{0FFCA5E5-49A2-4A31-8622-28F3BB8AAE90}">
      <dgm:prSet/>
      <dgm:spPr/>
      <dgm:t>
        <a:bodyPr/>
        <a:lstStyle/>
        <a:p>
          <a:endParaRPr lang="cs-CZ"/>
        </a:p>
      </dgm:t>
    </dgm:pt>
    <dgm:pt modelId="{08BAAE55-ACB1-44B9-96CB-E2974FACAD78}">
      <dgm:prSet/>
      <dgm:spPr/>
      <dgm:t>
        <a:bodyPr/>
        <a:lstStyle/>
        <a:p>
          <a:r>
            <a:rPr lang="cs-CZ" dirty="0" smtClean="0"/>
            <a:t>I</a:t>
          </a:r>
          <a:endParaRPr lang="cs-CZ" dirty="0"/>
        </a:p>
      </dgm:t>
    </dgm:pt>
    <dgm:pt modelId="{AE6BA0CC-419E-43FD-B160-2F46E4DF64A3}" type="parTrans" cxnId="{5A46FBD0-0C85-485A-835D-265AEBDF042E}">
      <dgm:prSet/>
      <dgm:spPr/>
      <dgm:t>
        <a:bodyPr/>
        <a:lstStyle/>
        <a:p>
          <a:endParaRPr lang="cs-CZ"/>
        </a:p>
      </dgm:t>
    </dgm:pt>
    <dgm:pt modelId="{D8337E66-3420-4BE3-89E7-EB2E016B305B}" type="sibTrans" cxnId="{5A46FBD0-0C85-485A-835D-265AEBDF042E}">
      <dgm:prSet/>
      <dgm:spPr/>
      <dgm:t>
        <a:bodyPr/>
        <a:lstStyle/>
        <a:p>
          <a:endParaRPr lang="cs-CZ"/>
        </a:p>
      </dgm:t>
    </dgm:pt>
    <dgm:pt modelId="{7B8C4AB2-9EF9-41AF-8F07-1A1E2F07D471}">
      <dgm:prSet/>
      <dgm:spPr/>
      <dgm:t>
        <a:bodyPr/>
        <a:lstStyle/>
        <a:p>
          <a:r>
            <a:rPr lang="cs-CZ" dirty="0" smtClean="0"/>
            <a:t>H</a:t>
          </a:r>
          <a:endParaRPr lang="cs-CZ" dirty="0"/>
        </a:p>
      </dgm:t>
    </dgm:pt>
    <dgm:pt modelId="{CB319FA7-F0BD-4158-9464-AEB1BAB40565}" type="parTrans" cxnId="{900BAC2F-3C23-4039-A665-ACC2EA5CC4CD}">
      <dgm:prSet/>
      <dgm:spPr/>
      <dgm:t>
        <a:bodyPr/>
        <a:lstStyle/>
        <a:p>
          <a:endParaRPr lang="cs-CZ"/>
        </a:p>
      </dgm:t>
    </dgm:pt>
    <dgm:pt modelId="{32555D5E-E83D-40C0-B2BF-8B4357C96363}" type="sibTrans" cxnId="{900BAC2F-3C23-4039-A665-ACC2EA5CC4CD}">
      <dgm:prSet/>
      <dgm:spPr/>
      <dgm:t>
        <a:bodyPr/>
        <a:lstStyle/>
        <a:p>
          <a:endParaRPr lang="cs-CZ"/>
        </a:p>
      </dgm:t>
    </dgm:pt>
    <dgm:pt modelId="{6AAD4ECB-3BB0-4822-A6BC-2FD0BE5BF181}" type="pres">
      <dgm:prSet presAssocID="{843BEF1F-A3D4-4084-92CD-EA6BBD51130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CBDF563D-6FB3-4C2E-923D-66D850E1B578}" type="pres">
      <dgm:prSet presAssocID="{05CBFF15-90AB-4BD1-81A4-5332BF51BD3D}" presName="hierRoot1" presStyleCnt="0"/>
      <dgm:spPr/>
    </dgm:pt>
    <dgm:pt modelId="{948E181B-1E9B-418B-915E-B1CF9D46049D}" type="pres">
      <dgm:prSet presAssocID="{05CBFF15-90AB-4BD1-81A4-5332BF51BD3D}" presName="composite" presStyleCnt="0"/>
      <dgm:spPr/>
    </dgm:pt>
    <dgm:pt modelId="{19E7111A-2FF4-4243-8502-C307DCFFFE1D}" type="pres">
      <dgm:prSet presAssocID="{05CBFF15-90AB-4BD1-81A4-5332BF51BD3D}" presName="background" presStyleLbl="node0" presStyleIdx="0" presStyleCnt="1"/>
      <dgm:spPr/>
    </dgm:pt>
    <dgm:pt modelId="{449A2008-E71E-4E08-931D-87776BAB4F67}" type="pres">
      <dgm:prSet presAssocID="{05CBFF15-90AB-4BD1-81A4-5332BF51BD3D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8CB3CAE-EAE4-413E-8295-0E2BFD2AE583}" type="pres">
      <dgm:prSet presAssocID="{05CBFF15-90AB-4BD1-81A4-5332BF51BD3D}" presName="hierChild2" presStyleCnt="0"/>
      <dgm:spPr/>
    </dgm:pt>
    <dgm:pt modelId="{68041F55-DBD6-4151-A642-26182A3F0677}" type="pres">
      <dgm:prSet presAssocID="{66CA2639-FDE2-4621-B57B-8E3AA6719A97}" presName="Name10" presStyleLbl="parChTrans1D2" presStyleIdx="0" presStyleCnt="2"/>
      <dgm:spPr/>
      <dgm:t>
        <a:bodyPr/>
        <a:lstStyle/>
        <a:p>
          <a:endParaRPr lang="cs-CZ"/>
        </a:p>
      </dgm:t>
    </dgm:pt>
    <dgm:pt modelId="{2AEAA6EA-23F4-4068-AAD5-38FBA54F98CF}" type="pres">
      <dgm:prSet presAssocID="{C24E431F-1CAC-4EDB-845C-D9899786A5D9}" presName="hierRoot2" presStyleCnt="0"/>
      <dgm:spPr/>
    </dgm:pt>
    <dgm:pt modelId="{C2B4C73B-D388-4AAA-9751-BDAC8031DC6B}" type="pres">
      <dgm:prSet presAssocID="{C24E431F-1CAC-4EDB-845C-D9899786A5D9}" presName="composite2" presStyleCnt="0"/>
      <dgm:spPr/>
    </dgm:pt>
    <dgm:pt modelId="{11280AC9-984C-4EF4-AE17-FC9E376965B3}" type="pres">
      <dgm:prSet presAssocID="{C24E431F-1CAC-4EDB-845C-D9899786A5D9}" presName="background2" presStyleLbl="node2" presStyleIdx="0" presStyleCnt="2"/>
      <dgm:spPr/>
    </dgm:pt>
    <dgm:pt modelId="{9A244902-12F2-4802-AE2A-5FC672223613}" type="pres">
      <dgm:prSet presAssocID="{C24E431F-1CAC-4EDB-845C-D9899786A5D9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C608EF3-410D-4616-855A-3DDCCB056824}" type="pres">
      <dgm:prSet presAssocID="{C24E431F-1CAC-4EDB-845C-D9899786A5D9}" presName="hierChild3" presStyleCnt="0"/>
      <dgm:spPr/>
    </dgm:pt>
    <dgm:pt modelId="{4167B6A6-A154-4E02-99C0-BFBE7EEA838D}" type="pres">
      <dgm:prSet presAssocID="{2936C40E-2DB6-46B5-A9B1-140A5FF09AF9}" presName="Name17" presStyleLbl="parChTrans1D3" presStyleIdx="0" presStyleCnt="3"/>
      <dgm:spPr/>
      <dgm:t>
        <a:bodyPr/>
        <a:lstStyle/>
        <a:p>
          <a:endParaRPr lang="cs-CZ"/>
        </a:p>
      </dgm:t>
    </dgm:pt>
    <dgm:pt modelId="{FA06A48C-8A17-4E43-B930-08070A56968F}" type="pres">
      <dgm:prSet presAssocID="{BE79ACF4-9F73-45BF-AD37-B9CC2E46E558}" presName="hierRoot3" presStyleCnt="0"/>
      <dgm:spPr/>
    </dgm:pt>
    <dgm:pt modelId="{393E80F3-4F8C-494A-A1DD-F908DBCE998F}" type="pres">
      <dgm:prSet presAssocID="{BE79ACF4-9F73-45BF-AD37-B9CC2E46E558}" presName="composite3" presStyleCnt="0"/>
      <dgm:spPr/>
    </dgm:pt>
    <dgm:pt modelId="{BCE56A59-5B7B-463A-9D98-D73BAE92D5F6}" type="pres">
      <dgm:prSet presAssocID="{BE79ACF4-9F73-45BF-AD37-B9CC2E46E558}" presName="background3" presStyleLbl="node3" presStyleIdx="0" presStyleCnt="3"/>
      <dgm:spPr/>
    </dgm:pt>
    <dgm:pt modelId="{C75CC6D6-A513-4048-AA10-68EBB6677DFB}" type="pres">
      <dgm:prSet presAssocID="{BE79ACF4-9F73-45BF-AD37-B9CC2E46E558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5326856-5950-44E9-AACC-270B8ACAF537}" type="pres">
      <dgm:prSet presAssocID="{BE79ACF4-9F73-45BF-AD37-B9CC2E46E558}" presName="hierChild4" presStyleCnt="0"/>
      <dgm:spPr/>
    </dgm:pt>
    <dgm:pt modelId="{0AD87AA2-D6CC-4184-BA9D-3BC42BF4487C}" type="pres">
      <dgm:prSet presAssocID="{B8B6DAB4-8670-4B0C-8061-3C3C9AC361C7}" presName="Name17" presStyleLbl="parChTrans1D3" presStyleIdx="1" presStyleCnt="3"/>
      <dgm:spPr/>
      <dgm:t>
        <a:bodyPr/>
        <a:lstStyle/>
        <a:p>
          <a:endParaRPr lang="cs-CZ"/>
        </a:p>
      </dgm:t>
    </dgm:pt>
    <dgm:pt modelId="{D0F64437-826B-48AF-8AA3-A2645458FB4C}" type="pres">
      <dgm:prSet presAssocID="{4EB0D7D6-80A3-40DF-9756-B84C7C92D3FB}" presName="hierRoot3" presStyleCnt="0"/>
      <dgm:spPr/>
    </dgm:pt>
    <dgm:pt modelId="{70CF6F20-30FF-4003-9DF7-7821738B03D0}" type="pres">
      <dgm:prSet presAssocID="{4EB0D7D6-80A3-40DF-9756-B84C7C92D3FB}" presName="composite3" presStyleCnt="0"/>
      <dgm:spPr/>
    </dgm:pt>
    <dgm:pt modelId="{E739BF31-59FD-4B49-9E0D-26B5671FC34E}" type="pres">
      <dgm:prSet presAssocID="{4EB0D7D6-80A3-40DF-9756-B84C7C92D3FB}" presName="background3" presStyleLbl="node3" presStyleIdx="1" presStyleCnt="3"/>
      <dgm:spPr/>
    </dgm:pt>
    <dgm:pt modelId="{58E80358-FDCE-4A0F-B372-436F2E1B1489}" type="pres">
      <dgm:prSet presAssocID="{4EB0D7D6-80A3-40DF-9756-B84C7C92D3FB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F7854A7-8868-4E05-A1D6-13497C94BB7A}" type="pres">
      <dgm:prSet presAssocID="{4EB0D7D6-80A3-40DF-9756-B84C7C92D3FB}" presName="hierChild4" presStyleCnt="0"/>
      <dgm:spPr/>
    </dgm:pt>
    <dgm:pt modelId="{86E51DC0-889F-4C8C-B040-4E44A18AE266}" type="pres">
      <dgm:prSet presAssocID="{8C68F0B8-6CDA-4B0E-9ED4-0A66A8BE2227}" presName="Name23" presStyleLbl="parChTrans1D4" presStyleIdx="0" presStyleCnt="3"/>
      <dgm:spPr/>
      <dgm:t>
        <a:bodyPr/>
        <a:lstStyle/>
        <a:p>
          <a:endParaRPr lang="cs-CZ"/>
        </a:p>
      </dgm:t>
    </dgm:pt>
    <dgm:pt modelId="{38822F4B-95F1-4658-88CF-9938D7D9C615}" type="pres">
      <dgm:prSet presAssocID="{7DE3D911-E6B3-433E-98E2-8FEA851CE81E}" presName="hierRoot4" presStyleCnt="0"/>
      <dgm:spPr/>
    </dgm:pt>
    <dgm:pt modelId="{E27B67B5-A95D-4A09-AFFC-926AFAF7D901}" type="pres">
      <dgm:prSet presAssocID="{7DE3D911-E6B3-433E-98E2-8FEA851CE81E}" presName="composite4" presStyleCnt="0"/>
      <dgm:spPr/>
    </dgm:pt>
    <dgm:pt modelId="{B077342F-51DE-4360-9427-E9CEF2BE0D47}" type="pres">
      <dgm:prSet presAssocID="{7DE3D911-E6B3-433E-98E2-8FEA851CE81E}" presName="background4" presStyleLbl="node4" presStyleIdx="0" presStyleCnt="3"/>
      <dgm:spPr/>
    </dgm:pt>
    <dgm:pt modelId="{06D92AD7-B15D-4210-BCF3-F918F6912A22}" type="pres">
      <dgm:prSet presAssocID="{7DE3D911-E6B3-433E-98E2-8FEA851CE81E}" presName="text4" presStyleLbl="fgAcc4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07EFAFC-6683-48BD-9C74-9CDA5CE5973A}" type="pres">
      <dgm:prSet presAssocID="{7DE3D911-E6B3-433E-98E2-8FEA851CE81E}" presName="hierChild5" presStyleCnt="0"/>
      <dgm:spPr/>
    </dgm:pt>
    <dgm:pt modelId="{45886AAE-2FD7-4D6D-9F06-DEFF0690A732}" type="pres">
      <dgm:prSet presAssocID="{97371DD1-0C2A-4F22-948B-DD0FE2A317A3}" presName="Name23" presStyleLbl="parChTrans1D4" presStyleIdx="1" presStyleCnt="3"/>
      <dgm:spPr/>
      <dgm:t>
        <a:bodyPr/>
        <a:lstStyle/>
        <a:p>
          <a:endParaRPr lang="cs-CZ"/>
        </a:p>
      </dgm:t>
    </dgm:pt>
    <dgm:pt modelId="{EC33C77E-43CF-4F69-8B8A-EDB5CFFD3BB8}" type="pres">
      <dgm:prSet presAssocID="{719571D8-BC18-4908-BBC6-EA60A3164C58}" presName="hierRoot4" presStyleCnt="0"/>
      <dgm:spPr/>
    </dgm:pt>
    <dgm:pt modelId="{3064DFEA-2ED1-4289-87A2-C7F799BE78FC}" type="pres">
      <dgm:prSet presAssocID="{719571D8-BC18-4908-BBC6-EA60A3164C58}" presName="composite4" presStyleCnt="0"/>
      <dgm:spPr/>
    </dgm:pt>
    <dgm:pt modelId="{62FBB2EF-F692-40E1-99D4-54626D9E3434}" type="pres">
      <dgm:prSet presAssocID="{719571D8-BC18-4908-BBC6-EA60A3164C58}" presName="background4" presStyleLbl="node4" presStyleIdx="1" presStyleCnt="3"/>
      <dgm:spPr/>
    </dgm:pt>
    <dgm:pt modelId="{CCF3914B-9A59-41B0-865B-217A394EC63C}" type="pres">
      <dgm:prSet presAssocID="{719571D8-BC18-4908-BBC6-EA60A3164C58}" presName="text4" presStyleLbl="fgAcc4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99C8C38-6B86-4702-A9E3-125A67F0BD5E}" type="pres">
      <dgm:prSet presAssocID="{719571D8-BC18-4908-BBC6-EA60A3164C58}" presName="hierChild5" presStyleCnt="0"/>
      <dgm:spPr/>
    </dgm:pt>
    <dgm:pt modelId="{3C57BB7A-DBED-4E40-BB8C-427B1BF5D9B2}" type="pres">
      <dgm:prSet presAssocID="{25FF2EE5-1D9A-4CEC-B66C-1BE18AF85632}" presName="Name10" presStyleLbl="parChTrans1D2" presStyleIdx="1" presStyleCnt="2"/>
      <dgm:spPr/>
      <dgm:t>
        <a:bodyPr/>
        <a:lstStyle/>
        <a:p>
          <a:endParaRPr lang="cs-CZ"/>
        </a:p>
      </dgm:t>
    </dgm:pt>
    <dgm:pt modelId="{9C11EC96-4FCA-4C91-BB94-42F888076993}" type="pres">
      <dgm:prSet presAssocID="{1F7BF09D-898B-49EF-9D0E-78081690F7E2}" presName="hierRoot2" presStyleCnt="0"/>
      <dgm:spPr/>
    </dgm:pt>
    <dgm:pt modelId="{64603B40-6AB8-46A0-8174-C5BF9B9BAF8F}" type="pres">
      <dgm:prSet presAssocID="{1F7BF09D-898B-49EF-9D0E-78081690F7E2}" presName="composite2" presStyleCnt="0"/>
      <dgm:spPr/>
    </dgm:pt>
    <dgm:pt modelId="{FEB1A8AB-0503-4895-9DDB-7EE78860442D}" type="pres">
      <dgm:prSet presAssocID="{1F7BF09D-898B-49EF-9D0E-78081690F7E2}" presName="background2" presStyleLbl="node2" presStyleIdx="1" presStyleCnt="2"/>
      <dgm:spPr/>
    </dgm:pt>
    <dgm:pt modelId="{5CA0CF0C-1357-4095-AC14-219D68D3726E}" type="pres">
      <dgm:prSet presAssocID="{1F7BF09D-898B-49EF-9D0E-78081690F7E2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E4A2688-02C6-495A-AF86-F2056DD5E93C}" type="pres">
      <dgm:prSet presAssocID="{1F7BF09D-898B-49EF-9D0E-78081690F7E2}" presName="hierChild3" presStyleCnt="0"/>
      <dgm:spPr/>
    </dgm:pt>
    <dgm:pt modelId="{EE723F71-C3AC-463B-9CE0-B03F534C7B4C}" type="pres">
      <dgm:prSet presAssocID="{AE6BA0CC-419E-43FD-B160-2F46E4DF64A3}" presName="Name17" presStyleLbl="parChTrans1D3" presStyleIdx="2" presStyleCnt="3"/>
      <dgm:spPr/>
      <dgm:t>
        <a:bodyPr/>
        <a:lstStyle/>
        <a:p>
          <a:endParaRPr lang="cs-CZ"/>
        </a:p>
      </dgm:t>
    </dgm:pt>
    <dgm:pt modelId="{3D04ECF5-B1D5-4AAC-A36D-7E1DDFEF70C2}" type="pres">
      <dgm:prSet presAssocID="{08BAAE55-ACB1-44B9-96CB-E2974FACAD78}" presName="hierRoot3" presStyleCnt="0"/>
      <dgm:spPr/>
    </dgm:pt>
    <dgm:pt modelId="{C7F03C83-6210-4DFE-B453-6EAE12A3BDA7}" type="pres">
      <dgm:prSet presAssocID="{08BAAE55-ACB1-44B9-96CB-E2974FACAD78}" presName="composite3" presStyleCnt="0"/>
      <dgm:spPr/>
    </dgm:pt>
    <dgm:pt modelId="{21D72A33-A97C-4D4D-8554-34C9A6B6E3AC}" type="pres">
      <dgm:prSet presAssocID="{08BAAE55-ACB1-44B9-96CB-E2974FACAD78}" presName="background3" presStyleLbl="node3" presStyleIdx="2" presStyleCnt="3"/>
      <dgm:spPr/>
    </dgm:pt>
    <dgm:pt modelId="{D3C79296-1F43-4DB6-8B46-556738B3779F}" type="pres">
      <dgm:prSet presAssocID="{08BAAE55-ACB1-44B9-96CB-E2974FACAD78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187E3BE-33A5-468D-A94E-6E9D9CEDD352}" type="pres">
      <dgm:prSet presAssocID="{08BAAE55-ACB1-44B9-96CB-E2974FACAD78}" presName="hierChild4" presStyleCnt="0"/>
      <dgm:spPr/>
    </dgm:pt>
    <dgm:pt modelId="{1AE9CF44-47C9-4642-A7BD-67B6CBE3E0DA}" type="pres">
      <dgm:prSet presAssocID="{CB319FA7-F0BD-4158-9464-AEB1BAB40565}" presName="Name23" presStyleLbl="parChTrans1D4" presStyleIdx="2" presStyleCnt="3"/>
      <dgm:spPr/>
      <dgm:t>
        <a:bodyPr/>
        <a:lstStyle/>
        <a:p>
          <a:endParaRPr lang="cs-CZ"/>
        </a:p>
      </dgm:t>
    </dgm:pt>
    <dgm:pt modelId="{BD1428D8-061B-48CF-8B76-D7BEACAB2C3B}" type="pres">
      <dgm:prSet presAssocID="{7B8C4AB2-9EF9-41AF-8F07-1A1E2F07D471}" presName="hierRoot4" presStyleCnt="0"/>
      <dgm:spPr/>
    </dgm:pt>
    <dgm:pt modelId="{890DDA53-71E3-4FF3-BC7E-99A56C5F9EF8}" type="pres">
      <dgm:prSet presAssocID="{7B8C4AB2-9EF9-41AF-8F07-1A1E2F07D471}" presName="composite4" presStyleCnt="0"/>
      <dgm:spPr/>
    </dgm:pt>
    <dgm:pt modelId="{65E7C0D4-E3F8-40EF-85E4-10560D63A0F6}" type="pres">
      <dgm:prSet presAssocID="{7B8C4AB2-9EF9-41AF-8F07-1A1E2F07D471}" presName="background4" presStyleLbl="node4" presStyleIdx="2" presStyleCnt="3"/>
      <dgm:spPr/>
    </dgm:pt>
    <dgm:pt modelId="{CE3DE2A7-AD6D-4452-B619-1E7B1CBA259B}" type="pres">
      <dgm:prSet presAssocID="{7B8C4AB2-9EF9-41AF-8F07-1A1E2F07D471}" presName="text4" presStyleLbl="fgAcc4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FEE4F47-020D-4F07-BCFD-47F8AAF53E0A}" type="pres">
      <dgm:prSet presAssocID="{7B8C4AB2-9EF9-41AF-8F07-1A1E2F07D471}" presName="hierChild5" presStyleCnt="0"/>
      <dgm:spPr/>
    </dgm:pt>
  </dgm:ptLst>
  <dgm:cxnLst>
    <dgm:cxn modelId="{F0ACBCD0-3305-4855-8089-E8DCF6F8A251}" srcId="{05CBFF15-90AB-4BD1-81A4-5332BF51BD3D}" destId="{C24E431F-1CAC-4EDB-845C-D9899786A5D9}" srcOrd="0" destOrd="0" parTransId="{66CA2639-FDE2-4621-B57B-8E3AA6719A97}" sibTransId="{2F6814CF-CA2B-4D80-A303-002FCB8E4E0A}"/>
    <dgm:cxn modelId="{6243CDB7-C593-47EB-B7FE-EFB28D13CF35}" type="presOf" srcId="{BE79ACF4-9F73-45BF-AD37-B9CC2E46E558}" destId="{C75CC6D6-A513-4048-AA10-68EBB6677DFB}" srcOrd="0" destOrd="0" presId="urn:microsoft.com/office/officeart/2005/8/layout/hierarchy1"/>
    <dgm:cxn modelId="{FFBB4160-3201-4BD1-B3EC-4F3113B3C7D9}" srcId="{4EB0D7D6-80A3-40DF-9756-B84C7C92D3FB}" destId="{719571D8-BC18-4908-BBC6-EA60A3164C58}" srcOrd="1" destOrd="0" parTransId="{97371DD1-0C2A-4F22-948B-DD0FE2A317A3}" sibTransId="{A4F2DDDA-AE88-47D4-99C5-C8509773E37B}"/>
    <dgm:cxn modelId="{948B628F-01F0-4360-84BF-F577F74D64B6}" srcId="{4EB0D7D6-80A3-40DF-9756-B84C7C92D3FB}" destId="{7DE3D911-E6B3-433E-98E2-8FEA851CE81E}" srcOrd="0" destOrd="0" parTransId="{8C68F0B8-6CDA-4B0E-9ED4-0A66A8BE2227}" sibTransId="{888B78FD-AE8F-4201-9081-7CEED3FC6732}"/>
    <dgm:cxn modelId="{88A1982A-57F0-4797-B834-091A65E4A773}" type="presOf" srcId="{4EB0D7D6-80A3-40DF-9756-B84C7C92D3FB}" destId="{58E80358-FDCE-4A0F-B372-436F2E1B1489}" srcOrd="0" destOrd="0" presId="urn:microsoft.com/office/officeart/2005/8/layout/hierarchy1"/>
    <dgm:cxn modelId="{22BF2064-1293-460F-A18D-6363BEAE416A}" type="presOf" srcId="{B8B6DAB4-8670-4B0C-8061-3C3C9AC361C7}" destId="{0AD87AA2-D6CC-4184-BA9D-3BC42BF4487C}" srcOrd="0" destOrd="0" presId="urn:microsoft.com/office/officeart/2005/8/layout/hierarchy1"/>
    <dgm:cxn modelId="{54C3C7CB-C9DD-435F-AC76-D4E805F2CB3A}" type="presOf" srcId="{08BAAE55-ACB1-44B9-96CB-E2974FACAD78}" destId="{D3C79296-1F43-4DB6-8B46-556738B3779F}" srcOrd="0" destOrd="0" presId="urn:microsoft.com/office/officeart/2005/8/layout/hierarchy1"/>
    <dgm:cxn modelId="{E35488C3-25C0-40CB-BF4A-56FB7981A4F5}" type="presOf" srcId="{7DE3D911-E6B3-433E-98E2-8FEA851CE81E}" destId="{06D92AD7-B15D-4210-BCF3-F918F6912A22}" srcOrd="0" destOrd="0" presId="urn:microsoft.com/office/officeart/2005/8/layout/hierarchy1"/>
    <dgm:cxn modelId="{D4FAF8FC-3E30-45B9-8C80-EC920E408EEF}" srcId="{843BEF1F-A3D4-4084-92CD-EA6BBD511305}" destId="{05CBFF15-90AB-4BD1-81A4-5332BF51BD3D}" srcOrd="0" destOrd="0" parTransId="{D06DC301-6768-4A0C-98C2-F01EC3611D46}" sibTransId="{5AFFF34B-8C2D-4634-B2E2-98A4EEB76485}"/>
    <dgm:cxn modelId="{484F9135-D062-41FA-8E80-EC9DC6492245}" type="presOf" srcId="{66CA2639-FDE2-4621-B57B-8E3AA6719A97}" destId="{68041F55-DBD6-4151-A642-26182A3F0677}" srcOrd="0" destOrd="0" presId="urn:microsoft.com/office/officeart/2005/8/layout/hierarchy1"/>
    <dgm:cxn modelId="{D53E5D80-4F1C-4AF6-85AB-656F7ECC358A}" type="presOf" srcId="{719571D8-BC18-4908-BBC6-EA60A3164C58}" destId="{CCF3914B-9A59-41B0-865B-217A394EC63C}" srcOrd="0" destOrd="0" presId="urn:microsoft.com/office/officeart/2005/8/layout/hierarchy1"/>
    <dgm:cxn modelId="{1E494D29-8161-4D8B-B78C-A5B070620ACE}" type="presOf" srcId="{97371DD1-0C2A-4F22-948B-DD0FE2A317A3}" destId="{45886AAE-2FD7-4D6D-9F06-DEFF0690A732}" srcOrd="0" destOrd="0" presId="urn:microsoft.com/office/officeart/2005/8/layout/hierarchy1"/>
    <dgm:cxn modelId="{5A46FBD0-0C85-485A-835D-265AEBDF042E}" srcId="{1F7BF09D-898B-49EF-9D0E-78081690F7E2}" destId="{08BAAE55-ACB1-44B9-96CB-E2974FACAD78}" srcOrd="0" destOrd="0" parTransId="{AE6BA0CC-419E-43FD-B160-2F46E4DF64A3}" sibTransId="{D8337E66-3420-4BE3-89E7-EB2E016B305B}"/>
    <dgm:cxn modelId="{900BAC2F-3C23-4039-A665-ACC2EA5CC4CD}" srcId="{08BAAE55-ACB1-44B9-96CB-E2974FACAD78}" destId="{7B8C4AB2-9EF9-41AF-8F07-1A1E2F07D471}" srcOrd="0" destOrd="0" parTransId="{CB319FA7-F0BD-4158-9464-AEB1BAB40565}" sibTransId="{32555D5E-E83D-40C0-B2BF-8B4357C96363}"/>
    <dgm:cxn modelId="{0FFCA5E5-49A2-4A31-8622-28F3BB8AAE90}" srcId="{C24E431F-1CAC-4EDB-845C-D9899786A5D9}" destId="{BE79ACF4-9F73-45BF-AD37-B9CC2E46E558}" srcOrd="0" destOrd="0" parTransId="{2936C40E-2DB6-46B5-A9B1-140A5FF09AF9}" sibTransId="{D996716E-333F-4A6F-B27D-F33329EDA4CB}"/>
    <dgm:cxn modelId="{6C581D6A-3D71-43F0-A117-8B04F1BEACD3}" type="presOf" srcId="{05CBFF15-90AB-4BD1-81A4-5332BF51BD3D}" destId="{449A2008-E71E-4E08-931D-87776BAB4F67}" srcOrd="0" destOrd="0" presId="urn:microsoft.com/office/officeart/2005/8/layout/hierarchy1"/>
    <dgm:cxn modelId="{85923439-FE31-4BDC-863B-E8B1690CB53E}" type="presOf" srcId="{AE6BA0CC-419E-43FD-B160-2F46E4DF64A3}" destId="{EE723F71-C3AC-463B-9CE0-B03F534C7B4C}" srcOrd="0" destOrd="0" presId="urn:microsoft.com/office/officeart/2005/8/layout/hierarchy1"/>
    <dgm:cxn modelId="{746E0388-045F-47DB-B40D-6F1C32EA64D8}" type="presOf" srcId="{1F7BF09D-898B-49EF-9D0E-78081690F7E2}" destId="{5CA0CF0C-1357-4095-AC14-219D68D3726E}" srcOrd="0" destOrd="0" presId="urn:microsoft.com/office/officeart/2005/8/layout/hierarchy1"/>
    <dgm:cxn modelId="{D49CCFFD-3C61-4920-8BF4-F91557EA522C}" srcId="{C24E431F-1CAC-4EDB-845C-D9899786A5D9}" destId="{4EB0D7D6-80A3-40DF-9756-B84C7C92D3FB}" srcOrd="1" destOrd="0" parTransId="{B8B6DAB4-8670-4B0C-8061-3C3C9AC361C7}" sibTransId="{D8183B28-20AD-4A60-A184-3674C79FC8FD}"/>
    <dgm:cxn modelId="{0BC72C76-232F-45F7-BC7F-DE254D78537F}" type="presOf" srcId="{7B8C4AB2-9EF9-41AF-8F07-1A1E2F07D471}" destId="{CE3DE2A7-AD6D-4452-B619-1E7B1CBA259B}" srcOrd="0" destOrd="0" presId="urn:microsoft.com/office/officeart/2005/8/layout/hierarchy1"/>
    <dgm:cxn modelId="{CF112916-64AC-4955-BC36-527DD20EDF7C}" type="presOf" srcId="{CB319FA7-F0BD-4158-9464-AEB1BAB40565}" destId="{1AE9CF44-47C9-4642-A7BD-67B6CBE3E0DA}" srcOrd="0" destOrd="0" presId="urn:microsoft.com/office/officeart/2005/8/layout/hierarchy1"/>
    <dgm:cxn modelId="{9A7B3C70-60A7-4566-8B08-2DD2DB97A946}" type="presOf" srcId="{25FF2EE5-1D9A-4CEC-B66C-1BE18AF85632}" destId="{3C57BB7A-DBED-4E40-BB8C-427B1BF5D9B2}" srcOrd="0" destOrd="0" presId="urn:microsoft.com/office/officeart/2005/8/layout/hierarchy1"/>
    <dgm:cxn modelId="{8B21B2B5-B9CC-49BC-A24B-7D51C5C9B7BA}" type="presOf" srcId="{2936C40E-2DB6-46B5-A9B1-140A5FF09AF9}" destId="{4167B6A6-A154-4E02-99C0-BFBE7EEA838D}" srcOrd="0" destOrd="0" presId="urn:microsoft.com/office/officeart/2005/8/layout/hierarchy1"/>
    <dgm:cxn modelId="{358433C7-DBB8-4A62-B395-90430A766D4F}" type="presOf" srcId="{8C68F0B8-6CDA-4B0E-9ED4-0A66A8BE2227}" destId="{86E51DC0-889F-4C8C-B040-4E44A18AE266}" srcOrd="0" destOrd="0" presId="urn:microsoft.com/office/officeart/2005/8/layout/hierarchy1"/>
    <dgm:cxn modelId="{71DC4025-E1E4-4510-9DEC-6DF7BED0978E}" srcId="{05CBFF15-90AB-4BD1-81A4-5332BF51BD3D}" destId="{1F7BF09D-898B-49EF-9D0E-78081690F7E2}" srcOrd="1" destOrd="0" parTransId="{25FF2EE5-1D9A-4CEC-B66C-1BE18AF85632}" sibTransId="{EC2E4727-E56D-413A-BA50-DDBA42F0981A}"/>
    <dgm:cxn modelId="{637A6E4D-5B77-432C-8894-2D5C96D2A262}" type="presOf" srcId="{C24E431F-1CAC-4EDB-845C-D9899786A5D9}" destId="{9A244902-12F2-4802-AE2A-5FC672223613}" srcOrd="0" destOrd="0" presId="urn:microsoft.com/office/officeart/2005/8/layout/hierarchy1"/>
    <dgm:cxn modelId="{850DCFB8-4E00-4795-83DA-896B049D7739}" type="presOf" srcId="{843BEF1F-A3D4-4084-92CD-EA6BBD511305}" destId="{6AAD4ECB-3BB0-4822-A6BC-2FD0BE5BF181}" srcOrd="0" destOrd="0" presId="urn:microsoft.com/office/officeart/2005/8/layout/hierarchy1"/>
    <dgm:cxn modelId="{DDC7AEB8-40E8-47EB-BBEB-8E4EC365B12E}" type="presParOf" srcId="{6AAD4ECB-3BB0-4822-A6BC-2FD0BE5BF181}" destId="{CBDF563D-6FB3-4C2E-923D-66D850E1B578}" srcOrd="0" destOrd="0" presId="urn:microsoft.com/office/officeart/2005/8/layout/hierarchy1"/>
    <dgm:cxn modelId="{672DB345-29C4-42C4-86FB-8F7FF9FF514B}" type="presParOf" srcId="{CBDF563D-6FB3-4C2E-923D-66D850E1B578}" destId="{948E181B-1E9B-418B-915E-B1CF9D46049D}" srcOrd="0" destOrd="0" presId="urn:microsoft.com/office/officeart/2005/8/layout/hierarchy1"/>
    <dgm:cxn modelId="{690D6FE3-6E56-4DD7-862A-25AEFA01506E}" type="presParOf" srcId="{948E181B-1E9B-418B-915E-B1CF9D46049D}" destId="{19E7111A-2FF4-4243-8502-C307DCFFFE1D}" srcOrd="0" destOrd="0" presId="urn:microsoft.com/office/officeart/2005/8/layout/hierarchy1"/>
    <dgm:cxn modelId="{65140372-4707-44D0-AD9C-A4D6CC3C977C}" type="presParOf" srcId="{948E181B-1E9B-418B-915E-B1CF9D46049D}" destId="{449A2008-E71E-4E08-931D-87776BAB4F67}" srcOrd="1" destOrd="0" presId="urn:microsoft.com/office/officeart/2005/8/layout/hierarchy1"/>
    <dgm:cxn modelId="{341BBE34-C342-45D9-9C38-46114F4C6FE2}" type="presParOf" srcId="{CBDF563D-6FB3-4C2E-923D-66D850E1B578}" destId="{58CB3CAE-EAE4-413E-8295-0E2BFD2AE583}" srcOrd="1" destOrd="0" presId="urn:microsoft.com/office/officeart/2005/8/layout/hierarchy1"/>
    <dgm:cxn modelId="{EC176244-F8E3-48BF-8845-985CDDE054FC}" type="presParOf" srcId="{58CB3CAE-EAE4-413E-8295-0E2BFD2AE583}" destId="{68041F55-DBD6-4151-A642-26182A3F0677}" srcOrd="0" destOrd="0" presId="urn:microsoft.com/office/officeart/2005/8/layout/hierarchy1"/>
    <dgm:cxn modelId="{3E481FE9-4EE8-49AE-A247-31F052CFD194}" type="presParOf" srcId="{58CB3CAE-EAE4-413E-8295-0E2BFD2AE583}" destId="{2AEAA6EA-23F4-4068-AAD5-38FBA54F98CF}" srcOrd="1" destOrd="0" presId="urn:microsoft.com/office/officeart/2005/8/layout/hierarchy1"/>
    <dgm:cxn modelId="{197AE173-61F1-479C-9A90-F6019C043874}" type="presParOf" srcId="{2AEAA6EA-23F4-4068-AAD5-38FBA54F98CF}" destId="{C2B4C73B-D388-4AAA-9751-BDAC8031DC6B}" srcOrd="0" destOrd="0" presId="urn:microsoft.com/office/officeart/2005/8/layout/hierarchy1"/>
    <dgm:cxn modelId="{AA0EB0F8-38DB-4797-A5F9-0B217A5AA839}" type="presParOf" srcId="{C2B4C73B-D388-4AAA-9751-BDAC8031DC6B}" destId="{11280AC9-984C-4EF4-AE17-FC9E376965B3}" srcOrd="0" destOrd="0" presId="urn:microsoft.com/office/officeart/2005/8/layout/hierarchy1"/>
    <dgm:cxn modelId="{3A7096D0-DC95-46BF-ACCA-5CA1191B1A6F}" type="presParOf" srcId="{C2B4C73B-D388-4AAA-9751-BDAC8031DC6B}" destId="{9A244902-12F2-4802-AE2A-5FC672223613}" srcOrd="1" destOrd="0" presId="urn:microsoft.com/office/officeart/2005/8/layout/hierarchy1"/>
    <dgm:cxn modelId="{D4A62124-4538-4C0A-8075-F99B9F837BEE}" type="presParOf" srcId="{2AEAA6EA-23F4-4068-AAD5-38FBA54F98CF}" destId="{7C608EF3-410D-4616-855A-3DDCCB056824}" srcOrd="1" destOrd="0" presId="urn:microsoft.com/office/officeart/2005/8/layout/hierarchy1"/>
    <dgm:cxn modelId="{E95AA778-3211-41C1-9376-047746DE9E51}" type="presParOf" srcId="{7C608EF3-410D-4616-855A-3DDCCB056824}" destId="{4167B6A6-A154-4E02-99C0-BFBE7EEA838D}" srcOrd="0" destOrd="0" presId="urn:microsoft.com/office/officeart/2005/8/layout/hierarchy1"/>
    <dgm:cxn modelId="{99BB7160-6A7F-4C62-9559-7770FA0DA60D}" type="presParOf" srcId="{7C608EF3-410D-4616-855A-3DDCCB056824}" destId="{FA06A48C-8A17-4E43-B930-08070A56968F}" srcOrd="1" destOrd="0" presId="urn:microsoft.com/office/officeart/2005/8/layout/hierarchy1"/>
    <dgm:cxn modelId="{7DE68559-13B1-4126-AB49-B29A75A5534F}" type="presParOf" srcId="{FA06A48C-8A17-4E43-B930-08070A56968F}" destId="{393E80F3-4F8C-494A-A1DD-F908DBCE998F}" srcOrd="0" destOrd="0" presId="urn:microsoft.com/office/officeart/2005/8/layout/hierarchy1"/>
    <dgm:cxn modelId="{73029F5E-AAC5-433E-8E9E-50B8A0AD46EE}" type="presParOf" srcId="{393E80F3-4F8C-494A-A1DD-F908DBCE998F}" destId="{BCE56A59-5B7B-463A-9D98-D73BAE92D5F6}" srcOrd="0" destOrd="0" presId="urn:microsoft.com/office/officeart/2005/8/layout/hierarchy1"/>
    <dgm:cxn modelId="{89D4FBB4-51D7-4494-91F9-75A398E666F8}" type="presParOf" srcId="{393E80F3-4F8C-494A-A1DD-F908DBCE998F}" destId="{C75CC6D6-A513-4048-AA10-68EBB6677DFB}" srcOrd="1" destOrd="0" presId="urn:microsoft.com/office/officeart/2005/8/layout/hierarchy1"/>
    <dgm:cxn modelId="{485CB321-85BD-4FE2-AA55-DE55048657C5}" type="presParOf" srcId="{FA06A48C-8A17-4E43-B930-08070A56968F}" destId="{05326856-5950-44E9-AACC-270B8ACAF537}" srcOrd="1" destOrd="0" presId="urn:microsoft.com/office/officeart/2005/8/layout/hierarchy1"/>
    <dgm:cxn modelId="{9F700432-82AB-433B-9052-F340FA1B608A}" type="presParOf" srcId="{7C608EF3-410D-4616-855A-3DDCCB056824}" destId="{0AD87AA2-D6CC-4184-BA9D-3BC42BF4487C}" srcOrd="2" destOrd="0" presId="urn:microsoft.com/office/officeart/2005/8/layout/hierarchy1"/>
    <dgm:cxn modelId="{44533C39-2B04-4468-A025-1BE6413987E4}" type="presParOf" srcId="{7C608EF3-410D-4616-855A-3DDCCB056824}" destId="{D0F64437-826B-48AF-8AA3-A2645458FB4C}" srcOrd="3" destOrd="0" presId="urn:microsoft.com/office/officeart/2005/8/layout/hierarchy1"/>
    <dgm:cxn modelId="{65A03819-793C-439F-B0B1-636F9F0B0406}" type="presParOf" srcId="{D0F64437-826B-48AF-8AA3-A2645458FB4C}" destId="{70CF6F20-30FF-4003-9DF7-7821738B03D0}" srcOrd="0" destOrd="0" presId="urn:microsoft.com/office/officeart/2005/8/layout/hierarchy1"/>
    <dgm:cxn modelId="{3B397015-4098-4C76-BC50-603B23E64FF1}" type="presParOf" srcId="{70CF6F20-30FF-4003-9DF7-7821738B03D0}" destId="{E739BF31-59FD-4B49-9E0D-26B5671FC34E}" srcOrd="0" destOrd="0" presId="urn:microsoft.com/office/officeart/2005/8/layout/hierarchy1"/>
    <dgm:cxn modelId="{A70476AD-E73E-4DDF-B9F2-914A6B59CA6D}" type="presParOf" srcId="{70CF6F20-30FF-4003-9DF7-7821738B03D0}" destId="{58E80358-FDCE-4A0F-B372-436F2E1B1489}" srcOrd="1" destOrd="0" presId="urn:microsoft.com/office/officeart/2005/8/layout/hierarchy1"/>
    <dgm:cxn modelId="{CFD25D11-CE55-4581-84F6-88EBEEB355B6}" type="presParOf" srcId="{D0F64437-826B-48AF-8AA3-A2645458FB4C}" destId="{9F7854A7-8868-4E05-A1D6-13497C94BB7A}" srcOrd="1" destOrd="0" presId="urn:microsoft.com/office/officeart/2005/8/layout/hierarchy1"/>
    <dgm:cxn modelId="{B1C90916-C650-42BB-987C-32BFD68FF900}" type="presParOf" srcId="{9F7854A7-8868-4E05-A1D6-13497C94BB7A}" destId="{86E51DC0-889F-4C8C-B040-4E44A18AE266}" srcOrd="0" destOrd="0" presId="urn:microsoft.com/office/officeart/2005/8/layout/hierarchy1"/>
    <dgm:cxn modelId="{5EC97CF5-641A-48F2-9F65-3D0AF4536BCB}" type="presParOf" srcId="{9F7854A7-8868-4E05-A1D6-13497C94BB7A}" destId="{38822F4B-95F1-4658-88CF-9938D7D9C615}" srcOrd="1" destOrd="0" presId="urn:microsoft.com/office/officeart/2005/8/layout/hierarchy1"/>
    <dgm:cxn modelId="{8E5C7CC8-C67A-4D56-AABD-A56298873F40}" type="presParOf" srcId="{38822F4B-95F1-4658-88CF-9938D7D9C615}" destId="{E27B67B5-A95D-4A09-AFFC-926AFAF7D901}" srcOrd="0" destOrd="0" presId="urn:microsoft.com/office/officeart/2005/8/layout/hierarchy1"/>
    <dgm:cxn modelId="{EAF542C2-51AE-4215-8102-71064CBD493D}" type="presParOf" srcId="{E27B67B5-A95D-4A09-AFFC-926AFAF7D901}" destId="{B077342F-51DE-4360-9427-E9CEF2BE0D47}" srcOrd="0" destOrd="0" presId="urn:microsoft.com/office/officeart/2005/8/layout/hierarchy1"/>
    <dgm:cxn modelId="{415E8E5B-4890-4BC7-B4B2-D649B181FC67}" type="presParOf" srcId="{E27B67B5-A95D-4A09-AFFC-926AFAF7D901}" destId="{06D92AD7-B15D-4210-BCF3-F918F6912A22}" srcOrd="1" destOrd="0" presId="urn:microsoft.com/office/officeart/2005/8/layout/hierarchy1"/>
    <dgm:cxn modelId="{ED63D93D-2E0B-4CEA-B1CF-8543423DC766}" type="presParOf" srcId="{38822F4B-95F1-4658-88CF-9938D7D9C615}" destId="{D07EFAFC-6683-48BD-9C74-9CDA5CE5973A}" srcOrd="1" destOrd="0" presId="urn:microsoft.com/office/officeart/2005/8/layout/hierarchy1"/>
    <dgm:cxn modelId="{D1EE2C78-5B43-41D9-B817-6287BCA6FBC9}" type="presParOf" srcId="{9F7854A7-8868-4E05-A1D6-13497C94BB7A}" destId="{45886AAE-2FD7-4D6D-9F06-DEFF0690A732}" srcOrd="2" destOrd="0" presId="urn:microsoft.com/office/officeart/2005/8/layout/hierarchy1"/>
    <dgm:cxn modelId="{93DA2066-841B-4493-B286-D4B39D919EEC}" type="presParOf" srcId="{9F7854A7-8868-4E05-A1D6-13497C94BB7A}" destId="{EC33C77E-43CF-4F69-8B8A-EDB5CFFD3BB8}" srcOrd="3" destOrd="0" presId="urn:microsoft.com/office/officeart/2005/8/layout/hierarchy1"/>
    <dgm:cxn modelId="{DD01DEDD-404B-49B2-BF00-B07128D826C8}" type="presParOf" srcId="{EC33C77E-43CF-4F69-8B8A-EDB5CFFD3BB8}" destId="{3064DFEA-2ED1-4289-87A2-C7F799BE78FC}" srcOrd="0" destOrd="0" presId="urn:microsoft.com/office/officeart/2005/8/layout/hierarchy1"/>
    <dgm:cxn modelId="{C5C48C51-B35E-40CD-BA9D-D458E5F1874C}" type="presParOf" srcId="{3064DFEA-2ED1-4289-87A2-C7F799BE78FC}" destId="{62FBB2EF-F692-40E1-99D4-54626D9E3434}" srcOrd="0" destOrd="0" presId="urn:microsoft.com/office/officeart/2005/8/layout/hierarchy1"/>
    <dgm:cxn modelId="{7A846D6C-714C-4198-810C-9C87FCE603B3}" type="presParOf" srcId="{3064DFEA-2ED1-4289-87A2-C7F799BE78FC}" destId="{CCF3914B-9A59-41B0-865B-217A394EC63C}" srcOrd="1" destOrd="0" presId="urn:microsoft.com/office/officeart/2005/8/layout/hierarchy1"/>
    <dgm:cxn modelId="{B973BF1A-C983-49A9-A7F4-1E2FEC22F8AD}" type="presParOf" srcId="{EC33C77E-43CF-4F69-8B8A-EDB5CFFD3BB8}" destId="{199C8C38-6B86-4702-A9E3-125A67F0BD5E}" srcOrd="1" destOrd="0" presId="urn:microsoft.com/office/officeart/2005/8/layout/hierarchy1"/>
    <dgm:cxn modelId="{1EF437F8-D06B-4519-AF4C-59176ECCDAD9}" type="presParOf" srcId="{58CB3CAE-EAE4-413E-8295-0E2BFD2AE583}" destId="{3C57BB7A-DBED-4E40-BB8C-427B1BF5D9B2}" srcOrd="2" destOrd="0" presId="urn:microsoft.com/office/officeart/2005/8/layout/hierarchy1"/>
    <dgm:cxn modelId="{871BE99C-B000-4E0C-8B56-66255AB72FE1}" type="presParOf" srcId="{58CB3CAE-EAE4-413E-8295-0E2BFD2AE583}" destId="{9C11EC96-4FCA-4C91-BB94-42F888076993}" srcOrd="3" destOrd="0" presId="urn:microsoft.com/office/officeart/2005/8/layout/hierarchy1"/>
    <dgm:cxn modelId="{0CD9DF06-5959-43E6-B2B6-6856137FC965}" type="presParOf" srcId="{9C11EC96-4FCA-4C91-BB94-42F888076993}" destId="{64603B40-6AB8-46A0-8174-C5BF9B9BAF8F}" srcOrd="0" destOrd="0" presId="urn:microsoft.com/office/officeart/2005/8/layout/hierarchy1"/>
    <dgm:cxn modelId="{B7186A8A-0DD0-4F5A-A8DE-2A3B47C3785E}" type="presParOf" srcId="{64603B40-6AB8-46A0-8174-C5BF9B9BAF8F}" destId="{FEB1A8AB-0503-4895-9DDB-7EE78860442D}" srcOrd="0" destOrd="0" presId="urn:microsoft.com/office/officeart/2005/8/layout/hierarchy1"/>
    <dgm:cxn modelId="{999305F5-8C17-41E9-A697-0C1866E1A910}" type="presParOf" srcId="{64603B40-6AB8-46A0-8174-C5BF9B9BAF8F}" destId="{5CA0CF0C-1357-4095-AC14-219D68D3726E}" srcOrd="1" destOrd="0" presId="urn:microsoft.com/office/officeart/2005/8/layout/hierarchy1"/>
    <dgm:cxn modelId="{B7AF6A51-DB2D-4328-ACD2-D14401020F84}" type="presParOf" srcId="{9C11EC96-4FCA-4C91-BB94-42F888076993}" destId="{0E4A2688-02C6-495A-AF86-F2056DD5E93C}" srcOrd="1" destOrd="0" presId="urn:microsoft.com/office/officeart/2005/8/layout/hierarchy1"/>
    <dgm:cxn modelId="{997D7116-B167-4F4F-9782-F8467154B189}" type="presParOf" srcId="{0E4A2688-02C6-495A-AF86-F2056DD5E93C}" destId="{EE723F71-C3AC-463B-9CE0-B03F534C7B4C}" srcOrd="0" destOrd="0" presId="urn:microsoft.com/office/officeart/2005/8/layout/hierarchy1"/>
    <dgm:cxn modelId="{F9A07349-E494-45A0-AA8D-36709FAAEF5B}" type="presParOf" srcId="{0E4A2688-02C6-495A-AF86-F2056DD5E93C}" destId="{3D04ECF5-B1D5-4AAC-A36D-7E1DDFEF70C2}" srcOrd="1" destOrd="0" presId="urn:microsoft.com/office/officeart/2005/8/layout/hierarchy1"/>
    <dgm:cxn modelId="{E46E962B-D3E5-4EFD-B449-17FAC8EA2D8E}" type="presParOf" srcId="{3D04ECF5-B1D5-4AAC-A36D-7E1DDFEF70C2}" destId="{C7F03C83-6210-4DFE-B453-6EAE12A3BDA7}" srcOrd="0" destOrd="0" presId="urn:microsoft.com/office/officeart/2005/8/layout/hierarchy1"/>
    <dgm:cxn modelId="{69412B34-225E-4BA2-B3D3-5C60156CF234}" type="presParOf" srcId="{C7F03C83-6210-4DFE-B453-6EAE12A3BDA7}" destId="{21D72A33-A97C-4D4D-8554-34C9A6B6E3AC}" srcOrd="0" destOrd="0" presId="urn:microsoft.com/office/officeart/2005/8/layout/hierarchy1"/>
    <dgm:cxn modelId="{8A893DEB-A742-45F2-BC2C-CE72D9DF591F}" type="presParOf" srcId="{C7F03C83-6210-4DFE-B453-6EAE12A3BDA7}" destId="{D3C79296-1F43-4DB6-8B46-556738B3779F}" srcOrd="1" destOrd="0" presId="urn:microsoft.com/office/officeart/2005/8/layout/hierarchy1"/>
    <dgm:cxn modelId="{3180C283-CA64-42E6-8E82-EA1B1FEEE1AE}" type="presParOf" srcId="{3D04ECF5-B1D5-4AAC-A36D-7E1DDFEF70C2}" destId="{A187E3BE-33A5-468D-A94E-6E9D9CEDD352}" srcOrd="1" destOrd="0" presId="urn:microsoft.com/office/officeart/2005/8/layout/hierarchy1"/>
    <dgm:cxn modelId="{DE0DE14D-C7F7-48F3-9192-092B06DC06E4}" type="presParOf" srcId="{A187E3BE-33A5-468D-A94E-6E9D9CEDD352}" destId="{1AE9CF44-47C9-4642-A7BD-67B6CBE3E0DA}" srcOrd="0" destOrd="0" presId="urn:microsoft.com/office/officeart/2005/8/layout/hierarchy1"/>
    <dgm:cxn modelId="{2B698A17-CD17-43D9-BDF9-B1AA0803DCDD}" type="presParOf" srcId="{A187E3BE-33A5-468D-A94E-6E9D9CEDD352}" destId="{BD1428D8-061B-48CF-8B76-D7BEACAB2C3B}" srcOrd="1" destOrd="0" presId="urn:microsoft.com/office/officeart/2005/8/layout/hierarchy1"/>
    <dgm:cxn modelId="{7A9C282B-DCEF-4644-8A2D-C8A1B3E290DB}" type="presParOf" srcId="{BD1428D8-061B-48CF-8B76-D7BEACAB2C3B}" destId="{890DDA53-71E3-4FF3-BC7E-99A56C5F9EF8}" srcOrd="0" destOrd="0" presId="urn:microsoft.com/office/officeart/2005/8/layout/hierarchy1"/>
    <dgm:cxn modelId="{3497A33B-CECE-4C85-8059-E9A542A6D8FF}" type="presParOf" srcId="{890DDA53-71E3-4FF3-BC7E-99A56C5F9EF8}" destId="{65E7C0D4-E3F8-40EF-85E4-10560D63A0F6}" srcOrd="0" destOrd="0" presId="urn:microsoft.com/office/officeart/2005/8/layout/hierarchy1"/>
    <dgm:cxn modelId="{ADC93C6A-6939-4A81-AD6A-F9BFF003EE01}" type="presParOf" srcId="{890DDA53-71E3-4FF3-BC7E-99A56C5F9EF8}" destId="{CE3DE2A7-AD6D-4452-B619-1E7B1CBA259B}" srcOrd="1" destOrd="0" presId="urn:microsoft.com/office/officeart/2005/8/layout/hierarchy1"/>
    <dgm:cxn modelId="{108ED55C-6CB1-43E3-BE4B-09AF108CAFE8}" type="presParOf" srcId="{BD1428D8-061B-48CF-8B76-D7BEACAB2C3B}" destId="{FFEE4F47-020D-4F07-BCFD-47F8AAF53E0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3BEF1F-A3D4-4084-92CD-EA6BBD51130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5CBFF15-90AB-4BD1-81A4-5332BF51BD3D}">
      <dgm:prSet phldrT="[Text]"/>
      <dgm:spPr/>
      <dgm:t>
        <a:bodyPr/>
        <a:lstStyle/>
        <a:p>
          <a:r>
            <a:rPr lang="cs-CZ" dirty="0" smtClean="0"/>
            <a:t>F</a:t>
          </a:r>
          <a:endParaRPr lang="cs-CZ" dirty="0"/>
        </a:p>
      </dgm:t>
    </dgm:pt>
    <dgm:pt modelId="{D06DC301-6768-4A0C-98C2-F01EC3611D46}" type="parTrans" cxnId="{D4FAF8FC-3E30-45B9-8C80-EC920E408EEF}">
      <dgm:prSet/>
      <dgm:spPr/>
      <dgm:t>
        <a:bodyPr/>
        <a:lstStyle/>
        <a:p>
          <a:endParaRPr lang="cs-CZ"/>
        </a:p>
      </dgm:t>
    </dgm:pt>
    <dgm:pt modelId="{5AFFF34B-8C2D-4634-B2E2-98A4EEB76485}" type="sibTrans" cxnId="{D4FAF8FC-3E30-45B9-8C80-EC920E408EEF}">
      <dgm:prSet/>
      <dgm:spPr/>
      <dgm:t>
        <a:bodyPr/>
        <a:lstStyle/>
        <a:p>
          <a:endParaRPr lang="cs-CZ"/>
        </a:p>
      </dgm:t>
    </dgm:pt>
    <dgm:pt modelId="{C24E431F-1CAC-4EDB-845C-D9899786A5D9}">
      <dgm:prSet phldrT="[Text]"/>
      <dgm:spPr/>
      <dgm:t>
        <a:bodyPr/>
        <a:lstStyle/>
        <a:p>
          <a:r>
            <a:rPr lang="cs-CZ" dirty="0" smtClean="0"/>
            <a:t>B</a:t>
          </a:r>
          <a:endParaRPr lang="cs-CZ" dirty="0"/>
        </a:p>
      </dgm:t>
    </dgm:pt>
    <dgm:pt modelId="{66CA2639-FDE2-4621-B57B-8E3AA6719A97}" type="parTrans" cxnId="{F0ACBCD0-3305-4855-8089-E8DCF6F8A251}">
      <dgm:prSet/>
      <dgm:spPr/>
      <dgm:t>
        <a:bodyPr/>
        <a:lstStyle/>
        <a:p>
          <a:endParaRPr lang="cs-CZ"/>
        </a:p>
      </dgm:t>
    </dgm:pt>
    <dgm:pt modelId="{2F6814CF-CA2B-4D80-A303-002FCB8E4E0A}" type="sibTrans" cxnId="{F0ACBCD0-3305-4855-8089-E8DCF6F8A251}">
      <dgm:prSet/>
      <dgm:spPr/>
      <dgm:t>
        <a:bodyPr/>
        <a:lstStyle/>
        <a:p>
          <a:endParaRPr lang="cs-CZ"/>
        </a:p>
      </dgm:t>
    </dgm:pt>
    <dgm:pt modelId="{4EB0D7D6-80A3-40DF-9756-B84C7C92D3FB}">
      <dgm:prSet/>
      <dgm:spPr/>
      <dgm:t>
        <a:bodyPr/>
        <a:lstStyle/>
        <a:p>
          <a:r>
            <a:rPr lang="cs-CZ" dirty="0" smtClean="0"/>
            <a:t>D</a:t>
          </a:r>
          <a:endParaRPr lang="cs-CZ" dirty="0"/>
        </a:p>
      </dgm:t>
    </dgm:pt>
    <dgm:pt modelId="{B8B6DAB4-8670-4B0C-8061-3C3C9AC361C7}" type="parTrans" cxnId="{D49CCFFD-3C61-4920-8BF4-F91557EA522C}">
      <dgm:prSet/>
      <dgm:spPr/>
      <dgm:t>
        <a:bodyPr/>
        <a:lstStyle/>
        <a:p>
          <a:endParaRPr lang="cs-CZ"/>
        </a:p>
      </dgm:t>
    </dgm:pt>
    <dgm:pt modelId="{D8183B28-20AD-4A60-A184-3674C79FC8FD}" type="sibTrans" cxnId="{D49CCFFD-3C61-4920-8BF4-F91557EA522C}">
      <dgm:prSet/>
      <dgm:spPr/>
      <dgm:t>
        <a:bodyPr/>
        <a:lstStyle/>
        <a:p>
          <a:endParaRPr lang="cs-CZ"/>
        </a:p>
      </dgm:t>
    </dgm:pt>
    <dgm:pt modelId="{1F7BF09D-898B-49EF-9D0E-78081690F7E2}">
      <dgm:prSet/>
      <dgm:spPr/>
      <dgm:t>
        <a:bodyPr/>
        <a:lstStyle/>
        <a:p>
          <a:r>
            <a:rPr lang="cs-CZ" dirty="0" smtClean="0"/>
            <a:t>G</a:t>
          </a:r>
          <a:endParaRPr lang="cs-CZ" dirty="0"/>
        </a:p>
      </dgm:t>
    </dgm:pt>
    <dgm:pt modelId="{25FF2EE5-1D9A-4CEC-B66C-1BE18AF85632}" type="parTrans" cxnId="{71DC4025-E1E4-4510-9DEC-6DF7BED0978E}">
      <dgm:prSet/>
      <dgm:spPr/>
      <dgm:t>
        <a:bodyPr/>
        <a:lstStyle/>
        <a:p>
          <a:endParaRPr lang="cs-CZ"/>
        </a:p>
      </dgm:t>
    </dgm:pt>
    <dgm:pt modelId="{EC2E4727-E56D-413A-BA50-DDBA42F0981A}" type="sibTrans" cxnId="{71DC4025-E1E4-4510-9DEC-6DF7BED0978E}">
      <dgm:prSet/>
      <dgm:spPr/>
      <dgm:t>
        <a:bodyPr/>
        <a:lstStyle/>
        <a:p>
          <a:endParaRPr lang="cs-CZ"/>
        </a:p>
      </dgm:t>
    </dgm:pt>
    <dgm:pt modelId="{7DE3D911-E6B3-433E-98E2-8FEA851CE81E}">
      <dgm:prSet/>
      <dgm:spPr/>
      <dgm:t>
        <a:bodyPr/>
        <a:lstStyle/>
        <a:p>
          <a:r>
            <a:rPr lang="cs-CZ" dirty="0" smtClean="0"/>
            <a:t>C</a:t>
          </a:r>
          <a:endParaRPr lang="cs-CZ" dirty="0"/>
        </a:p>
      </dgm:t>
    </dgm:pt>
    <dgm:pt modelId="{8C68F0B8-6CDA-4B0E-9ED4-0A66A8BE2227}" type="parTrans" cxnId="{948B628F-01F0-4360-84BF-F577F74D64B6}">
      <dgm:prSet/>
      <dgm:spPr/>
      <dgm:t>
        <a:bodyPr/>
        <a:lstStyle/>
        <a:p>
          <a:endParaRPr lang="cs-CZ"/>
        </a:p>
      </dgm:t>
    </dgm:pt>
    <dgm:pt modelId="{888B78FD-AE8F-4201-9081-7CEED3FC6732}" type="sibTrans" cxnId="{948B628F-01F0-4360-84BF-F577F74D64B6}">
      <dgm:prSet/>
      <dgm:spPr/>
      <dgm:t>
        <a:bodyPr/>
        <a:lstStyle/>
        <a:p>
          <a:endParaRPr lang="cs-CZ"/>
        </a:p>
      </dgm:t>
    </dgm:pt>
    <dgm:pt modelId="{719571D8-BC18-4908-BBC6-EA60A3164C58}">
      <dgm:prSet/>
      <dgm:spPr/>
      <dgm:t>
        <a:bodyPr/>
        <a:lstStyle/>
        <a:p>
          <a:r>
            <a:rPr lang="cs-CZ" dirty="0" smtClean="0"/>
            <a:t>E</a:t>
          </a:r>
          <a:endParaRPr lang="cs-CZ" dirty="0"/>
        </a:p>
      </dgm:t>
    </dgm:pt>
    <dgm:pt modelId="{97371DD1-0C2A-4F22-948B-DD0FE2A317A3}" type="parTrans" cxnId="{FFBB4160-3201-4BD1-B3EC-4F3113B3C7D9}">
      <dgm:prSet/>
      <dgm:spPr/>
      <dgm:t>
        <a:bodyPr/>
        <a:lstStyle/>
        <a:p>
          <a:endParaRPr lang="cs-CZ"/>
        </a:p>
      </dgm:t>
    </dgm:pt>
    <dgm:pt modelId="{A4F2DDDA-AE88-47D4-99C5-C8509773E37B}" type="sibTrans" cxnId="{FFBB4160-3201-4BD1-B3EC-4F3113B3C7D9}">
      <dgm:prSet/>
      <dgm:spPr/>
      <dgm:t>
        <a:bodyPr/>
        <a:lstStyle/>
        <a:p>
          <a:endParaRPr lang="cs-CZ"/>
        </a:p>
      </dgm:t>
    </dgm:pt>
    <dgm:pt modelId="{BE79ACF4-9F73-45BF-AD37-B9CC2E46E558}">
      <dgm:prSet/>
      <dgm:spPr/>
      <dgm:t>
        <a:bodyPr/>
        <a:lstStyle/>
        <a:p>
          <a:r>
            <a:rPr lang="cs-CZ" dirty="0" smtClean="0"/>
            <a:t>A</a:t>
          </a:r>
          <a:endParaRPr lang="cs-CZ" dirty="0"/>
        </a:p>
      </dgm:t>
    </dgm:pt>
    <dgm:pt modelId="{2936C40E-2DB6-46B5-A9B1-140A5FF09AF9}" type="parTrans" cxnId="{0FFCA5E5-49A2-4A31-8622-28F3BB8AAE90}">
      <dgm:prSet/>
      <dgm:spPr/>
      <dgm:t>
        <a:bodyPr/>
        <a:lstStyle/>
        <a:p>
          <a:endParaRPr lang="cs-CZ"/>
        </a:p>
      </dgm:t>
    </dgm:pt>
    <dgm:pt modelId="{D996716E-333F-4A6F-B27D-F33329EDA4CB}" type="sibTrans" cxnId="{0FFCA5E5-49A2-4A31-8622-28F3BB8AAE90}">
      <dgm:prSet/>
      <dgm:spPr/>
      <dgm:t>
        <a:bodyPr/>
        <a:lstStyle/>
        <a:p>
          <a:endParaRPr lang="cs-CZ"/>
        </a:p>
      </dgm:t>
    </dgm:pt>
    <dgm:pt modelId="{08BAAE55-ACB1-44B9-96CB-E2974FACAD78}">
      <dgm:prSet/>
      <dgm:spPr/>
      <dgm:t>
        <a:bodyPr/>
        <a:lstStyle/>
        <a:p>
          <a:r>
            <a:rPr lang="cs-CZ" dirty="0" smtClean="0"/>
            <a:t>I</a:t>
          </a:r>
          <a:endParaRPr lang="cs-CZ" dirty="0"/>
        </a:p>
      </dgm:t>
    </dgm:pt>
    <dgm:pt modelId="{AE6BA0CC-419E-43FD-B160-2F46E4DF64A3}" type="parTrans" cxnId="{5A46FBD0-0C85-485A-835D-265AEBDF042E}">
      <dgm:prSet/>
      <dgm:spPr/>
      <dgm:t>
        <a:bodyPr/>
        <a:lstStyle/>
        <a:p>
          <a:endParaRPr lang="cs-CZ"/>
        </a:p>
      </dgm:t>
    </dgm:pt>
    <dgm:pt modelId="{D8337E66-3420-4BE3-89E7-EB2E016B305B}" type="sibTrans" cxnId="{5A46FBD0-0C85-485A-835D-265AEBDF042E}">
      <dgm:prSet/>
      <dgm:spPr/>
      <dgm:t>
        <a:bodyPr/>
        <a:lstStyle/>
        <a:p>
          <a:endParaRPr lang="cs-CZ"/>
        </a:p>
      </dgm:t>
    </dgm:pt>
    <dgm:pt modelId="{7B8C4AB2-9EF9-41AF-8F07-1A1E2F07D471}">
      <dgm:prSet/>
      <dgm:spPr/>
      <dgm:t>
        <a:bodyPr/>
        <a:lstStyle/>
        <a:p>
          <a:r>
            <a:rPr lang="cs-CZ" dirty="0" smtClean="0"/>
            <a:t>H</a:t>
          </a:r>
          <a:endParaRPr lang="cs-CZ" dirty="0"/>
        </a:p>
      </dgm:t>
    </dgm:pt>
    <dgm:pt modelId="{CB319FA7-F0BD-4158-9464-AEB1BAB40565}" type="parTrans" cxnId="{900BAC2F-3C23-4039-A665-ACC2EA5CC4CD}">
      <dgm:prSet/>
      <dgm:spPr/>
      <dgm:t>
        <a:bodyPr/>
        <a:lstStyle/>
        <a:p>
          <a:endParaRPr lang="cs-CZ"/>
        </a:p>
      </dgm:t>
    </dgm:pt>
    <dgm:pt modelId="{32555D5E-E83D-40C0-B2BF-8B4357C96363}" type="sibTrans" cxnId="{900BAC2F-3C23-4039-A665-ACC2EA5CC4CD}">
      <dgm:prSet/>
      <dgm:spPr/>
      <dgm:t>
        <a:bodyPr/>
        <a:lstStyle/>
        <a:p>
          <a:endParaRPr lang="cs-CZ"/>
        </a:p>
      </dgm:t>
    </dgm:pt>
    <dgm:pt modelId="{6AAD4ECB-3BB0-4822-A6BC-2FD0BE5BF181}" type="pres">
      <dgm:prSet presAssocID="{843BEF1F-A3D4-4084-92CD-EA6BBD51130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CBDF563D-6FB3-4C2E-923D-66D850E1B578}" type="pres">
      <dgm:prSet presAssocID="{05CBFF15-90AB-4BD1-81A4-5332BF51BD3D}" presName="hierRoot1" presStyleCnt="0"/>
      <dgm:spPr/>
    </dgm:pt>
    <dgm:pt modelId="{948E181B-1E9B-418B-915E-B1CF9D46049D}" type="pres">
      <dgm:prSet presAssocID="{05CBFF15-90AB-4BD1-81A4-5332BF51BD3D}" presName="composite" presStyleCnt="0"/>
      <dgm:spPr/>
    </dgm:pt>
    <dgm:pt modelId="{19E7111A-2FF4-4243-8502-C307DCFFFE1D}" type="pres">
      <dgm:prSet presAssocID="{05CBFF15-90AB-4BD1-81A4-5332BF51BD3D}" presName="background" presStyleLbl="node0" presStyleIdx="0" presStyleCnt="1"/>
      <dgm:spPr/>
    </dgm:pt>
    <dgm:pt modelId="{449A2008-E71E-4E08-931D-87776BAB4F67}" type="pres">
      <dgm:prSet presAssocID="{05CBFF15-90AB-4BD1-81A4-5332BF51BD3D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8CB3CAE-EAE4-413E-8295-0E2BFD2AE583}" type="pres">
      <dgm:prSet presAssocID="{05CBFF15-90AB-4BD1-81A4-5332BF51BD3D}" presName="hierChild2" presStyleCnt="0"/>
      <dgm:spPr/>
    </dgm:pt>
    <dgm:pt modelId="{68041F55-DBD6-4151-A642-26182A3F0677}" type="pres">
      <dgm:prSet presAssocID="{66CA2639-FDE2-4621-B57B-8E3AA6719A97}" presName="Name10" presStyleLbl="parChTrans1D2" presStyleIdx="0" presStyleCnt="2"/>
      <dgm:spPr/>
      <dgm:t>
        <a:bodyPr/>
        <a:lstStyle/>
        <a:p>
          <a:endParaRPr lang="cs-CZ"/>
        </a:p>
      </dgm:t>
    </dgm:pt>
    <dgm:pt modelId="{2AEAA6EA-23F4-4068-AAD5-38FBA54F98CF}" type="pres">
      <dgm:prSet presAssocID="{C24E431F-1CAC-4EDB-845C-D9899786A5D9}" presName="hierRoot2" presStyleCnt="0"/>
      <dgm:spPr/>
    </dgm:pt>
    <dgm:pt modelId="{C2B4C73B-D388-4AAA-9751-BDAC8031DC6B}" type="pres">
      <dgm:prSet presAssocID="{C24E431F-1CAC-4EDB-845C-D9899786A5D9}" presName="composite2" presStyleCnt="0"/>
      <dgm:spPr/>
    </dgm:pt>
    <dgm:pt modelId="{11280AC9-984C-4EF4-AE17-FC9E376965B3}" type="pres">
      <dgm:prSet presAssocID="{C24E431F-1CAC-4EDB-845C-D9899786A5D9}" presName="background2" presStyleLbl="node2" presStyleIdx="0" presStyleCnt="2"/>
      <dgm:spPr/>
    </dgm:pt>
    <dgm:pt modelId="{9A244902-12F2-4802-AE2A-5FC672223613}" type="pres">
      <dgm:prSet presAssocID="{C24E431F-1CAC-4EDB-845C-D9899786A5D9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C608EF3-410D-4616-855A-3DDCCB056824}" type="pres">
      <dgm:prSet presAssocID="{C24E431F-1CAC-4EDB-845C-D9899786A5D9}" presName="hierChild3" presStyleCnt="0"/>
      <dgm:spPr/>
    </dgm:pt>
    <dgm:pt modelId="{4167B6A6-A154-4E02-99C0-BFBE7EEA838D}" type="pres">
      <dgm:prSet presAssocID="{2936C40E-2DB6-46B5-A9B1-140A5FF09AF9}" presName="Name17" presStyleLbl="parChTrans1D3" presStyleIdx="0" presStyleCnt="3"/>
      <dgm:spPr/>
      <dgm:t>
        <a:bodyPr/>
        <a:lstStyle/>
        <a:p>
          <a:endParaRPr lang="cs-CZ"/>
        </a:p>
      </dgm:t>
    </dgm:pt>
    <dgm:pt modelId="{FA06A48C-8A17-4E43-B930-08070A56968F}" type="pres">
      <dgm:prSet presAssocID="{BE79ACF4-9F73-45BF-AD37-B9CC2E46E558}" presName="hierRoot3" presStyleCnt="0"/>
      <dgm:spPr/>
    </dgm:pt>
    <dgm:pt modelId="{393E80F3-4F8C-494A-A1DD-F908DBCE998F}" type="pres">
      <dgm:prSet presAssocID="{BE79ACF4-9F73-45BF-AD37-B9CC2E46E558}" presName="composite3" presStyleCnt="0"/>
      <dgm:spPr/>
    </dgm:pt>
    <dgm:pt modelId="{BCE56A59-5B7B-463A-9D98-D73BAE92D5F6}" type="pres">
      <dgm:prSet presAssocID="{BE79ACF4-9F73-45BF-AD37-B9CC2E46E558}" presName="background3" presStyleLbl="node3" presStyleIdx="0" presStyleCnt="3"/>
      <dgm:spPr/>
    </dgm:pt>
    <dgm:pt modelId="{C75CC6D6-A513-4048-AA10-68EBB6677DFB}" type="pres">
      <dgm:prSet presAssocID="{BE79ACF4-9F73-45BF-AD37-B9CC2E46E558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5326856-5950-44E9-AACC-270B8ACAF537}" type="pres">
      <dgm:prSet presAssocID="{BE79ACF4-9F73-45BF-AD37-B9CC2E46E558}" presName="hierChild4" presStyleCnt="0"/>
      <dgm:spPr/>
    </dgm:pt>
    <dgm:pt modelId="{0AD87AA2-D6CC-4184-BA9D-3BC42BF4487C}" type="pres">
      <dgm:prSet presAssocID="{B8B6DAB4-8670-4B0C-8061-3C3C9AC361C7}" presName="Name17" presStyleLbl="parChTrans1D3" presStyleIdx="1" presStyleCnt="3"/>
      <dgm:spPr/>
      <dgm:t>
        <a:bodyPr/>
        <a:lstStyle/>
        <a:p>
          <a:endParaRPr lang="cs-CZ"/>
        </a:p>
      </dgm:t>
    </dgm:pt>
    <dgm:pt modelId="{D0F64437-826B-48AF-8AA3-A2645458FB4C}" type="pres">
      <dgm:prSet presAssocID="{4EB0D7D6-80A3-40DF-9756-B84C7C92D3FB}" presName="hierRoot3" presStyleCnt="0"/>
      <dgm:spPr/>
    </dgm:pt>
    <dgm:pt modelId="{70CF6F20-30FF-4003-9DF7-7821738B03D0}" type="pres">
      <dgm:prSet presAssocID="{4EB0D7D6-80A3-40DF-9756-B84C7C92D3FB}" presName="composite3" presStyleCnt="0"/>
      <dgm:spPr/>
    </dgm:pt>
    <dgm:pt modelId="{E739BF31-59FD-4B49-9E0D-26B5671FC34E}" type="pres">
      <dgm:prSet presAssocID="{4EB0D7D6-80A3-40DF-9756-B84C7C92D3FB}" presName="background3" presStyleLbl="node3" presStyleIdx="1" presStyleCnt="3"/>
      <dgm:spPr/>
    </dgm:pt>
    <dgm:pt modelId="{58E80358-FDCE-4A0F-B372-436F2E1B1489}" type="pres">
      <dgm:prSet presAssocID="{4EB0D7D6-80A3-40DF-9756-B84C7C92D3FB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F7854A7-8868-4E05-A1D6-13497C94BB7A}" type="pres">
      <dgm:prSet presAssocID="{4EB0D7D6-80A3-40DF-9756-B84C7C92D3FB}" presName="hierChild4" presStyleCnt="0"/>
      <dgm:spPr/>
    </dgm:pt>
    <dgm:pt modelId="{86E51DC0-889F-4C8C-B040-4E44A18AE266}" type="pres">
      <dgm:prSet presAssocID="{8C68F0B8-6CDA-4B0E-9ED4-0A66A8BE2227}" presName="Name23" presStyleLbl="parChTrans1D4" presStyleIdx="0" presStyleCnt="3"/>
      <dgm:spPr/>
      <dgm:t>
        <a:bodyPr/>
        <a:lstStyle/>
        <a:p>
          <a:endParaRPr lang="cs-CZ"/>
        </a:p>
      </dgm:t>
    </dgm:pt>
    <dgm:pt modelId="{38822F4B-95F1-4658-88CF-9938D7D9C615}" type="pres">
      <dgm:prSet presAssocID="{7DE3D911-E6B3-433E-98E2-8FEA851CE81E}" presName="hierRoot4" presStyleCnt="0"/>
      <dgm:spPr/>
    </dgm:pt>
    <dgm:pt modelId="{E27B67B5-A95D-4A09-AFFC-926AFAF7D901}" type="pres">
      <dgm:prSet presAssocID="{7DE3D911-E6B3-433E-98E2-8FEA851CE81E}" presName="composite4" presStyleCnt="0"/>
      <dgm:spPr/>
    </dgm:pt>
    <dgm:pt modelId="{B077342F-51DE-4360-9427-E9CEF2BE0D47}" type="pres">
      <dgm:prSet presAssocID="{7DE3D911-E6B3-433E-98E2-8FEA851CE81E}" presName="background4" presStyleLbl="node4" presStyleIdx="0" presStyleCnt="3"/>
      <dgm:spPr/>
    </dgm:pt>
    <dgm:pt modelId="{06D92AD7-B15D-4210-BCF3-F918F6912A22}" type="pres">
      <dgm:prSet presAssocID="{7DE3D911-E6B3-433E-98E2-8FEA851CE81E}" presName="text4" presStyleLbl="fgAcc4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07EFAFC-6683-48BD-9C74-9CDA5CE5973A}" type="pres">
      <dgm:prSet presAssocID="{7DE3D911-E6B3-433E-98E2-8FEA851CE81E}" presName="hierChild5" presStyleCnt="0"/>
      <dgm:spPr/>
    </dgm:pt>
    <dgm:pt modelId="{45886AAE-2FD7-4D6D-9F06-DEFF0690A732}" type="pres">
      <dgm:prSet presAssocID="{97371DD1-0C2A-4F22-948B-DD0FE2A317A3}" presName="Name23" presStyleLbl="parChTrans1D4" presStyleIdx="1" presStyleCnt="3"/>
      <dgm:spPr/>
      <dgm:t>
        <a:bodyPr/>
        <a:lstStyle/>
        <a:p>
          <a:endParaRPr lang="cs-CZ"/>
        </a:p>
      </dgm:t>
    </dgm:pt>
    <dgm:pt modelId="{EC33C77E-43CF-4F69-8B8A-EDB5CFFD3BB8}" type="pres">
      <dgm:prSet presAssocID="{719571D8-BC18-4908-BBC6-EA60A3164C58}" presName="hierRoot4" presStyleCnt="0"/>
      <dgm:spPr/>
    </dgm:pt>
    <dgm:pt modelId="{3064DFEA-2ED1-4289-87A2-C7F799BE78FC}" type="pres">
      <dgm:prSet presAssocID="{719571D8-BC18-4908-BBC6-EA60A3164C58}" presName="composite4" presStyleCnt="0"/>
      <dgm:spPr/>
    </dgm:pt>
    <dgm:pt modelId="{62FBB2EF-F692-40E1-99D4-54626D9E3434}" type="pres">
      <dgm:prSet presAssocID="{719571D8-BC18-4908-BBC6-EA60A3164C58}" presName="background4" presStyleLbl="node4" presStyleIdx="1" presStyleCnt="3"/>
      <dgm:spPr/>
    </dgm:pt>
    <dgm:pt modelId="{CCF3914B-9A59-41B0-865B-217A394EC63C}" type="pres">
      <dgm:prSet presAssocID="{719571D8-BC18-4908-BBC6-EA60A3164C58}" presName="text4" presStyleLbl="fgAcc4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99C8C38-6B86-4702-A9E3-125A67F0BD5E}" type="pres">
      <dgm:prSet presAssocID="{719571D8-BC18-4908-BBC6-EA60A3164C58}" presName="hierChild5" presStyleCnt="0"/>
      <dgm:spPr/>
    </dgm:pt>
    <dgm:pt modelId="{3C57BB7A-DBED-4E40-BB8C-427B1BF5D9B2}" type="pres">
      <dgm:prSet presAssocID="{25FF2EE5-1D9A-4CEC-B66C-1BE18AF85632}" presName="Name10" presStyleLbl="parChTrans1D2" presStyleIdx="1" presStyleCnt="2"/>
      <dgm:spPr/>
      <dgm:t>
        <a:bodyPr/>
        <a:lstStyle/>
        <a:p>
          <a:endParaRPr lang="cs-CZ"/>
        </a:p>
      </dgm:t>
    </dgm:pt>
    <dgm:pt modelId="{9C11EC96-4FCA-4C91-BB94-42F888076993}" type="pres">
      <dgm:prSet presAssocID="{1F7BF09D-898B-49EF-9D0E-78081690F7E2}" presName="hierRoot2" presStyleCnt="0"/>
      <dgm:spPr/>
    </dgm:pt>
    <dgm:pt modelId="{64603B40-6AB8-46A0-8174-C5BF9B9BAF8F}" type="pres">
      <dgm:prSet presAssocID="{1F7BF09D-898B-49EF-9D0E-78081690F7E2}" presName="composite2" presStyleCnt="0"/>
      <dgm:spPr/>
    </dgm:pt>
    <dgm:pt modelId="{FEB1A8AB-0503-4895-9DDB-7EE78860442D}" type="pres">
      <dgm:prSet presAssocID="{1F7BF09D-898B-49EF-9D0E-78081690F7E2}" presName="background2" presStyleLbl="node2" presStyleIdx="1" presStyleCnt="2"/>
      <dgm:spPr/>
    </dgm:pt>
    <dgm:pt modelId="{5CA0CF0C-1357-4095-AC14-219D68D3726E}" type="pres">
      <dgm:prSet presAssocID="{1F7BF09D-898B-49EF-9D0E-78081690F7E2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E4A2688-02C6-495A-AF86-F2056DD5E93C}" type="pres">
      <dgm:prSet presAssocID="{1F7BF09D-898B-49EF-9D0E-78081690F7E2}" presName="hierChild3" presStyleCnt="0"/>
      <dgm:spPr/>
    </dgm:pt>
    <dgm:pt modelId="{EE723F71-C3AC-463B-9CE0-B03F534C7B4C}" type="pres">
      <dgm:prSet presAssocID="{AE6BA0CC-419E-43FD-B160-2F46E4DF64A3}" presName="Name17" presStyleLbl="parChTrans1D3" presStyleIdx="2" presStyleCnt="3"/>
      <dgm:spPr/>
      <dgm:t>
        <a:bodyPr/>
        <a:lstStyle/>
        <a:p>
          <a:endParaRPr lang="cs-CZ"/>
        </a:p>
      </dgm:t>
    </dgm:pt>
    <dgm:pt modelId="{3D04ECF5-B1D5-4AAC-A36D-7E1DDFEF70C2}" type="pres">
      <dgm:prSet presAssocID="{08BAAE55-ACB1-44B9-96CB-E2974FACAD78}" presName="hierRoot3" presStyleCnt="0"/>
      <dgm:spPr/>
    </dgm:pt>
    <dgm:pt modelId="{C7F03C83-6210-4DFE-B453-6EAE12A3BDA7}" type="pres">
      <dgm:prSet presAssocID="{08BAAE55-ACB1-44B9-96CB-E2974FACAD78}" presName="composite3" presStyleCnt="0"/>
      <dgm:spPr/>
    </dgm:pt>
    <dgm:pt modelId="{21D72A33-A97C-4D4D-8554-34C9A6B6E3AC}" type="pres">
      <dgm:prSet presAssocID="{08BAAE55-ACB1-44B9-96CB-E2974FACAD78}" presName="background3" presStyleLbl="node3" presStyleIdx="2" presStyleCnt="3"/>
      <dgm:spPr/>
    </dgm:pt>
    <dgm:pt modelId="{D3C79296-1F43-4DB6-8B46-556738B3779F}" type="pres">
      <dgm:prSet presAssocID="{08BAAE55-ACB1-44B9-96CB-E2974FACAD78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187E3BE-33A5-468D-A94E-6E9D9CEDD352}" type="pres">
      <dgm:prSet presAssocID="{08BAAE55-ACB1-44B9-96CB-E2974FACAD78}" presName="hierChild4" presStyleCnt="0"/>
      <dgm:spPr/>
    </dgm:pt>
    <dgm:pt modelId="{1AE9CF44-47C9-4642-A7BD-67B6CBE3E0DA}" type="pres">
      <dgm:prSet presAssocID="{CB319FA7-F0BD-4158-9464-AEB1BAB40565}" presName="Name23" presStyleLbl="parChTrans1D4" presStyleIdx="2" presStyleCnt="3"/>
      <dgm:spPr/>
      <dgm:t>
        <a:bodyPr/>
        <a:lstStyle/>
        <a:p>
          <a:endParaRPr lang="cs-CZ"/>
        </a:p>
      </dgm:t>
    </dgm:pt>
    <dgm:pt modelId="{BD1428D8-061B-48CF-8B76-D7BEACAB2C3B}" type="pres">
      <dgm:prSet presAssocID="{7B8C4AB2-9EF9-41AF-8F07-1A1E2F07D471}" presName="hierRoot4" presStyleCnt="0"/>
      <dgm:spPr/>
    </dgm:pt>
    <dgm:pt modelId="{890DDA53-71E3-4FF3-BC7E-99A56C5F9EF8}" type="pres">
      <dgm:prSet presAssocID="{7B8C4AB2-9EF9-41AF-8F07-1A1E2F07D471}" presName="composite4" presStyleCnt="0"/>
      <dgm:spPr/>
    </dgm:pt>
    <dgm:pt modelId="{65E7C0D4-E3F8-40EF-85E4-10560D63A0F6}" type="pres">
      <dgm:prSet presAssocID="{7B8C4AB2-9EF9-41AF-8F07-1A1E2F07D471}" presName="background4" presStyleLbl="node4" presStyleIdx="2" presStyleCnt="3"/>
      <dgm:spPr/>
    </dgm:pt>
    <dgm:pt modelId="{CE3DE2A7-AD6D-4452-B619-1E7B1CBA259B}" type="pres">
      <dgm:prSet presAssocID="{7B8C4AB2-9EF9-41AF-8F07-1A1E2F07D471}" presName="text4" presStyleLbl="fgAcc4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FEE4F47-020D-4F07-BCFD-47F8AAF53E0A}" type="pres">
      <dgm:prSet presAssocID="{7B8C4AB2-9EF9-41AF-8F07-1A1E2F07D471}" presName="hierChild5" presStyleCnt="0"/>
      <dgm:spPr/>
    </dgm:pt>
  </dgm:ptLst>
  <dgm:cxnLst>
    <dgm:cxn modelId="{C352E78B-B4C8-46DB-9725-A83787DD074A}" type="presOf" srcId="{8C68F0B8-6CDA-4B0E-9ED4-0A66A8BE2227}" destId="{86E51DC0-889F-4C8C-B040-4E44A18AE266}" srcOrd="0" destOrd="0" presId="urn:microsoft.com/office/officeart/2005/8/layout/hierarchy1"/>
    <dgm:cxn modelId="{F0ACBCD0-3305-4855-8089-E8DCF6F8A251}" srcId="{05CBFF15-90AB-4BD1-81A4-5332BF51BD3D}" destId="{C24E431F-1CAC-4EDB-845C-D9899786A5D9}" srcOrd="0" destOrd="0" parTransId="{66CA2639-FDE2-4621-B57B-8E3AA6719A97}" sibTransId="{2F6814CF-CA2B-4D80-A303-002FCB8E4E0A}"/>
    <dgm:cxn modelId="{47CF1F7D-E8BB-4B96-954D-522225E1FD8F}" type="presOf" srcId="{719571D8-BC18-4908-BBC6-EA60A3164C58}" destId="{CCF3914B-9A59-41B0-865B-217A394EC63C}" srcOrd="0" destOrd="0" presId="urn:microsoft.com/office/officeart/2005/8/layout/hierarchy1"/>
    <dgm:cxn modelId="{FFBB4160-3201-4BD1-B3EC-4F3113B3C7D9}" srcId="{4EB0D7D6-80A3-40DF-9756-B84C7C92D3FB}" destId="{719571D8-BC18-4908-BBC6-EA60A3164C58}" srcOrd="1" destOrd="0" parTransId="{97371DD1-0C2A-4F22-948B-DD0FE2A317A3}" sibTransId="{A4F2DDDA-AE88-47D4-99C5-C8509773E37B}"/>
    <dgm:cxn modelId="{B3FB56C3-4F12-4C3A-AE6A-48168CCA9D56}" type="presOf" srcId="{4EB0D7D6-80A3-40DF-9756-B84C7C92D3FB}" destId="{58E80358-FDCE-4A0F-B372-436F2E1B1489}" srcOrd="0" destOrd="0" presId="urn:microsoft.com/office/officeart/2005/8/layout/hierarchy1"/>
    <dgm:cxn modelId="{72592176-B42F-478E-AF50-D0AFB97093F2}" type="presOf" srcId="{843BEF1F-A3D4-4084-92CD-EA6BBD511305}" destId="{6AAD4ECB-3BB0-4822-A6BC-2FD0BE5BF181}" srcOrd="0" destOrd="0" presId="urn:microsoft.com/office/officeart/2005/8/layout/hierarchy1"/>
    <dgm:cxn modelId="{948B628F-01F0-4360-84BF-F577F74D64B6}" srcId="{4EB0D7D6-80A3-40DF-9756-B84C7C92D3FB}" destId="{7DE3D911-E6B3-433E-98E2-8FEA851CE81E}" srcOrd="0" destOrd="0" parTransId="{8C68F0B8-6CDA-4B0E-9ED4-0A66A8BE2227}" sibTransId="{888B78FD-AE8F-4201-9081-7CEED3FC6732}"/>
    <dgm:cxn modelId="{D4FAF8FC-3E30-45B9-8C80-EC920E408EEF}" srcId="{843BEF1F-A3D4-4084-92CD-EA6BBD511305}" destId="{05CBFF15-90AB-4BD1-81A4-5332BF51BD3D}" srcOrd="0" destOrd="0" parTransId="{D06DC301-6768-4A0C-98C2-F01EC3611D46}" sibTransId="{5AFFF34B-8C2D-4634-B2E2-98A4EEB76485}"/>
    <dgm:cxn modelId="{F713BB84-16D3-413F-AD76-49ABBD5EFD52}" type="presOf" srcId="{25FF2EE5-1D9A-4CEC-B66C-1BE18AF85632}" destId="{3C57BB7A-DBED-4E40-BB8C-427B1BF5D9B2}" srcOrd="0" destOrd="0" presId="urn:microsoft.com/office/officeart/2005/8/layout/hierarchy1"/>
    <dgm:cxn modelId="{5A46FBD0-0C85-485A-835D-265AEBDF042E}" srcId="{1F7BF09D-898B-49EF-9D0E-78081690F7E2}" destId="{08BAAE55-ACB1-44B9-96CB-E2974FACAD78}" srcOrd="0" destOrd="0" parTransId="{AE6BA0CC-419E-43FD-B160-2F46E4DF64A3}" sibTransId="{D8337E66-3420-4BE3-89E7-EB2E016B305B}"/>
    <dgm:cxn modelId="{3B0722A0-5522-4194-9F5F-AA9E02A89CEF}" type="presOf" srcId="{7B8C4AB2-9EF9-41AF-8F07-1A1E2F07D471}" destId="{CE3DE2A7-AD6D-4452-B619-1E7B1CBA259B}" srcOrd="0" destOrd="0" presId="urn:microsoft.com/office/officeart/2005/8/layout/hierarchy1"/>
    <dgm:cxn modelId="{08B60DB3-3DB0-4DC3-AC8D-D54F26BBEE04}" type="presOf" srcId="{2936C40E-2DB6-46B5-A9B1-140A5FF09AF9}" destId="{4167B6A6-A154-4E02-99C0-BFBE7EEA838D}" srcOrd="0" destOrd="0" presId="urn:microsoft.com/office/officeart/2005/8/layout/hierarchy1"/>
    <dgm:cxn modelId="{900BAC2F-3C23-4039-A665-ACC2EA5CC4CD}" srcId="{08BAAE55-ACB1-44B9-96CB-E2974FACAD78}" destId="{7B8C4AB2-9EF9-41AF-8F07-1A1E2F07D471}" srcOrd="0" destOrd="0" parTransId="{CB319FA7-F0BD-4158-9464-AEB1BAB40565}" sibTransId="{32555D5E-E83D-40C0-B2BF-8B4357C96363}"/>
    <dgm:cxn modelId="{0FFCA5E5-49A2-4A31-8622-28F3BB8AAE90}" srcId="{C24E431F-1CAC-4EDB-845C-D9899786A5D9}" destId="{BE79ACF4-9F73-45BF-AD37-B9CC2E46E558}" srcOrd="0" destOrd="0" parTransId="{2936C40E-2DB6-46B5-A9B1-140A5FF09AF9}" sibTransId="{D996716E-333F-4A6F-B27D-F33329EDA4CB}"/>
    <dgm:cxn modelId="{E8F1F923-CC39-4C7D-9142-AFCDC14D08E8}" type="presOf" srcId="{66CA2639-FDE2-4621-B57B-8E3AA6719A97}" destId="{68041F55-DBD6-4151-A642-26182A3F0677}" srcOrd="0" destOrd="0" presId="urn:microsoft.com/office/officeart/2005/8/layout/hierarchy1"/>
    <dgm:cxn modelId="{D49CCFFD-3C61-4920-8BF4-F91557EA522C}" srcId="{C24E431F-1CAC-4EDB-845C-D9899786A5D9}" destId="{4EB0D7D6-80A3-40DF-9756-B84C7C92D3FB}" srcOrd="1" destOrd="0" parTransId="{B8B6DAB4-8670-4B0C-8061-3C3C9AC361C7}" sibTransId="{D8183B28-20AD-4A60-A184-3674C79FC8FD}"/>
    <dgm:cxn modelId="{365542EE-6199-40DD-8760-100291BA373A}" type="presOf" srcId="{08BAAE55-ACB1-44B9-96CB-E2974FACAD78}" destId="{D3C79296-1F43-4DB6-8B46-556738B3779F}" srcOrd="0" destOrd="0" presId="urn:microsoft.com/office/officeart/2005/8/layout/hierarchy1"/>
    <dgm:cxn modelId="{23D22DA5-92DC-4210-98C6-01255E781865}" type="presOf" srcId="{1F7BF09D-898B-49EF-9D0E-78081690F7E2}" destId="{5CA0CF0C-1357-4095-AC14-219D68D3726E}" srcOrd="0" destOrd="0" presId="urn:microsoft.com/office/officeart/2005/8/layout/hierarchy1"/>
    <dgm:cxn modelId="{8744198E-459E-4DBF-B548-A893589CFB41}" type="presOf" srcId="{97371DD1-0C2A-4F22-948B-DD0FE2A317A3}" destId="{45886AAE-2FD7-4D6D-9F06-DEFF0690A732}" srcOrd="0" destOrd="0" presId="urn:microsoft.com/office/officeart/2005/8/layout/hierarchy1"/>
    <dgm:cxn modelId="{4511590F-EA5D-4802-83CA-8A253D4E37D2}" type="presOf" srcId="{C24E431F-1CAC-4EDB-845C-D9899786A5D9}" destId="{9A244902-12F2-4802-AE2A-5FC672223613}" srcOrd="0" destOrd="0" presId="urn:microsoft.com/office/officeart/2005/8/layout/hierarchy1"/>
    <dgm:cxn modelId="{F36E00FE-A9C9-4CB7-81AE-9F77BE5DA991}" type="presOf" srcId="{AE6BA0CC-419E-43FD-B160-2F46E4DF64A3}" destId="{EE723F71-C3AC-463B-9CE0-B03F534C7B4C}" srcOrd="0" destOrd="0" presId="urn:microsoft.com/office/officeart/2005/8/layout/hierarchy1"/>
    <dgm:cxn modelId="{128FF334-7615-48C6-8B17-6E630AE4FA07}" type="presOf" srcId="{CB319FA7-F0BD-4158-9464-AEB1BAB40565}" destId="{1AE9CF44-47C9-4642-A7BD-67B6CBE3E0DA}" srcOrd="0" destOrd="0" presId="urn:microsoft.com/office/officeart/2005/8/layout/hierarchy1"/>
    <dgm:cxn modelId="{5FDAD9AA-7387-41E6-AB49-0425155E6AC4}" type="presOf" srcId="{05CBFF15-90AB-4BD1-81A4-5332BF51BD3D}" destId="{449A2008-E71E-4E08-931D-87776BAB4F67}" srcOrd="0" destOrd="0" presId="urn:microsoft.com/office/officeart/2005/8/layout/hierarchy1"/>
    <dgm:cxn modelId="{019DE9B2-963F-4FCD-8454-6BBC1EE05F4C}" type="presOf" srcId="{7DE3D911-E6B3-433E-98E2-8FEA851CE81E}" destId="{06D92AD7-B15D-4210-BCF3-F918F6912A22}" srcOrd="0" destOrd="0" presId="urn:microsoft.com/office/officeart/2005/8/layout/hierarchy1"/>
    <dgm:cxn modelId="{71DC4025-E1E4-4510-9DEC-6DF7BED0978E}" srcId="{05CBFF15-90AB-4BD1-81A4-5332BF51BD3D}" destId="{1F7BF09D-898B-49EF-9D0E-78081690F7E2}" srcOrd="1" destOrd="0" parTransId="{25FF2EE5-1D9A-4CEC-B66C-1BE18AF85632}" sibTransId="{EC2E4727-E56D-413A-BA50-DDBA42F0981A}"/>
    <dgm:cxn modelId="{6CDCFBDA-AA84-48D2-82F0-1CD520E13D16}" type="presOf" srcId="{BE79ACF4-9F73-45BF-AD37-B9CC2E46E558}" destId="{C75CC6D6-A513-4048-AA10-68EBB6677DFB}" srcOrd="0" destOrd="0" presId="urn:microsoft.com/office/officeart/2005/8/layout/hierarchy1"/>
    <dgm:cxn modelId="{F4839ED1-A316-4AFD-BE3D-73939633AF15}" type="presOf" srcId="{B8B6DAB4-8670-4B0C-8061-3C3C9AC361C7}" destId="{0AD87AA2-D6CC-4184-BA9D-3BC42BF4487C}" srcOrd="0" destOrd="0" presId="urn:microsoft.com/office/officeart/2005/8/layout/hierarchy1"/>
    <dgm:cxn modelId="{53EBF208-7322-4724-992E-107FD9DC7707}" type="presParOf" srcId="{6AAD4ECB-3BB0-4822-A6BC-2FD0BE5BF181}" destId="{CBDF563D-6FB3-4C2E-923D-66D850E1B578}" srcOrd="0" destOrd="0" presId="urn:microsoft.com/office/officeart/2005/8/layout/hierarchy1"/>
    <dgm:cxn modelId="{D883A95F-1B4C-4292-BD19-EC439140F7D5}" type="presParOf" srcId="{CBDF563D-6FB3-4C2E-923D-66D850E1B578}" destId="{948E181B-1E9B-418B-915E-B1CF9D46049D}" srcOrd="0" destOrd="0" presId="urn:microsoft.com/office/officeart/2005/8/layout/hierarchy1"/>
    <dgm:cxn modelId="{228D6E68-6D09-4A6F-9932-293A3CC9243F}" type="presParOf" srcId="{948E181B-1E9B-418B-915E-B1CF9D46049D}" destId="{19E7111A-2FF4-4243-8502-C307DCFFFE1D}" srcOrd="0" destOrd="0" presId="urn:microsoft.com/office/officeart/2005/8/layout/hierarchy1"/>
    <dgm:cxn modelId="{E28D20CC-F23F-4407-A960-9C07F363879F}" type="presParOf" srcId="{948E181B-1E9B-418B-915E-B1CF9D46049D}" destId="{449A2008-E71E-4E08-931D-87776BAB4F67}" srcOrd="1" destOrd="0" presId="urn:microsoft.com/office/officeart/2005/8/layout/hierarchy1"/>
    <dgm:cxn modelId="{20AAF9BF-B332-42C7-A089-A6B0DEA9A8B3}" type="presParOf" srcId="{CBDF563D-6FB3-4C2E-923D-66D850E1B578}" destId="{58CB3CAE-EAE4-413E-8295-0E2BFD2AE583}" srcOrd="1" destOrd="0" presId="urn:microsoft.com/office/officeart/2005/8/layout/hierarchy1"/>
    <dgm:cxn modelId="{750803B8-8503-4AF2-B3F7-EA38A68D893E}" type="presParOf" srcId="{58CB3CAE-EAE4-413E-8295-0E2BFD2AE583}" destId="{68041F55-DBD6-4151-A642-26182A3F0677}" srcOrd="0" destOrd="0" presId="urn:microsoft.com/office/officeart/2005/8/layout/hierarchy1"/>
    <dgm:cxn modelId="{F76148FB-D73D-4277-B969-A1D4B2C8DBB8}" type="presParOf" srcId="{58CB3CAE-EAE4-413E-8295-0E2BFD2AE583}" destId="{2AEAA6EA-23F4-4068-AAD5-38FBA54F98CF}" srcOrd="1" destOrd="0" presId="urn:microsoft.com/office/officeart/2005/8/layout/hierarchy1"/>
    <dgm:cxn modelId="{28EDB5F3-2E32-4F64-9E55-A24884C1CC21}" type="presParOf" srcId="{2AEAA6EA-23F4-4068-AAD5-38FBA54F98CF}" destId="{C2B4C73B-D388-4AAA-9751-BDAC8031DC6B}" srcOrd="0" destOrd="0" presId="urn:microsoft.com/office/officeart/2005/8/layout/hierarchy1"/>
    <dgm:cxn modelId="{4CF169EE-B58D-4EFA-8321-8D2E7C07882F}" type="presParOf" srcId="{C2B4C73B-D388-4AAA-9751-BDAC8031DC6B}" destId="{11280AC9-984C-4EF4-AE17-FC9E376965B3}" srcOrd="0" destOrd="0" presId="urn:microsoft.com/office/officeart/2005/8/layout/hierarchy1"/>
    <dgm:cxn modelId="{BD0DD382-79E2-4278-B6F8-AB48A30BB9B7}" type="presParOf" srcId="{C2B4C73B-D388-4AAA-9751-BDAC8031DC6B}" destId="{9A244902-12F2-4802-AE2A-5FC672223613}" srcOrd="1" destOrd="0" presId="urn:microsoft.com/office/officeart/2005/8/layout/hierarchy1"/>
    <dgm:cxn modelId="{54DCD928-28BF-4756-805F-68F8D4504071}" type="presParOf" srcId="{2AEAA6EA-23F4-4068-AAD5-38FBA54F98CF}" destId="{7C608EF3-410D-4616-855A-3DDCCB056824}" srcOrd="1" destOrd="0" presId="urn:microsoft.com/office/officeart/2005/8/layout/hierarchy1"/>
    <dgm:cxn modelId="{FE9E3A1C-11EF-421D-A6F9-FAE99F623A55}" type="presParOf" srcId="{7C608EF3-410D-4616-855A-3DDCCB056824}" destId="{4167B6A6-A154-4E02-99C0-BFBE7EEA838D}" srcOrd="0" destOrd="0" presId="urn:microsoft.com/office/officeart/2005/8/layout/hierarchy1"/>
    <dgm:cxn modelId="{E4AF73D7-3328-43ED-97BC-1145DF24AEBC}" type="presParOf" srcId="{7C608EF3-410D-4616-855A-3DDCCB056824}" destId="{FA06A48C-8A17-4E43-B930-08070A56968F}" srcOrd="1" destOrd="0" presId="urn:microsoft.com/office/officeart/2005/8/layout/hierarchy1"/>
    <dgm:cxn modelId="{644DAC19-B54C-4D43-B9A8-C65A0F48BB17}" type="presParOf" srcId="{FA06A48C-8A17-4E43-B930-08070A56968F}" destId="{393E80F3-4F8C-494A-A1DD-F908DBCE998F}" srcOrd="0" destOrd="0" presId="urn:microsoft.com/office/officeart/2005/8/layout/hierarchy1"/>
    <dgm:cxn modelId="{47151C17-F718-4A1C-AF26-8F619B7D01EC}" type="presParOf" srcId="{393E80F3-4F8C-494A-A1DD-F908DBCE998F}" destId="{BCE56A59-5B7B-463A-9D98-D73BAE92D5F6}" srcOrd="0" destOrd="0" presId="urn:microsoft.com/office/officeart/2005/8/layout/hierarchy1"/>
    <dgm:cxn modelId="{9832A6D0-1029-4B48-B4A6-ED1D2E97B697}" type="presParOf" srcId="{393E80F3-4F8C-494A-A1DD-F908DBCE998F}" destId="{C75CC6D6-A513-4048-AA10-68EBB6677DFB}" srcOrd="1" destOrd="0" presId="urn:microsoft.com/office/officeart/2005/8/layout/hierarchy1"/>
    <dgm:cxn modelId="{9C7C152C-24FA-4D70-AA8C-82A5291DF964}" type="presParOf" srcId="{FA06A48C-8A17-4E43-B930-08070A56968F}" destId="{05326856-5950-44E9-AACC-270B8ACAF537}" srcOrd="1" destOrd="0" presId="urn:microsoft.com/office/officeart/2005/8/layout/hierarchy1"/>
    <dgm:cxn modelId="{13324745-0CCB-4A46-882E-81484FFA275B}" type="presParOf" srcId="{7C608EF3-410D-4616-855A-3DDCCB056824}" destId="{0AD87AA2-D6CC-4184-BA9D-3BC42BF4487C}" srcOrd="2" destOrd="0" presId="urn:microsoft.com/office/officeart/2005/8/layout/hierarchy1"/>
    <dgm:cxn modelId="{5C66E5F5-AC23-4204-8AA4-C8274358D2B6}" type="presParOf" srcId="{7C608EF3-410D-4616-855A-3DDCCB056824}" destId="{D0F64437-826B-48AF-8AA3-A2645458FB4C}" srcOrd="3" destOrd="0" presId="urn:microsoft.com/office/officeart/2005/8/layout/hierarchy1"/>
    <dgm:cxn modelId="{B73CA625-9CA0-4D22-A7F8-4749F15C9A75}" type="presParOf" srcId="{D0F64437-826B-48AF-8AA3-A2645458FB4C}" destId="{70CF6F20-30FF-4003-9DF7-7821738B03D0}" srcOrd="0" destOrd="0" presId="urn:microsoft.com/office/officeart/2005/8/layout/hierarchy1"/>
    <dgm:cxn modelId="{9BAA1270-A3E8-47EF-B611-3E7759ABD6A1}" type="presParOf" srcId="{70CF6F20-30FF-4003-9DF7-7821738B03D0}" destId="{E739BF31-59FD-4B49-9E0D-26B5671FC34E}" srcOrd="0" destOrd="0" presId="urn:microsoft.com/office/officeart/2005/8/layout/hierarchy1"/>
    <dgm:cxn modelId="{A1FD6FA9-BCFF-4264-8C39-CB77C95C94C9}" type="presParOf" srcId="{70CF6F20-30FF-4003-9DF7-7821738B03D0}" destId="{58E80358-FDCE-4A0F-B372-436F2E1B1489}" srcOrd="1" destOrd="0" presId="urn:microsoft.com/office/officeart/2005/8/layout/hierarchy1"/>
    <dgm:cxn modelId="{59D96586-0C4A-4AC5-AC1F-186A617D1348}" type="presParOf" srcId="{D0F64437-826B-48AF-8AA3-A2645458FB4C}" destId="{9F7854A7-8868-4E05-A1D6-13497C94BB7A}" srcOrd="1" destOrd="0" presId="urn:microsoft.com/office/officeart/2005/8/layout/hierarchy1"/>
    <dgm:cxn modelId="{B40EDC13-B570-4E5E-B17F-8C8468F28C9F}" type="presParOf" srcId="{9F7854A7-8868-4E05-A1D6-13497C94BB7A}" destId="{86E51DC0-889F-4C8C-B040-4E44A18AE266}" srcOrd="0" destOrd="0" presId="urn:microsoft.com/office/officeart/2005/8/layout/hierarchy1"/>
    <dgm:cxn modelId="{28E3F203-B58B-4D2F-9099-56DA5A168FFB}" type="presParOf" srcId="{9F7854A7-8868-4E05-A1D6-13497C94BB7A}" destId="{38822F4B-95F1-4658-88CF-9938D7D9C615}" srcOrd="1" destOrd="0" presId="urn:microsoft.com/office/officeart/2005/8/layout/hierarchy1"/>
    <dgm:cxn modelId="{0180DFD9-B253-4759-BD68-6031BEA24A4C}" type="presParOf" srcId="{38822F4B-95F1-4658-88CF-9938D7D9C615}" destId="{E27B67B5-A95D-4A09-AFFC-926AFAF7D901}" srcOrd="0" destOrd="0" presId="urn:microsoft.com/office/officeart/2005/8/layout/hierarchy1"/>
    <dgm:cxn modelId="{E17809D8-B785-4DB8-93E1-B57D1AF2F120}" type="presParOf" srcId="{E27B67B5-A95D-4A09-AFFC-926AFAF7D901}" destId="{B077342F-51DE-4360-9427-E9CEF2BE0D47}" srcOrd="0" destOrd="0" presId="urn:microsoft.com/office/officeart/2005/8/layout/hierarchy1"/>
    <dgm:cxn modelId="{5EB44118-007A-4466-A8F4-3B12923565CA}" type="presParOf" srcId="{E27B67B5-A95D-4A09-AFFC-926AFAF7D901}" destId="{06D92AD7-B15D-4210-BCF3-F918F6912A22}" srcOrd="1" destOrd="0" presId="urn:microsoft.com/office/officeart/2005/8/layout/hierarchy1"/>
    <dgm:cxn modelId="{9AFCA0CA-537F-4545-94AC-B214CB74757C}" type="presParOf" srcId="{38822F4B-95F1-4658-88CF-9938D7D9C615}" destId="{D07EFAFC-6683-48BD-9C74-9CDA5CE5973A}" srcOrd="1" destOrd="0" presId="urn:microsoft.com/office/officeart/2005/8/layout/hierarchy1"/>
    <dgm:cxn modelId="{3414906C-F0A4-4747-86D9-90FD0F8286E7}" type="presParOf" srcId="{9F7854A7-8868-4E05-A1D6-13497C94BB7A}" destId="{45886AAE-2FD7-4D6D-9F06-DEFF0690A732}" srcOrd="2" destOrd="0" presId="urn:microsoft.com/office/officeart/2005/8/layout/hierarchy1"/>
    <dgm:cxn modelId="{26DE8E97-4664-4903-BEF4-970D54EF2DC8}" type="presParOf" srcId="{9F7854A7-8868-4E05-A1D6-13497C94BB7A}" destId="{EC33C77E-43CF-4F69-8B8A-EDB5CFFD3BB8}" srcOrd="3" destOrd="0" presId="urn:microsoft.com/office/officeart/2005/8/layout/hierarchy1"/>
    <dgm:cxn modelId="{54F82088-C2D7-4EF7-BA4F-4BD2B8AEA7D0}" type="presParOf" srcId="{EC33C77E-43CF-4F69-8B8A-EDB5CFFD3BB8}" destId="{3064DFEA-2ED1-4289-87A2-C7F799BE78FC}" srcOrd="0" destOrd="0" presId="urn:microsoft.com/office/officeart/2005/8/layout/hierarchy1"/>
    <dgm:cxn modelId="{CFADD988-7BF9-40C7-BF9B-893F8EC0E920}" type="presParOf" srcId="{3064DFEA-2ED1-4289-87A2-C7F799BE78FC}" destId="{62FBB2EF-F692-40E1-99D4-54626D9E3434}" srcOrd="0" destOrd="0" presId="urn:microsoft.com/office/officeart/2005/8/layout/hierarchy1"/>
    <dgm:cxn modelId="{3033184E-BAD4-4457-85B1-189A2D3BAF1E}" type="presParOf" srcId="{3064DFEA-2ED1-4289-87A2-C7F799BE78FC}" destId="{CCF3914B-9A59-41B0-865B-217A394EC63C}" srcOrd="1" destOrd="0" presId="urn:microsoft.com/office/officeart/2005/8/layout/hierarchy1"/>
    <dgm:cxn modelId="{46D5653E-D1CF-4383-B26F-469D442B5D77}" type="presParOf" srcId="{EC33C77E-43CF-4F69-8B8A-EDB5CFFD3BB8}" destId="{199C8C38-6B86-4702-A9E3-125A67F0BD5E}" srcOrd="1" destOrd="0" presId="urn:microsoft.com/office/officeart/2005/8/layout/hierarchy1"/>
    <dgm:cxn modelId="{98B141C5-CA87-48D0-9D37-D4F94D106DB1}" type="presParOf" srcId="{58CB3CAE-EAE4-413E-8295-0E2BFD2AE583}" destId="{3C57BB7A-DBED-4E40-BB8C-427B1BF5D9B2}" srcOrd="2" destOrd="0" presId="urn:microsoft.com/office/officeart/2005/8/layout/hierarchy1"/>
    <dgm:cxn modelId="{2F2E3A9C-DC88-4259-A0CB-DF97C9B796DD}" type="presParOf" srcId="{58CB3CAE-EAE4-413E-8295-0E2BFD2AE583}" destId="{9C11EC96-4FCA-4C91-BB94-42F888076993}" srcOrd="3" destOrd="0" presId="urn:microsoft.com/office/officeart/2005/8/layout/hierarchy1"/>
    <dgm:cxn modelId="{04EE5BC4-FCFF-4BAC-A9AB-E972C755BCA0}" type="presParOf" srcId="{9C11EC96-4FCA-4C91-BB94-42F888076993}" destId="{64603B40-6AB8-46A0-8174-C5BF9B9BAF8F}" srcOrd="0" destOrd="0" presId="urn:microsoft.com/office/officeart/2005/8/layout/hierarchy1"/>
    <dgm:cxn modelId="{E2E01869-0D55-4AA5-86B9-6C1C24F0308E}" type="presParOf" srcId="{64603B40-6AB8-46A0-8174-C5BF9B9BAF8F}" destId="{FEB1A8AB-0503-4895-9DDB-7EE78860442D}" srcOrd="0" destOrd="0" presId="urn:microsoft.com/office/officeart/2005/8/layout/hierarchy1"/>
    <dgm:cxn modelId="{DEEB9D20-15EA-4DEA-871C-3562260BDE71}" type="presParOf" srcId="{64603B40-6AB8-46A0-8174-C5BF9B9BAF8F}" destId="{5CA0CF0C-1357-4095-AC14-219D68D3726E}" srcOrd="1" destOrd="0" presId="urn:microsoft.com/office/officeart/2005/8/layout/hierarchy1"/>
    <dgm:cxn modelId="{52A55364-DAC8-48D4-8861-FA38DCF4554C}" type="presParOf" srcId="{9C11EC96-4FCA-4C91-BB94-42F888076993}" destId="{0E4A2688-02C6-495A-AF86-F2056DD5E93C}" srcOrd="1" destOrd="0" presId="urn:microsoft.com/office/officeart/2005/8/layout/hierarchy1"/>
    <dgm:cxn modelId="{868EF047-9383-406F-8744-5CFC8DE62F05}" type="presParOf" srcId="{0E4A2688-02C6-495A-AF86-F2056DD5E93C}" destId="{EE723F71-C3AC-463B-9CE0-B03F534C7B4C}" srcOrd="0" destOrd="0" presId="urn:microsoft.com/office/officeart/2005/8/layout/hierarchy1"/>
    <dgm:cxn modelId="{112879A3-EA51-4469-8106-8D04D50E5CF2}" type="presParOf" srcId="{0E4A2688-02C6-495A-AF86-F2056DD5E93C}" destId="{3D04ECF5-B1D5-4AAC-A36D-7E1DDFEF70C2}" srcOrd="1" destOrd="0" presId="urn:microsoft.com/office/officeart/2005/8/layout/hierarchy1"/>
    <dgm:cxn modelId="{99368663-35F9-456A-9567-CD72735061E5}" type="presParOf" srcId="{3D04ECF5-B1D5-4AAC-A36D-7E1DDFEF70C2}" destId="{C7F03C83-6210-4DFE-B453-6EAE12A3BDA7}" srcOrd="0" destOrd="0" presId="urn:microsoft.com/office/officeart/2005/8/layout/hierarchy1"/>
    <dgm:cxn modelId="{D0EF42D1-CD2C-43FC-9240-35CF35509BA5}" type="presParOf" srcId="{C7F03C83-6210-4DFE-B453-6EAE12A3BDA7}" destId="{21D72A33-A97C-4D4D-8554-34C9A6B6E3AC}" srcOrd="0" destOrd="0" presId="urn:microsoft.com/office/officeart/2005/8/layout/hierarchy1"/>
    <dgm:cxn modelId="{EB5610B4-E9FE-4848-A6E1-4A48C9CF67C6}" type="presParOf" srcId="{C7F03C83-6210-4DFE-B453-6EAE12A3BDA7}" destId="{D3C79296-1F43-4DB6-8B46-556738B3779F}" srcOrd="1" destOrd="0" presId="urn:microsoft.com/office/officeart/2005/8/layout/hierarchy1"/>
    <dgm:cxn modelId="{DAD244BE-B2D8-47B1-84E9-622DD136D040}" type="presParOf" srcId="{3D04ECF5-B1D5-4AAC-A36D-7E1DDFEF70C2}" destId="{A187E3BE-33A5-468D-A94E-6E9D9CEDD352}" srcOrd="1" destOrd="0" presId="urn:microsoft.com/office/officeart/2005/8/layout/hierarchy1"/>
    <dgm:cxn modelId="{A09732DB-D089-446E-96E4-4D073A1ADB6F}" type="presParOf" srcId="{A187E3BE-33A5-468D-A94E-6E9D9CEDD352}" destId="{1AE9CF44-47C9-4642-A7BD-67B6CBE3E0DA}" srcOrd="0" destOrd="0" presId="urn:microsoft.com/office/officeart/2005/8/layout/hierarchy1"/>
    <dgm:cxn modelId="{3F5FF581-D0F4-4F05-8BAD-E7FF301F6BBA}" type="presParOf" srcId="{A187E3BE-33A5-468D-A94E-6E9D9CEDD352}" destId="{BD1428D8-061B-48CF-8B76-D7BEACAB2C3B}" srcOrd="1" destOrd="0" presId="urn:microsoft.com/office/officeart/2005/8/layout/hierarchy1"/>
    <dgm:cxn modelId="{3AFF8C2F-E486-446F-AE93-7B35CC8E1D6B}" type="presParOf" srcId="{BD1428D8-061B-48CF-8B76-D7BEACAB2C3B}" destId="{890DDA53-71E3-4FF3-BC7E-99A56C5F9EF8}" srcOrd="0" destOrd="0" presId="urn:microsoft.com/office/officeart/2005/8/layout/hierarchy1"/>
    <dgm:cxn modelId="{9F3C0CA8-5D42-4B5C-AA52-96EB228A0F33}" type="presParOf" srcId="{890DDA53-71E3-4FF3-BC7E-99A56C5F9EF8}" destId="{65E7C0D4-E3F8-40EF-85E4-10560D63A0F6}" srcOrd="0" destOrd="0" presId="urn:microsoft.com/office/officeart/2005/8/layout/hierarchy1"/>
    <dgm:cxn modelId="{92CCB8B6-32F4-496A-A803-983886F08389}" type="presParOf" srcId="{890DDA53-71E3-4FF3-BC7E-99A56C5F9EF8}" destId="{CE3DE2A7-AD6D-4452-B619-1E7B1CBA259B}" srcOrd="1" destOrd="0" presId="urn:microsoft.com/office/officeart/2005/8/layout/hierarchy1"/>
    <dgm:cxn modelId="{DDE92988-B780-44DA-9FEB-3947B0F789B6}" type="presParOf" srcId="{BD1428D8-061B-48CF-8B76-D7BEACAB2C3B}" destId="{FFEE4F47-020D-4F07-BCFD-47F8AAF53E0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E9CF44-47C9-4642-A7BD-67B6CBE3E0DA}">
      <dsp:nvSpPr>
        <dsp:cNvPr id="0" name=""/>
        <dsp:cNvSpPr/>
      </dsp:nvSpPr>
      <dsp:spPr>
        <a:xfrm>
          <a:off x="3213863" y="1855855"/>
          <a:ext cx="91440" cy="216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723F71-C3AC-463B-9CE0-B03F534C7B4C}">
      <dsp:nvSpPr>
        <dsp:cNvPr id="0" name=""/>
        <dsp:cNvSpPr/>
      </dsp:nvSpPr>
      <dsp:spPr>
        <a:xfrm>
          <a:off x="3213863" y="1165437"/>
          <a:ext cx="91440" cy="216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57BB7A-DBED-4E40-BB8C-427B1BF5D9B2}">
      <dsp:nvSpPr>
        <dsp:cNvPr id="0" name=""/>
        <dsp:cNvSpPr/>
      </dsp:nvSpPr>
      <dsp:spPr>
        <a:xfrm>
          <a:off x="2348140" y="475018"/>
          <a:ext cx="911443" cy="2168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798"/>
              </a:lnTo>
              <a:lnTo>
                <a:pt x="911443" y="147798"/>
              </a:lnTo>
              <a:lnTo>
                <a:pt x="911443" y="2168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886AAE-2FD7-4D6D-9F06-DEFF0690A732}">
      <dsp:nvSpPr>
        <dsp:cNvPr id="0" name=""/>
        <dsp:cNvSpPr/>
      </dsp:nvSpPr>
      <dsp:spPr>
        <a:xfrm>
          <a:off x="1892418" y="1855855"/>
          <a:ext cx="455721" cy="2168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798"/>
              </a:lnTo>
              <a:lnTo>
                <a:pt x="455721" y="147798"/>
              </a:lnTo>
              <a:lnTo>
                <a:pt x="455721" y="21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E51DC0-889F-4C8C-B040-4E44A18AE266}">
      <dsp:nvSpPr>
        <dsp:cNvPr id="0" name=""/>
        <dsp:cNvSpPr/>
      </dsp:nvSpPr>
      <dsp:spPr>
        <a:xfrm>
          <a:off x="1436697" y="1855855"/>
          <a:ext cx="455721" cy="216882"/>
        </a:xfrm>
        <a:custGeom>
          <a:avLst/>
          <a:gdLst/>
          <a:ahLst/>
          <a:cxnLst/>
          <a:rect l="0" t="0" r="0" b="0"/>
          <a:pathLst>
            <a:path>
              <a:moveTo>
                <a:pt x="455721" y="0"/>
              </a:moveTo>
              <a:lnTo>
                <a:pt x="455721" y="147798"/>
              </a:lnTo>
              <a:lnTo>
                <a:pt x="0" y="147798"/>
              </a:lnTo>
              <a:lnTo>
                <a:pt x="0" y="21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D87AA2-D6CC-4184-BA9D-3BC42BF4487C}">
      <dsp:nvSpPr>
        <dsp:cNvPr id="0" name=""/>
        <dsp:cNvSpPr/>
      </dsp:nvSpPr>
      <dsp:spPr>
        <a:xfrm>
          <a:off x="1436697" y="1165437"/>
          <a:ext cx="455721" cy="2168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798"/>
              </a:lnTo>
              <a:lnTo>
                <a:pt x="455721" y="147798"/>
              </a:lnTo>
              <a:lnTo>
                <a:pt x="455721" y="21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67B6A6-A154-4E02-99C0-BFBE7EEA838D}">
      <dsp:nvSpPr>
        <dsp:cNvPr id="0" name=""/>
        <dsp:cNvSpPr/>
      </dsp:nvSpPr>
      <dsp:spPr>
        <a:xfrm>
          <a:off x="980975" y="1165437"/>
          <a:ext cx="455721" cy="216882"/>
        </a:xfrm>
        <a:custGeom>
          <a:avLst/>
          <a:gdLst/>
          <a:ahLst/>
          <a:cxnLst/>
          <a:rect l="0" t="0" r="0" b="0"/>
          <a:pathLst>
            <a:path>
              <a:moveTo>
                <a:pt x="455721" y="0"/>
              </a:moveTo>
              <a:lnTo>
                <a:pt x="455721" y="147798"/>
              </a:lnTo>
              <a:lnTo>
                <a:pt x="0" y="147798"/>
              </a:lnTo>
              <a:lnTo>
                <a:pt x="0" y="21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041F55-DBD6-4151-A642-26182A3F0677}">
      <dsp:nvSpPr>
        <dsp:cNvPr id="0" name=""/>
        <dsp:cNvSpPr/>
      </dsp:nvSpPr>
      <dsp:spPr>
        <a:xfrm>
          <a:off x="1436697" y="475018"/>
          <a:ext cx="911443" cy="216882"/>
        </a:xfrm>
        <a:custGeom>
          <a:avLst/>
          <a:gdLst/>
          <a:ahLst/>
          <a:cxnLst/>
          <a:rect l="0" t="0" r="0" b="0"/>
          <a:pathLst>
            <a:path>
              <a:moveTo>
                <a:pt x="911443" y="0"/>
              </a:moveTo>
              <a:lnTo>
                <a:pt x="911443" y="147798"/>
              </a:lnTo>
              <a:lnTo>
                <a:pt x="0" y="147798"/>
              </a:lnTo>
              <a:lnTo>
                <a:pt x="0" y="2168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7111A-2FF4-4243-8502-C307DCFFFE1D}">
      <dsp:nvSpPr>
        <dsp:cNvPr id="0" name=""/>
        <dsp:cNvSpPr/>
      </dsp:nvSpPr>
      <dsp:spPr>
        <a:xfrm>
          <a:off x="1975277" y="1482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9A2008-E71E-4E08-931D-87776BAB4F67}">
      <dsp:nvSpPr>
        <dsp:cNvPr id="0" name=""/>
        <dsp:cNvSpPr/>
      </dsp:nvSpPr>
      <dsp:spPr>
        <a:xfrm>
          <a:off x="2058135" y="80198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F</a:t>
          </a:r>
          <a:endParaRPr lang="cs-CZ" sz="2000" kern="1200" dirty="0"/>
        </a:p>
      </dsp:txBody>
      <dsp:txXfrm>
        <a:off x="2072004" y="94067"/>
        <a:ext cx="717988" cy="445798"/>
      </dsp:txXfrm>
    </dsp:sp>
    <dsp:sp modelId="{11280AC9-984C-4EF4-AE17-FC9E376965B3}">
      <dsp:nvSpPr>
        <dsp:cNvPr id="0" name=""/>
        <dsp:cNvSpPr/>
      </dsp:nvSpPr>
      <dsp:spPr>
        <a:xfrm>
          <a:off x="1063834" y="691901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244902-12F2-4802-AE2A-5FC672223613}">
      <dsp:nvSpPr>
        <dsp:cNvPr id="0" name=""/>
        <dsp:cNvSpPr/>
      </dsp:nvSpPr>
      <dsp:spPr>
        <a:xfrm>
          <a:off x="1146692" y="770616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B</a:t>
          </a:r>
          <a:endParaRPr lang="cs-CZ" sz="2000" kern="1200" dirty="0"/>
        </a:p>
      </dsp:txBody>
      <dsp:txXfrm>
        <a:off x="1160561" y="784485"/>
        <a:ext cx="717988" cy="445798"/>
      </dsp:txXfrm>
    </dsp:sp>
    <dsp:sp modelId="{BCE56A59-5B7B-463A-9D98-D73BAE92D5F6}">
      <dsp:nvSpPr>
        <dsp:cNvPr id="0" name=""/>
        <dsp:cNvSpPr/>
      </dsp:nvSpPr>
      <dsp:spPr>
        <a:xfrm>
          <a:off x="608112" y="1382319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5CC6D6-A513-4048-AA10-68EBB6677DFB}">
      <dsp:nvSpPr>
        <dsp:cNvPr id="0" name=""/>
        <dsp:cNvSpPr/>
      </dsp:nvSpPr>
      <dsp:spPr>
        <a:xfrm>
          <a:off x="690971" y="1461034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A</a:t>
          </a:r>
          <a:endParaRPr lang="cs-CZ" sz="2000" kern="1200" dirty="0"/>
        </a:p>
      </dsp:txBody>
      <dsp:txXfrm>
        <a:off x="704840" y="1474903"/>
        <a:ext cx="717988" cy="445798"/>
      </dsp:txXfrm>
    </dsp:sp>
    <dsp:sp modelId="{E739BF31-59FD-4B49-9E0D-26B5671FC34E}">
      <dsp:nvSpPr>
        <dsp:cNvPr id="0" name=""/>
        <dsp:cNvSpPr/>
      </dsp:nvSpPr>
      <dsp:spPr>
        <a:xfrm>
          <a:off x="1519555" y="1382319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E80358-FDCE-4A0F-B372-436F2E1B1489}">
      <dsp:nvSpPr>
        <dsp:cNvPr id="0" name=""/>
        <dsp:cNvSpPr/>
      </dsp:nvSpPr>
      <dsp:spPr>
        <a:xfrm>
          <a:off x="1602414" y="1461034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D</a:t>
          </a:r>
          <a:endParaRPr lang="cs-CZ" sz="2000" kern="1200" dirty="0"/>
        </a:p>
      </dsp:txBody>
      <dsp:txXfrm>
        <a:off x="1616283" y="1474903"/>
        <a:ext cx="717988" cy="445798"/>
      </dsp:txXfrm>
    </dsp:sp>
    <dsp:sp modelId="{B077342F-51DE-4360-9427-E9CEF2BE0D47}">
      <dsp:nvSpPr>
        <dsp:cNvPr id="0" name=""/>
        <dsp:cNvSpPr/>
      </dsp:nvSpPr>
      <dsp:spPr>
        <a:xfrm>
          <a:off x="1063834" y="2072737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D92AD7-B15D-4210-BCF3-F918F6912A22}">
      <dsp:nvSpPr>
        <dsp:cNvPr id="0" name=""/>
        <dsp:cNvSpPr/>
      </dsp:nvSpPr>
      <dsp:spPr>
        <a:xfrm>
          <a:off x="1146692" y="2151453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C</a:t>
          </a:r>
          <a:endParaRPr lang="cs-CZ" sz="2000" kern="1200" dirty="0"/>
        </a:p>
      </dsp:txBody>
      <dsp:txXfrm>
        <a:off x="1160561" y="2165322"/>
        <a:ext cx="717988" cy="445798"/>
      </dsp:txXfrm>
    </dsp:sp>
    <dsp:sp modelId="{62FBB2EF-F692-40E1-99D4-54626D9E3434}">
      <dsp:nvSpPr>
        <dsp:cNvPr id="0" name=""/>
        <dsp:cNvSpPr/>
      </dsp:nvSpPr>
      <dsp:spPr>
        <a:xfrm>
          <a:off x="1975277" y="2072737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F3914B-9A59-41B0-865B-217A394EC63C}">
      <dsp:nvSpPr>
        <dsp:cNvPr id="0" name=""/>
        <dsp:cNvSpPr/>
      </dsp:nvSpPr>
      <dsp:spPr>
        <a:xfrm>
          <a:off x="2058135" y="2151453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E</a:t>
          </a:r>
          <a:endParaRPr lang="cs-CZ" sz="2000" kern="1200" dirty="0"/>
        </a:p>
      </dsp:txBody>
      <dsp:txXfrm>
        <a:off x="2072004" y="2165322"/>
        <a:ext cx="717988" cy="445798"/>
      </dsp:txXfrm>
    </dsp:sp>
    <dsp:sp modelId="{FEB1A8AB-0503-4895-9DDB-7EE78860442D}">
      <dsp:nvSpPr>
        <dsp:cNvPr id="0" name=""/>
        <dsp:cNvSpPr/>
      </dsp:nvSpPr>
      <dsp:spPr>
        <a:xfrm>
          <a:off x="2886720" y="691901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A0CF0C-1357-4095-AC14-219D68D3726E}">
      <dsp:nvSpPr>
        <dsp:cNvPr id="0" name=""/>
        <dsp:cNvSpPr/>
      </dsp:nvSpPr>
      <dsp:spPr>
        <a:xfrm>
          <a:off x="2969579" y="770616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G</a:t>
          </a:r>
          <a:endParaRPr lang="cs-CZ" sz="2000" kern="1200" dirty="0"/>
        </a:p>
      </dsp:txBody>
      <dsp:txXfrm>
        <a:off x="2983448" y="784485"/>
        <a:ext cx="717988" cy="445798"/>
      </dsp:txXfrm>
    </dsp:sp>
    <dsp:sp modelId="{21D72A33-A97C-4D4D-8554-34C9A6B6E3AC}">
      <dsp:nvSpPr>
        <dsp:cNvPr id="0" name=""/>
        <dsp:cNvSpPr/>
      </dsp:nvSpPr>
      <dsp:spPr>
        <a:xfrm>
          <a:off x="2886720" y="1382319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C79296-1F43-4DB6-8B46-556738B3779F}">
      <dsp:nvSpPr>
        <dsp:cNvPr id="0" name=""/>
        <dsp:cNvSpPr/>
      </dsp:nvSpPr>
      <dsp:spPr>
        <a:xfrm>
          <a:off x="2969579" y="1461034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I</a:t>
          </a:r>
          <a:endParaRPr lang="cs-CZ" sz="2000" kern="1200" dirty="0"/>
        </a:p>
      </dsp:txBody>
      <dsp:txXfrm>
        <a:off x="2983448" y="1474903"/>
        <a:ext cx="717988" cy="445798"/>
      </dsp:txXfrm>
    </dsp:sp>
    <dsp:sp modelId="{65E7C0D4-E3F8-40EF-85E4-10560D63A0F6}">
      <dsp:nvSpPr>
        <dsp:cNvPr id="0" name=""/>
        <dsp:cNvSpPr/>
      </dsp:nvSpPr>
      <dsp:spPr>
        <a:xfrm>
          <a:off x="2886720" y="2072737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3DE2A7-AD6D-4452-B619-1E7B1CBA259B}">
      <dsp:nvSpPr>
        <dsp:cNvPr id="0" name=""/>
        <dsp:cNvSpPr/>
      </dsp:nvSpPr>
      <dsp:spPr>
        <a:xfrm>
          <a:off x="2969579" y="2151453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H</a:t>
          </a:r>
          <a:endParaRPr lang="cs-CZ" sz="2000" kern="1200" dirty="0"/>
        </a:p>
      </dsp:txBody>
      <dsp:txXfrm>
        <a:off x="2983448" y="2165322"/>
        <a:ext cx="717988" cy="4457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E9CF44-47C9-4642-A7BD-67B6CBE3E0DA}">
      <dsp:nvSpPr>
        <dsp:cNvPr id="0" name=""/>
        <dsp:cNvSpPr/>
      </dsp:nvSpPr>
      <dsp:spPr>
        <a:xfrm>
          <a:off x="3213863" y="1855855"/>
          <a:ext cx="91440" cy="216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723F71-C3AC-463B-9CE0-B03F534C7B4C}">
      <dsp:nvSpPr>
        <dsp:cNvPr id="0" name=""/>
        <dsp:cNvSpPr/>
      </dsp:nvSpPr>
      <dsp:spPr>
        <a:xfrm>
          <a:off x="3213863" y="1165437"/>
          <a:ext cx="91440" cy="216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57BB7A-DBED-4E40-BB8C-427B1BF5D9B2}">
      <dsp:nvSpPr>
        <dsp:cNvPr id="0" name=""/>
        <dsp:cNvSpPr/>
      </dsp:nvSpPr>
      <dsp:spPr>
        <a:xfrm>
          <a:off x="2348140" y="475018"/>
          <a:ext cx="911443" cy="2168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798"/>
              </a:lnTo>
              <a:lnTo>
                <a:pt x="911443" y="147798"/>
              </a:lnTo>
              <a:lnTo>
                <a:pt x="911443" y="2168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886AAE-2FD7-4D6D-9F06-DEFF0690A732}">
      <dsp:nvSpPr>
        <dsp:cNvPr id="0" name=""/>
        <dsp:cNvSpPr/>
      </dsp:nvSpPr>
      <dsp:spPr>
        <a:xfrm>
          <a:off x="1892418" y="1855855"/>
          <a:ext cx="455721" cy="2168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798"/>
              </a:lnTo>
              <a:lnTo>
                <a:pt x="455721" y="147798"/>
              </a:lnTo>
              <a:lnTo>
                <a:pt x="455721" y="21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E51DC0-889F-4C8C-B040-4E44A18AE266}">
      <dsp:nvSpPr>
        <dsp:cNvPr id="0" name=""/>
        <dsp:cNvSpPr/>
      </dsp:nvSpPr>
      <dsp:spPr>
        <a:xfrm>
          <a:off x="1436697" y="1855855"/>
          <a:ext cx="455721" cy="216882"/>
        </a:xfrm>
        <a:custGeom>
          <a:avLst/>
          <a:gdLst/>
          <a:ahLst/>
          <a:cxnLst/>
          <a:rect l="0" t="0" r="0" b="0"/>
          <a:pathLst>
            <a:path>
              <a:moveTo>
                <a:pt x="455721" y="0"/>
              </a:moveTo>
              <a:lnTo>
                <a:pt x="455721" y="147798"/>
              </a:lnTo>
              <a:lnTo>
                <a:pt x="0" y="147798"/>
              </a:lnTo>
              <a:lnTo>
                <a:pt x="0" y="21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D87AA2-D6CC-4184-BA9D-3BC42BF4487C}">
      <dsp:nvSpPr>
        <dsp:cNvPr id="0" name=""/>
        <dsp:cNvSpPr/>
      </dsp:nvSpPr>
      <dsp:spPr>
        <a:xfrm>
          <a:off x="1436697" y="1165437"/>
          <a:ext cx="455721" cy="2168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798"/>
              </a:lnTo>
              <a:lnTo>
                <a:pt x="455721" y="147798"/>
              </a:lnTo>
              <a:lnTo>
                <a:pt x="455721" y="21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67B6A6-A154-4E02-99C0-BFBE7EEA838D}">
      <dsp:nvSpPr>
        <dsp:cNvPr id="0" name=""/>
        <dsp:cNvSpPr/>
      </dsp:nvSpPr>
      <dsp:spPr>
        <a:xfrm>
          <a:off x="980975" y="1165437"/>
          <a:ext cx="455721" cy="216882"/>
        </a:xfrm>
        <a:custGeom>
          <a:avLst/>
          <a:gdLst/>
          <a:ahLst/>
          <a:cxnLst/>
          <a:rect l="0" t="0" r="0" b="0"/>
          <a:pathLst>
            <a:path>
              <a:moveTo>
                <a:pt x="455721" y="0"/>
              </a:moveTo>
              <a:lnTo>
                <a:pt x="455721" y="147798"/>
              </a:lnTo>
              <a:lnTo>
                <a:pt x="0" y="147798"/>
              </a:lnTo>
              <a:lnTo>
                <a:pt x="0" y="21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041F55-DBD6-4151-A642-26182A3F0677}">
      <dsp:nvSpPr>
        <dsp:cNvPr id="0" name=""/>
        <dsp:cNvSpPr/>
      </dsp:nvSpPr>
      <dsp:spPr>
        <a:xfrm>
          <a:off x="1436697" y="475018"/>
          <a:ext cx="911443" cy="216882"/>
        </a:xfrm>
        <a:custGeom>
          <a:avLst/>
          <a:gdLst/>
          <a:ahLst/>
          <a:cxnLst/>
          <a:rect l="0" t="0" r="0" b="0"/>
          <a:pathLst>
            <a:path>
              <a:moveTo>
                <a:pt x="911443" y="0"/>
              </a:moveTo>
              <a:lnTo>
                <a:pt x="911443" y="147798"/>
              </a:lnTo>
              <a:lnTo>
                <a:pt x="0" y="147798"/>
              </a:lnTo>
              <a:lnTo>
                <a:pt x="0" y="2168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7111A-2FF4-4243-8502-C307DCFFFE1D}">
      <dsp:nvSpPr>
        <dsp:cNvPr id="0" name=""/>
        <dsp:cNvSpPr/>
      </dsp:nvSpPr>
      <dsp:spPr>
        <a:xfrm>
          <a:off x="1975277" y="1482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9A2008-E71E-4E08-931D-87776BAB4F67}">
      <dsp:nvSpPr>
        <dsp:cNvPr id="0" name=""/>
        <dsp:cNvSpPr/>
      </dsp:nvSpPr>
      <dsp:spPr>
        <a:xfrm>
          <a:off x="2058135" y="80198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F</a:t>
          </a:r>
          <a:endParaRPr lang="cs-CZ" sz="2000" kern="1200" dirty="0"/>
        </a:p>
      </dsp:txBody>
      <dsp:txXfrm>
        <a:off x="2072004" y="94067"/>
        <a:ext cx="717988" cy="445798"/>
      </dsp:txXfrm>
    </dsp:sp>
    <dsp:sp modelId="{11280AC9-984C-4EF4-AE17-FC9E376965B3}">
      <dsp:nvSpPr>
        <dsp:cNvPr id="0" name=""/>
        <dsp:cNvSpPr/>
      </dsp:nvSpPr>
      <dsp:spPr>
        <a:xfrm>
          <a:off x="1063834" y="691901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244902-12F2-4802-AE2A-5FC672223613}">
      <dsp:nvSpPr>
        <dsp:cNvPr id="0" name=""/>
        <dsp:cNvSpPr/>
      </dsp:nvSpPr>
      <dsp:spPr>
        <a:xfrm>
          <a:off x="1146692" y="770616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B</a:t>
          </a:r>
          <a:endParaRPr lang="cs-CZ" sz="2000" kern="1200" dirty="0"/>
        </a:p>
      </dsp:txBody>
      <dsp:txXfrm>
        <a:off x="1160561" y="784485"/>
        <a:ext cx="717988" cy="445798"/>
      </dsp:txXfrm>
    </dsp:sp>
    <dsp:sp modelId="{BCE56A59-5B7B-463A-9D98-D73BAE92D5F6}">
      <dsp:nvSpPr>
        <dsp:cNvPr id="0" name=""/>
        <dsp:cNvSpPr/>
      </dsp:nvSpPr>
      <dsp:spPr>
        <a:xfrm>
          <a:off x="608112" y="1382319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5CC6D6-A513-4048-AA10-68EBB6677DFB}">
      <dsp:nvSpPr>
        <dsp:cNvPr id="0" name=""/>
        <dsp:cNvSpPr/>
      </dsp:nvSpPr>
      <dsp:spPr>
        <a:xfrm>
          <a:off x="690971" y="1461034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A</a:t>
          </a:r>
          <a:endParaRPr lang="cs-CZ" sz="2000" kern="1200" dirty="0"/>
        </a:p>
      </dsp:txBody>
      <dsp:txXfrm>
        <a:off x="704840" y="1474903"/>
        <a:ext cx="717988" cy="445798"/>
      </dsp:txXfrm>
    </dsp:sp>
    <dsp:sp modelId="{E739BF31-59FD-4B49-9E0D-26B5671FC34E}">
      <dsp:nvSpPr>
        <dsp:cNvPr id="0" name=""/>
        <dsp:cNvSpPr/>
      </dsp:nvSpPr>
      <dsp:spPr>
        <a:xfrm>
          <a:off x="1519555" y="1382319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E80358-FDCE-4A0F-B372-436F2E1B1489}">
      <dsp:nvSpPr>
        <dsp:cNvPr id="0" name=""/>
        <dsp:cNvSpPr/>
      </dsp:nvSpPr>
      <dsp:spPr>
        <a:xfrm>
          <a:off x="1602414" y="1461034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D</a:t>
          </a:r>
          <a:endParaRPr lang="cs-CZ" sz="2000" kern="1200" dirty="0"/>
        </a:p>
      </dsp:txBody>
      <dsp:txXfrm>
        <a:off x="1616283" y="1474903"/>
        <a:ext cx="717988" cy="445798"/>
      </dsp:txXfrm>
    </dsp:sp>
    <dsp:sp modelId="{B077342F-51DE-4360-9427-E9CEF2BE0D47}">
      <dsp:nvSpPr>
        <dsp:cNvPr id="0" name=""/>
        <dsp:cNvSpPr/>
      </dsp:nvSpPr>
      <dsp:spPr>
        <a:xfrm>
          <a:off x="1063834" y="2072737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D92AD7-B15D-4210-BCF3-F918F6912A22}">
      <dsp:nvSpPr>
        <dsp:cNvPr id="0" name=""/>
        <dsp:cNvSpPr/>
      </dsp:nvSpPr>
      <dsp:spPr>
        <a:xfrm>
          <a:off x="1146692" y="2151453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C</a:t>
          </a:r>
          <a:endParaRPr lang="cs-CZ" sz="2000" kern="1200" dirty="0"/>
        </a:p>
      </dsp:txBody>
      <dsp:txXfrm>
        <a:off x="1160561" y="2165322"/>
        <a:ext cx="717988" cy="445798"/>
      </dsp:txXfrm>
    </dsp:sp>
    <dsp:sp modelId="{62FBB2EF-F692-40E1-99D4-54626D9E3434}">
      <dsp:nvSpPr>
        <dsp:cNvPr id="0" name=""/>
        <dsp:cNvSpPr/>
      </dsp:nvSpPr>
      <dsp:spPr>
        <a:xfrm>
          <a:off x="1975277" y="2072737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F3914B-9A59-41B0-865B-217A394EC63C}">
      <dsp:nvSpPr>
        <dsp:cNvPr id="0" name=""/>
        <dsp:cNvSpPr/>
      </dsp:nvSpPr>
      <dsp:spPr>
        <a:xfrm>
          <a:off x="2058135" y="2151453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E</a:t>
          </a:r>
          <a:endParaRPr lang="cs-CZ" sz="2000" kern="1200" dirty="0"/>
        </a:p>
      </dsp:txBody>
      <dsp:txXfrm>
        <a:off x="2072004" y="2165322"/>
        <a:ext cx="717988" cy="445798"/>
      </dsp:txXfrm>
    </dsp:sp>
    <dsp:sp modelId="{FEB1A8AB-0503-4895-9DDB-7EE78860442D}">
      <dsp:nvSpPr>
        <dsp:cNvPr id="0" name=""/>
        <dsp:cNvSpPr/>
      </dsp:nvSpPr>
      <dsp:spPr>
        <a:xfrm>
          <a:off x="2886720" y="691901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A0CF0C-1357-4095-AC14-219D68D3726E}">
      <dsp:nvSpPr>
        <dsp:cNvPr id="0" name=""/>
        <dsp:cNvSpPr/>
      </dsp:nvSpPr>
      <dsp:spPr>
        <a:xfrm>
          <a:off x="2969579" y="770616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G</a:t>
          </a:r>
          <a:endParaRPr lang="cs-CZ" sz="2000" kern="1200" dirty="0"/>
        </a:p>
      </dsp:txBody>
      <dsp:txXfrm>
        <a:off x="2983448" y="784485"/>
        <a:ext cx="717988" cy="445798"/>
      </dsp:txXfrm>
    </dsp:sp>
    <dsp:sp modelId="{21D72A33-A97C-4D4D-8554-34C9A6B6E3AC}">
      <dsp:nvSpPr>
        <dsp:cNvPr id="0" name=""/>
        <dsp:cNvSpPr/>
      </dsp:nvSpPr>
      <dsp:spPr>
        <a:xfrm>
          <a:off x="2886720" y="1382319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C79296-1F43-4DB6-8B46-556738B3779F}">
      <dsp:nvSpPr>
        <dsp:cNvPr id="0" name=""/>
        <dsp:cNvSpPr/>
      </dsp:nvSpPr>
      <dsp:spPr>
        <a:xfrm>
          <a:off x="2969579" y="1461034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I</a:t>
          </a:r>
          <a:endParaRPr lang="cs-CZ" sz="2000" kern="1200" dirty="0"/>
        </a:p>
      </dsp:txBody>
      <dsp:txXfrm>
        <a:off x="2983448" y="1474903"/>
        <a:ext cx="717988" cy="445798"/>
      </dsp:txXfrm>
    </dsp:sp>
    <dsp:sp modelId="{65E7C0D4-E3F8-40EF-85E4-10560D63A0F6}">
      <dsp:nvSpPr>
        <dsp:cNvPr id="0" name=""/>
        <dsp:cNvSpPr/>
      </dsp:nvSpPr>
      <dsp:spPr>
        <a:xfrm>
          <a:off x="2886720" y="2072737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3DE2A7-AD6D-4452-B619-1E7B1CBA259B}">
      <dsp:nvSpPr>
        <dsp:cNvPr id="0" name=""/>
        <dsp:cNvSpPr/>
      </dsp:nvSpPr>
      <dsp:spPr>
        <a:xfrm>
          <a:off x="2969579" y="2151453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H</a:t>
          </a:r>
          <a:endParaRPr lang="cs-CZ" sz="2000" kern="1200" dirty="0"/>
        </a:p>
      </dsp:txBody>
      <dsp:txXfrm>
        <a:off x="2983448" y="2165322"/>
        <a:ext cx="717988" cy="4457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E9CF44-47C9-4642-A7BD-67B6CBE3E0DA}">
      <dsp:nvSpPr>
        <dsp:cNvPr id="0" name=""/>
        <dsp:cNvSpPr/>
      </dsp:nvSpPr>
      <dsp:spPr>
        <a:xfrm>
          <a:off x="3213863" y="1855855"/>
          <a:ext cx="91440" cy="216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723F71-C3AC-463B-9CE0-B03F534C7B4C}">
      <dsp:nvSpPr>
        <dsp:cNvPr id="0" name=""/>
        <dsp:cNvSpPr/>
      </dsp:nvSpPr>
      <dsp:spPr>
        <a:xfrm>
          <a:off x="3213863" y="1165437"/>
          <a:ext cx="91440" cy="216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57BB7A-DBED-4E40-BB8C-427B1BF5D9B2}">
      <dsp:nvSpPr>
        <dsp:cNvPr id="0" name=""/>
        <dsp:cNvSpPr/>
      </dsp:nvSpPr>
      <dsp:spPr>
        <a:xfrm>
          <a:off x="2348140" y="475018"/>
          <a:ext cx="911443" cy="2168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798"/>
              </a:lnTo>
              <a:lnTo>
                <a:pt x="911443" y="147798"/>
              </a:lnTo>
              <a:lnTo>
                <a:pt x="911443" y="2168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886AAE-2FD7-4D6D-9F06-DEFF0690A732}">
      <dsp:nvSpPr>
        <dsp:cNvPr id="0" name=""/>
        <dsp:cNvSpPr/>
      </dsp:nvSpPr>
      <dsp:spPr>
        <a:xfrm>
          <a:off x="1892418" y="1855855"/>
          <a:ext cx="455721" cy="2168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798"/>
              </a:lnTo>
              <a:lnTo>
                <a:pt x="455721" y="147798"/>
              </a:lnTo>
              <a:lnTo>
                <a:pt x="455721" y="21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E51DC0-889F-4C8C-B040-4E44A18AE266}">
      <dsp:nvSpPr>
        <dsp:cNvPr id="0" name=""/>
        <dsp:cNvSpPr/>
      </dsp:nvSpPr>
      <dsp:spPr>
        <a:xfrm>
          <a:off x="1436697" y="1855855"/>
          <a:ext cx="455721" cy="216882"/>
        </a:xfrm>
        <a:custGeom>
          <a:avLst/>
          <a:gdLst/>
          <a:ahLst/>
          <a:cxnLst/>
          <a:rect l="0" t="0" r="0" b="0"/>
          <a:pathLst>
            <a:path>
              <a:moveTo>
                <a:pt x="455721" y="0"/>
              </a:moveTo>
              <a:lnTo>
                <a:pt x="455721" y="147798"/>
              </a:lnTo>
              <a:lnTo>
                <a:pt x="0" y="147798"/>
              </a:lnTo>
              <a:lnTo>
                <a:pt x="0" y="21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D87AA2-D6CC-4184-BA9D-3BC42BF4487C}">
      <dsp:nvSpPr>
        <dsp:cNvPr id="0" name=""/>
        <dsp:cNvSpPr/>
      </dsp:nvSpPr>
      <dsp:spPr>
        <a:xfrm>
          <a:off x="1436697" y="1165437"/>
          <a:ext cx="455721" cy="2168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798"/>
              </a:lnTo>
              <a:lnTo>
                <a:pt x="455721" y="147798"/>
              </a:lnTo>
              <a:lnTo>
                <a:pt x="455721" y="21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67B6A6-A154-4E02-99C0-BFBE7EEA838D}">
      <dsp:nvSpPr>
        <dsp:cNvPr id="0" name=""/>
        <dsp:cNvSpPr/>
      </dsp:nvSpPr>
      <dsp:spPr>
        <a:xfrm>
          <a:off x="980975" y="1165437"/>
          <a:ext cx="455721" cy="216882"/>
        </a:xfrm>
        <a:custGeom>
          <a:avLst/>
          <a:gdLst/>
          <a:ahLst/>
          <a:cxnLst/>
          <a:rect l="0" t="0" r="0" b="0"/>
          <a:pathLst>
            <a:path>
              <a:moveTo>
                <a:pt x="455721" y="0"/>
              </a:moveTo>
              <a:lnTo>
                <a:pt x="455721" y="147798"/>
              </a:lnTo>
              <a:lnTo>
                <a:pt x="0" y="147798"/>
              </a:lnTo>
              <a:lnTo>
                <a:pt x="0" y="21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041F55-DBD6-4151-A642-26182A3F0677}">
      <dsp:nvSpPr>
        <dsp:cNvPr id="0" name=""/>
        <dsp:cNvSpPr/>
      </dsp:nvSpPr>
      <dsp:spPr>
        <a:xfrm>
          <a:off x="1436697" y="475018"/>
          <a:ext cx="911443" cy="216882"/>
        </a:xfrm>
        <a:custGeom>
          <a:avLst/>
          <a:gdLst/>
          <a:ahLst/>
          <a:cxnLst/>
          <a:rect l="0" t="0" r="0" b="0"/>
          <a:pathLst>
            <a:path>
              <a:moveTo>
                <a:pt x="911443" y="0"/>
              </a:moveTo>
              <a:lnTo>
                <a:pt x="911443" y="147798"/>
              </a:lnTo>
              <a:lnTo>
                <a:pt x="0" y="147798"/>
              </a:lnTo>
              <a:lnTo>
                <a:pt x="0" y="2168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7111A-2FF4-4243-8502-C307DCFFFE1D}">
      <dsp:nvSpPr>
        <dsp:cNvPr id="0" name=""/>
        <dsp:cNvSpPr/>
      </dsp:nvSpPr>
      <dsp:spPr>
        <a:xfrm>
          <a:off x="1975277" y="1482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9A2008-E71E-4E08-931D-87776BAB4F67}">
      <dsp:nvSpPr>
        <dsp:cNvPr id="0" name=""/>
        <dsp:cNvSpPr/>
      </dsp:nvSpPr>
      <dsp:spPr>
        <a:xfrm>
          <a:off x="2058135" y="80198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F</a:t>
          </a:r>
          <a:endParaRPr lang="cs-CZ" sz="2000" kern="1200" dirty="0"/>
        </a:p>
      </dsp:txBody>
      <dsp:txXfrm>
        <a:off x="2072004" y="94067"/>
        <a:ext cx="717988" cy="445798"/>
      </dsp:txXfrm>
    </dsp:sp>
    <dsp:sp modelId="{11280AC9-984C-4EF4-AE17-FC9E376965B3}">
      <dsp:nvSpPr>
        <dsp:cNvPr id="0" name=""/>
        <dsp:cNvSpPr/>
      </dsp:nvSpPr>
      <dsp:spPr>
        <a:xfrm>
          <a:off x="1063834" y="691901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244902-12F2-4802-AE2A-5FC672223613}">
      <dsp:nvSpPr>
        <dsp:cNvPr id="0" name=""/>
        <dsp:cNvSpPr/>
      </dsp:nvSpPr>
      <dsp:spPr>
        <a:xfrm>
          <a:off x="1146692" y="770616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B</a:t>
          </a:r>
          <a:endParaRPr lang="cs-CZ" sz="2000" kern="1200" dirty="0"/>
        </a:p>
      </dsp:txBody>
      <dsp:txXfrm>
        <a:off x="1160561" y="784485"/>
        <a:ext cx="717988" cy="445798"/>
      </dsp:txXfrm>
    </dsp:sp>
    <dsp:sp modelId="{BCE56A59-5B7B-463A-9D98-D73BAE92D5F6}">
      <dsp:nvSpPr>
        <dsp:cNvPr id="0" name=""/>
        <dsp:cNvSpPr/>
      </dsp:nvSpPr>
      <dsp:spPr>
        <a:xfrm>
          <a:off x="608112" y="1382319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5CC6D6-A513-4048-AA10-68EBB6677DFB}">
      <dsp:nvSpPr>
        <dsp:cNvPr id="0" name=""/>
        <dsp:cNvSpPr/>
      </dsp:nvSpPr>
      <dsp:spPr>
        <a:xfrm>
          <a:off x="690971" y="1461034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A</a:t>
          </a:r>
          <a:endParaRPr lang="cs-CZ" sz="2000" kern="1200" dirty="0"/>
        </a:p>
      </dsp:txBody>
      <dsp:txXfrm>
        <a:off x="704840" y="1474903"/>
        <a:ext cx="717988" cy="445798"/>
      </dsp:txXfrm>
    </dsp:sp>
    <dsp:sp modelId="{E739BF31-59FD-4B49-9E0D-26B5671FC34E}">
      <dsp:nvSpPr>
        <dsp:cNvPr id="0" name=""/>
        <dsp:cNvSpPr/>
      </dsp:nvSpPr>
      <dsp:spPr>
        <a:xfrm>
          <a:off x="1519555" y="1382319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E80358-FDCE-4A0F-B372-436F2E1B1489}">
      <dsp:nvSpPr>
        <dsp:cNvPr id="0" name=""/>
        <dsp:cNvSpPr/>
      </dsp:nvSpPr>
      <dsp:spPr>
        <a:xfrm>
          <a:off x="1602414" y="1461034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D</a:t>
          </a:r>
          <a:endParaRPr lang="cs-CZ" sz="2000" kern="1200" dirty="0"/>
        </a:p>
      </dsp:txBody>
      <dsp:txXfrm>
        <a:off x="1616283" y="1474903"/>
        <a:ext cx="717988" cy="445798"/>
      </dsp:txXfrm>
    </dsp:sp>
    <dsp:sp modelId="{B077342F-51DE-4360-9427-E9CEF2BE0D47}">
      <dsp:nvSpPr>
        <dsp:cNvPr id="0" name=""/>
        <dsp:cNvSpPr/>
      </dsp:nvSpPr>
      <dsp:spPr>
        <a:xfrm>
          <a:off x="1063834" y="2072737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D92AD7-B15D-4210-BCF3-F918F6912A22}">
      <dsp:nvSpPr>
        <dsp:cNvPr id="0" name=""/>
        <dsp:cNvSpPr/>
      </dsp:nvSpPr>
      <dsp:spPr>
        <a:xfrm>
          <a:off x="1146692" y="2151453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C</a:t>
          </a:r>
          <a:endParaRPr lang="cs-CZ" sz="2000" kern="1200" dirty="0"/>
        </a:p>
      </dsp:txBody>
      <dsp:txXfrm>
        <a:off x="1160561" y="2165322"/>
        <a:ext cx="717988" cy="445798"/>
      </dsp:txXfrm>
    </dsp:sp>
    <dsp:sp modelId="{62FBB2EF-F692-40E1-99D4-54626D9E3434}">
      <dsp:nvSpPr>
        <dsp:cNvPr id="0" name=""/>
        <dsp:cNvSpPr/>
      </dsp:nvSpPr>
      <dsp:spPr>
        <a:xfrm>
          <a:off x="1975277" y="2072737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F3914B-9A59-41B0-865B-217A394EC63C}">
      <dsp:nvSpPr>
        <dsp:cNvPr id="0" name=""/>
        <dsp:cNvSpPr/>
      </dsp:nvSpPr>
      <dsp:spPr>
        <a:xfrm>
          <a:off x="2058135" y="2151453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E</a:t>
          </a:r>
          <a:endParaRPr lang="cs-CZ" sz="2000" kern="1200" dirty="0"/>
        </a:p>
      </dsp:txBody>
      <dsp:txXfrm>
        <a:off x="2072004" y="2165322"/>
        <a:ext cx="717988" cy="445798"/>
      </dsp:txXfrm>
    </dsp:sp>
    <dsp:sp modelId="{FEB1A8AB-0503-4895-9DDB-7EE78860442D}">
      <dsp:nvSpPr>
        <dsp:cNvPr id="0" name=""/>
        <dsp:cNvSpPr/>
      </dsp:nvSpPr>
      <dsp:spPr>
        <a:xfrm>
          <a:off x="2886720" y="691901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A0CF0C-1357-4095-AC14-219D68D3726E}">
      <dsp:nvSpPr>
        <dsp:cNvPr id="0" name=""/>
        <dsp:cNvSpPr/>
      </dsp:nvSpPr>
      <dsp:spPr>
        <a:xfrm>
          <a:off x="2969579" y="770616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G</a:t>
          </a:r>
          <a:endParaRPr lang="cs-CZ" sz="2000" kern="1200" dirty="0"/>
        </a:p>
      </dsp:txBody>
      <dsp:txXfrm>
        <a:off x="2983448" y="784485"/>
        <a:ext cx="717988" cy="445798"/>
      </dsp:txXfrm>
    </dsp:sp>
    <dsp:sp modelId="{21D72A33-A97C-4D4D-8554-34C9A6B6E3AC}">
      <dsp:nvSpPr>
        <dsp:cNvPr id="0" name=""/>
        <dsp:cNvSpPr/>
      </dsp:nvSpPr>
      <dsp:spPr>
        <a:xfrm>
          <a:off x="2886720" y="1382319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C79296-1F43-4DB6-8B46-556738B3779F}">
      <dsp:nvSpPr>
        <dsp:cNvPr id="0" name=""/>
        <dsp:cNvSpPr/>
      </dsp:nvSpPr>
      <dsp:spPr>
        <a:xfrm>
          <a:off x="2969579" y="1461034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I</a:t>
          </a:r>
          <a:endParaRPr lang="cs-CZ" sz="2000" kern="1200" dirty="0"/>
        </a:p>
      </dsp:txBody>
      <dsp:txXfrm>
        <a:off x="2983448" y="1474903"/>
        <a:ext cx="717988" cy="445798"/>
      </dsp:txXfrm>
    </dsp:sp>
    <dsp:sp modelId="{65E7C0D4-E3F8-40EF-85E4-10560D63A0F6}">
      <dsp:nvSpPr>
        <dsp:cNvPr id="0" name=""/>
        <dsp:cNvSpPr/>
      </dsp:nvSpPr>
      <dsp:spPr>
        <a:xfrm>
          <a:off x="2886720" y="2072737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3DE2A7-AD6D-4452-B619-1E7B1CBA259B}">
      <dsp:nvSpPr>
        <dsp:cNvPr id="0" name=""/>
        <dsp:cNvSpPr/>
      </dsp:nvSpPr>
      <dsp:spPr>
        <a:xfrm>
          <a:off x="2969579" y="2151453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H</a:t>
          </a:r>
          <a:endParaRPr lang="cs-CZ" sz="2000" kern="1200" dirty="0"/>
        </a:p>
      </dsp:txBody>
      <dsp:txXfrm>
        <a:off x="2983448" y="2165322"/>
        <a:ext cx="717988" cy="4457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9" name="Obrázek 8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ázek 9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10" name="Obrázek 9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2" name="Obrázek 11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Obrázek 12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5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8" name="Obrázek 7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5" name="Obrázek 4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7" name="Obrázek 6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Trees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Tree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computer science, a tree is an abstract model of a hierarchical structure</a:t>
            </a:r>
          </a:p>
          <a:p>
            <a:r>
              <a:rPr lang="en-US" dirty="0"/>
              <a:t>A tree consists of nodes with a parent-child relation</a:t>
            </a:r>
          </a:p>
          <a:p>
            <a:r>
              <a:rPr lang="en-US" dirty="0"/>
              <a:t>Applications:</a:t>
            </a:r>
          </a:p>
          <a:p>
            <a:pPr lvl="1"/>
            <a:r>
              <a:rPr lang="en-US" dirty="0"/>
              <a:t>Organization charts</a:t>
            </a:r>
          </a:p>
          <a:p>
            <a:pPr lvl="1"/>
            <a:r>
              <a:rPr lang="en-US" dirty="0"/>
              <a:t>File systems</a:t>
            </a:r>
          </a:p>
          <a:p>
            <a:pPr lvl="1"/>
            <a:r>
              <a:rPr lang="en-US" dirty="0"/>
              <a:t>Programming environments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796833806"/>
              </p:ext>
            </p:extLst>
          </p:nvPr>
        </p:nvGraphicFramePr>
        <p:xfrm>
          <a:off x="7273496" y="2888343"/>
          <a:ext cx="4323418" cy="2626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471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Tree</a:t>
            </a:r>
            <a:r>
              <a:rPr lang="cs-CZ" dirty="0"/>
              <a:t> Terminology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6375401" cy="4351338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/>
              <a:t>Root</a:t>
            </a:r>
            <a:r>
              <a:rPr lang="cs-CZ" dirty="0"/>
              <a:t>: node </a:t>
            </a:r>
            <a:r>
              <a:rPr lang="cs-CZ" dirty="0" err="1"/>
              <a:t>without</a:t>
            </a:r>
            <a:r>
              <a:rPr lang="cs-CZ" dirty="0"/>
              <a:t> </a:t>
            </a:r>
            <a:r>
              <a:rPr lang="cs-CZ" dirty="0" err="1"/>
              <a:t>parent</a:t>
            </a:r>
            <a:r>
              <a:rPr lang="cs-CZ" dirty="0"/>
              <a:t> (A)</a:t>
            </a:r>
          </a:p>
          <a:p>
            <a:r>
              <a:rPr lang="cs-CZ" dirty="0" err="1"/>
              <a:t>Internal</a:t>
            </a:r>
            <a:r>
              <a:rPr lang="cs-CZ" dirty="0"/>
              <a:t> node: node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least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child</a:t>
            </a:r>
            <a:r>
              <a:rPr lang="cs-CZ" dirty="0"/>
              <a:t> (A, B, C, F)</a:t>
            </a:r>
          </a:p>
          <a:p>
            <a:r>
              <a:rPr lang="cs-CZ" dirty="0" err="1"/>
              <a:t>External</a:t>
            </a:r>
            <a:r>
              <a:rPr lang="cs-CZ" dirty="0"/>
              <a:t> node (</a:t>
            </a:r>
            <a:r>
              <a:rPr lang="cs-CZ" dirty="0" err="1"/>
              <a:t>a.k.a</a:t>
            </a:r>
            <a:r>
              <a:rPr lang="cs-CZ" dirty="0"/>
              <a:t>. </a:t>
            </a:r>
            <a:r>
              <a:rPr lang="cs-CZ" dirty="0" err="1"/>
              <a:t>leaf</a:t>
            </a:r>
            <a:r>
              <a:rPr lang="cs-CZ" dirty="0"/>
              <a:t> ): node </a:t>
            </a:r>
            <a:r>
              <a:rPr lang="cs-CZ" dirty="0" err="1"/>
              <a:t>without</a:t>
            </a:r>
            <a:r>
              <a:rPr lang="cs-CZ" dirty="0"/>
              <a:t> </a:t>
            </a:r>
            <a:r>
              <a:rPr lang="cs-CZ" dirty="0" err="1"/>
              <a:t>children</a:t>
            </a:r>
            <a:r>
              <a:rPr lang="cs-CZ" dirty="0"/>
              <a:t> (E, I, J, K, G, H, D)</a:t>
            </a:r>
          </a:p>
          <a:p>
            <a:r>
              <a:rPr lang="cs-CZ" dirty="0" err="1"/>
              <a:t>Ancestors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node: </a:t>
            </a:r>
            <a:r>
              <a:rPr lang="cs-CZ" dirty="0" err="1"/>
              <a:t>parent</a:t>
            </a:r>
            <a:r>
              <a:rPr lang="cs-CZ" dirty="0"/>
              <a:t>, </a:t>
            </a:r>
            <a:r>
              <a:rPr lang="cs-CZ" dirty="0" err="1"/>
              <a:t>grandparent</a:t>
            </a:r>
            <a:r>
              <a:rPr lang="cs-CZ" dirty="0"/>
              <a:t>, grand-</a:t>
            </a:r>
            <a:r>
              <a:rPr lang="cs-CZ" dirty="0" err="1"/>
              <a:t>grandparent</a:t>
            </a:r>
            <a:r>
              <a:rPr lang="cs-CZ" dirty="0"/>
              <a:t>, </a:t>
            </a:r>
            <a:r>
              <a:rPr lang="cs-CZ" dirty="0" err="1"/>
              <a:t>etc</a:t>
            </a:r>
            <a:r>
              <a:rPr lang="cs-CZ" dirty="0"/>
              <a:t>.</a:t>
            </a:r>
          </a:p>
          <a:p>
            <a:r>
              <a:rPr lang="cs-CZ" dirty="0" err="1"/>
              <a:t>Depth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node: </a:t>
            </a: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ancestors</a:t>
            </a:r>
            <a:endParaRPr lang="cs-CZ" dirty="0"/>
          </a:p>
          <a:p>
            <a:r>
              <a:rPr lang="cs-CZ" dirty="0" err="1"/>
              <a:t>Height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tree</a:t>
            </a:r>
            <a:r>
              <a:rPr lang="cs-CZ" dirty="0"/>
              <a:t>: maximum </a:t>
            </a:r>
            <a:r>
              <a:rPr lang="cs-CZ" dirty="0" err="1"/>
              <a:t>depth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any</a:t>
            </a:r>
            <a:r>
              <a:rPr lang="cs-CZ" dirty="0"/>
              <a:t> node (3)</a:t>
            </a:r>
          </a:p>
          <a:p>
            <a:r>
              <a:rPr lang="cs-CZ" dirty="0" err="1"/>
              <a:t>Descendant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node: </a:t>
            </a:r>
            <a:r>
              <a:rPr lang="cs-CZ" dirty="0" err="1"/>
              <a:t>child</a:t>
            </a:r>
            <a:r>
              <a:rPr lang="cs-CZ" dirty="0"/>
              <a:t>, </a:t>
            </a:r>
            <a:r>
              <a:rPr lang="cs-CZ" dirty="0" err="1"/>
              <a:t>grandchild</a:t>
            </a:r>
            <a:r>
              <a:rPr lang="cs-CZ" dirty="0"/>
              <a:t>, grand-</a:t>
            </a:r>
            <a:r>
              <a:rPr lang="cs-CZ" dirty="0" err="1"/>
              <a:t>grandchild</a:t>
            </a:r>
            <a:r>
              <a:rPr lang="cs-CZ" dirty="0"/>
              <a:t>, </a:t>
            </a:r>
            <a:r>
              <a:rPr lang="cs-CZ" dirty="0" err="1"/>
              <a:t>etc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7332684" y="1832672"/>
            <a:ext cx="456902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cs-CZ" dirty="0" err="1"/>
              <a:t>Subtree</a:t>
            </a:r>
            <a:r>
              <a:rPr lang="en-US" altLang="cs-CZ" dirty="0"/>
              <a:t>: tree consisting of a node and its descendants</a:t>
            </a:r>
            <a:endParaRPr lang="en-US" altLang="cs-CZ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212266386"/>
              </p:ext>
            </p:extLst>
          </p:nvPr>
        </p:nvGraphicFramePr>
        <p:xfrm>
          <a:off x="7621839" y="3207657"/>
          <a:ext cx="4323418" cy="2626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346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Tree</a:t>
            </a:r>
            <a:r>
              <a:rPr lang="cs-CZ" dirty="0" smtClean="0"/>
              <a:t> </a:t>
            </a:r>
            <a:r>
              <a:rPr lang="cs-CZ" dirty="0" smtClean="0"/>
              <a:t>– ADT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dirty="0"/>
              <a:t>Generic methods:</a:t>
            </a:r>
          </a:p>
          <a:p>
            <a:pPr lvl="1"/>
            <a:r>
              <a:rPr lang="en-US" dirty="0"/>
              <a:t>integer size()</a:t>
            </a:r>
          </a:p>
          <a:p>
            <a:pPr lvl="1"/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isEmpty</a:t>
            </a:r>
            <a:r>
              <a:rPr lang="en-US" dirty="0"/>
              <a:t>()</a:t>
            </a:r>
          </a:p>
          <a:p>
            <a:pPr lvl="1"/>
            <a:r>
              <a:rPr lang="en-US" dirty="0" err="1"/>
              <a:t>objectIterator</a:t>
            </a:r>
            <a:r>
              <a:rPr lang="en-US" dirty="0"/>
              <a:t> elements()</a:t>
            </a:r>
          </a:p>
          <a:p>
            <a:pPr lvl="1"/>
            <a:r>
              <a:rPr lang="en-US" dirty="0" err="1"/>
              <a:t>positionIterator</a:t>
            </a:r>
            <a:r>
              <a:rPr lang="en-US" dirty="0"/>
              <a:t> positions()</a:t>
            </a:r>
          </a:p>
          <a:p>
            <a:r>
              <a:rPr lang="en-US" dirty="0" err="1"/>
              <a:t>Accessor</a:t>
            </a:r>
            <a:r>
              <a:rPr lang="en-US" dirty="0"/>
              <a:t> methods:</a:t>
            </a:r>
          </a:p>
          <a:p>
            <a:pPr lvl="1"/>
            <a:r>
              <a:rPr lang="en-US" dirty="0"/>
              <a:t>position root()</a:t>
            </a:r>
          </a:p>
          <a:p>
            <a:pPr lvl="1"/>
            <a:r>
              <a:rPr lang="en-US" dirty="0"/>
              <a:t>position parent(p)</a:t>
            </a:r>
          </a:p>
          <a:p>
            <a:pPr lvl="1"/>
            <a:r>
              <a:rPr lang="en-US" dirty="0" err="1"/>
              <a:t>positionIterator</a:t>
            </a:r>
            <a:r>
              <a:rPr lang="en-US" dirty="0"/>
              <a:t> children(p</a:t>
            </a:r>
            <a:r>
              <a:rPr lang="en-US" dirty="0" smtClean="0"/>
              <a:t>)</a:t>
            </a:r>
            <a:endParaRPr lang="cs-CZ" dirty="0" smtClean="0"/>
          </a:p>
          <a:p>
            <a:pPr lvl="1"/>
            <a:endParaRPr lang="cs-CZ" b="1" dirty="0" smtClean="0"/>
          </a:p>
          <a:p>
            <a:r>
              <a:rPr lang="en-US" dirty="0"/>
              <a:t>Query methods:</a:t>
            </a:r>
          </a:p>
          <a:p>
            <a:pPr lvl="1"/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isInternal</a:t>
            </a:r>
            <a:r>
              <a:rPr lang="en-US" dirty="0"/>
              <a:t>(p)</a:t>
            </a:r>
          </a:p>
          <a:p>
            <a:pPr lvl="1"/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isExternal</a:t>
            </a:r>
            <a:r>
              <a:rPr lang="en-US" dirty="0"/>
              <a:t>(p)</a:t>
            </a:r>
          </a:p>
          <a:p>
            <a:pPr lvl="1"/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isRoot</a:t>
            </a:r>
            <a:r>
              <a:rPr lang="en-US" dirty="0"/>
              <a:t>(p)</a:t>
            </a:r>
          </a:p>
          <a:p>
            <a:r>
              <a:rPr lang="cs-CZ" dirty="0"/>
              <a:t>Update </a:t>
            </a:r>
            <a:r>
              <a:rPr lang="cs-CZ" dirty="0" err="1"/>
              <a:t>methods</a:t>
            </a:r>
            <a:r>
              <a:rPr lang="cs-CZ" dirty="0"/>
              <a:t>:</a:t>
            </a:r>
          </a:p>
          <a:p>
            <a:pPr lvl="1"/>
            <a:r>
              <a:rPr lang="cs-CZ" dirty="0" err="1"/>
              <a:t>swapElements</a:t>
            </a:r>
            <a:r>
              <a:rPr lang="cs-CZ" dirty="0"/>
              <a:t>(p, q)</a:t>
            </a:r>
          </a:p>
          <a:p>
            <a:pPr lvl="1"/>
            <a:r>
              <a:rPr lang="cs-CZ" dirty="0" err="1"/>
              <a:t>object</a:t>
            </a:r>
            <a:r>
              <a:rPr lang="cs-CZ" dirty="0"/>
              <a:t> </a:t>
            </a:r>
            <a:r>
              <a:rPr lang="cs-CZ" dirty="0" err="1"/>
              <a:t>replaceElement</a:t>
            </a:r>
            <a:r>
              <a:rPr lang="cs-CZ" dirty="0"/>
              <a:t>(p, o)</a:t>
            </a:r>
          </a:p>
          <a:p>
            <a:r>
              <a:rPr lang="en-US" dirty="0"/>
              <a:t>Additional update methods may be defined by data structures implementing the Tree ADT</a:t>
            </a:r>
          </a:p>
        </p:txBody>
      </p:sp>
    </p:spTree>
    <p:extLst>
      <p:ext uri="{BB962C8B-B14F-4D97-AF65-F5344CB8AC3E}">
        <p14:creationId xmlns:p14="http://schemas.microsoft.com/office/powerpoint/2010/main" val="351351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Trees</a:t>
            </a:r>
            <a:r>
              <a:rPr lang="cs-CZ" dirty="0" smtClean="0"/>
              <a:t> - </a:t>
            </a:r>
            <a:r>
              <a:rPr lang="cs-CZ" dirty="0" err="1" smtClean="0"/>
              <a:t>traversal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Pre-order</a:t>
            </a:r>
            <a:r>
              <a:rPr lang="cs-CZ" dirty="0" smtClean="0"/>
              <a:t> </a:t>
            </a:r>
            <a:r>
              <a:rPr lang="en-US" altLang="cs-CZ" dirty="0" smtClean="0"/>
              <a:t>Traversal</a:t>
            </a:r>
            <a:endParaRPr lang="cs-CZ" altLang="cs-CZ" dirty="0" smtClean="0"/>
          </a:p>
          <a:p>
            <a:pPr lvl="1"/>
            <a:r>
              <a:rPr lang="en-US" dirty="0"/>
              <a:t>Check if the current node is empty / null.</a:t>
            </a:r>
          </a:p>
          <a:p>
            <a:pPr lvl="1"/>
            <a:r>
              <a:rPr lang="en-US" dirty="0"/>
              <a:t>Display the data part of the root (or current node).</a:t>
            </a:r>
          </a:p>
          <a:p>
            <a:pPr lvl="1"/>
            <a:r>
              <a:rPr lang="en-US" dirty="0"/>
              <a:t>Traverse the left </a:t>
            </a:r>
            <a:r>
              <a:rPr lang="en-US" dirty="0" err="1"/>
              <a:t>subtree</a:t>
            </a:r>
            <a:r>
              <a:rPr lang="en-US" dirty="0"/>
              <a:t> by recursively calling the pre-order function.</a:t>
            </a:r>
          </a:p>
          <a:p>
            <a:pPr lvl="1"/>
            <a:r>
              <a:rPr lang="en-US" dirty="0"/>
              <a:t>Traverse the right </a:t>
            </a:r>
            <a:r>
              <a:rPr lang="en-US" dirty="0" err="1"/>
              <a:t>subtree</a:t>
            </a:r>
            <a:r>
              <a:rPr lang="en-US" dirty="0"/>
              <a:t> by recursively calling the pre-order function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cs-CZ" dirty="0" smtClean="0"/>
              <a:t>In-</a:t>
            </a:r>
            <a:r>
              <a:rPr lang="cs-CZ" dirty="0" err="1" smtClean="0"/>
              <a:t>order</a:t>
            </a:r>
            <a:r>
              <a:rPr lang="cs-CZ" dirty="0" smtClean="0"/>
              <a:t> </a:t>
            </a:r>
            <a:r>
              <a:rPr lang="cs-CZ" dirty="0" smtClean="0"/>
              <a:t>průchod</a:t>
            </a:r>
          </a:p>
          <a:p>
            <a:pPr lvl="1"/>
            <a:r>
              <a:rPr lang="en-US" dirty="0"/>
              <a:t>Check if the current node is empty / null.</a:t>
            </a:r>
          </a:p>
          <a:p>
            <a:pPr lvl="1"/>
            <a:r>
              <a:rPr lang="en-US" dirty="0"/>
              <a:t>Traverse the left </a:t>
            </a:r>
            <a:r>
              <a:rPr lang="en-US" dirty="0" err="1"/>
              <a:t>subtree</a:t>
            </a:r>
            <a:r>
              <a:rPr lang="en-US" dirty="0"/>
              <a:t> by recursively calling the in-order function.</a:t>
            </a:r>
          </a:p>
          <a:p>
            <a:pPr lvl="1"/>
            <a:r>
              <a:rPr lang="en-US" dirty="0"/>
              <a:t>Display the data part of the root (or current node).</a:t>
            </a:r>
          </a:p>
          <a:p>
            <a:pPr lvl="1"/>
            <a:r>
              <a:rPr lang="en-US" dirty="0"/>
              <a:t>Traverse the right </a:t>
            </a:r>
            <a:r>
              <a:rPr lang="en-US" dirty="0" err="1"/>
              <a:t>subtree</a:t>
            </a:r>
            <a:r>
              <a:rPr lang="en-US" dirty="0"/>
              <a:t> by recursively calling the in-order function.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65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Tree</a:t>
            </a:r>
            <a:r>
              <a:rPr lang="cs-CZ" dirty="0" smtClean="0"/>
              <a:t> </a:t>
            </a:r>
            <a:r>
              <a:rPr lang="cs-CZ" dirty="0" err="1" smtClean="0"/>
              <a:t>Traversal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Post-</a:t>
            </a:r>
            <a:r>
              <a:rPr lang="cs-CZ" dirty="0" err="1" smtClean="0"/>
              <a:t>order</a:t>
            </a:r>
            <a:r>
              <a:rPr lang="cs-CZ" dirty="0" smtClean="0"/>
              <a:t> průchod</a:t>
            </a:r>
            <a:endParaRPr lang="cs-CZ" dirty="0"/>
          </a:p>
          <a:p>
            <a:pPr lvl="1"/>
            <a:r>
              <a:rPr lang="en-US" dirty="0"/>
              <a:t>Check if the current node is empty / null.</a:t>
            </a:r>
          </a:p>
          <a:p>
            <a:pPr lvl="1"/>
            <a:r>
              <a:rPr lang="en-US" dirty="0"/>
              <a:t>Traverse the left </a:t>
            </a:r>
            <a:r>
              <a:rPr lang="en-US" dirty="0" err="1"/>
              <a:t>subtree</a:t>
            </a:r>
            <a:r>
              <a:rPr lang="en-US" dirty="0"/>
              <a:t> by recursively calling the post-order function.</a:t>
            </a:r>
          </a:p>
          <a:p>
            <a:pPr lvl="1"/>
            <a:r>
              <a:rPr lang="en-US" dirty="0"/>
              <a:t>Traverse the right </a:t>
            </a:r>
            <a:r>
              <a:rPr lang="en-US" dirty="0" err="1"/>
              <a:t>subtree</a:t>
            </a:r>
            <a:r>
              <a:rPr lang="en-US" dirty="0"/>
              <a:t> by recursively calling the post-order function.</a:t>
            </a:r>
          </a:p>
          <a:p>
            <a:pPr lvl="1"/>
            <a:r>
              <a:rPr lang="en-US" dirty="0"/>
              <a:t>Display the data part of the root (or current node</a:t>
            </a:r>
            <a:r>
              <a:rPr lang="en-US" dirty="0" smtClean="0"/>
              <a:t>).</a:t>
            </a:r>
            <a:endParaRPr lang="cs-CZ" dirty="0" smtClean="0"/>
          </a:p>
          <a:p>
            <a:pPr lvl="1"/>
            <a:endParaRPr lang="cs-CZ" dirty="0"/>
          </a:p>
          <a:p>
            <a:r>
              <a:rPr lang="cs-CZ" dirty="0" err="1" smtClean="0"/>
              <a:t>Pre-order</a:t>
            </a:r>
            <a:r>
              <a:rPr lang="cs-CZ" dirty="0" smtClean="0"/>
              <a:t>: </a:t>
            </a:r>
            <a:r>
              <a:rPr lang="pt-BR" dirty="0" smtClean="0"/>
              <a:t>F</a:t>
            </a:r>
            <a:r>
              <a:rPr lang="pt-BR" dirty="0"/>
              <a:t>, B, A, D, C, E, G, I, </a:t>
            </a:r>
            <a:r>
              <a:rPr lang="pt-BR" dirty="0" smtClean="0"/>
              <a:t>H</a:t>
            </a:r>
            <a:endParaRPr lang="cs-CZ" dirty="0" smtClean="0"/>
          </a:p>
          <a:p>
            <a:r>
              <a:rPr lang="cs-CZ" dirty="0" smtClean="0"/>
              <a:t>In-</a:t>
            </a:r>
            <a:r>
              <a:rPr lang="cs-CZ" dirty="0" err="1" smtClean="0"/>
              <a:t>order</a:t>
            </a:r>
            <a:r>
              <a:rPr lang="cs-CZ" dirty="0" smtClean="0"/>
              <a:t>: </a:t>
            </a:r>
            <a:r>
              <a:rPr lang="pt-BR" dirty="0"/>
              <a:t>A, B, C, D, E, F, G, H, </a:t>
            </a:r>
            <a:r>
              <a:rPr lang="pt-BR" dirty="0" smtClean="0"/>
              <a:t>I</a:t>
            </a:r>
            <a:endParaRPr lang="cs-CZ" dirty="0" smtClean="0"/>
          </a:p>
          <a:p>
            <a:r>
              <a:rPr lang="cs-CZ" dirty="0" smtClean="0"/>
              <a:t>Post-</a:t>
            </a:r>
            <a:r>
              <a:rPr lang="cs-CZ" dirty="0" err="1" smtClean="0"/>
              <a:t>order</a:t>
            </a:r>
            <a:r>
              <a:rPr lang="cs-CZ" dirty="0" smtClean="0"/>
              <a:t>: </a:t>
            </a:r>
            <a:r>
              <a:rPr lang="pt-BR" dirty="0"/>
              <a:t>A, C, E, D, B, H, I, G, F</a:t>
            </a:r>
            <a:endParaRPr lang="cs-CZ" dirty="0" smtClean="0"/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278242203"/>
              </p:ext>
            </p:extLst>
          </p:nvPr>
        </p:nvGraphicFramePr>
        <p:xfrm>
          <a:off x="7868582" y="3497943"/>
          <a:ext cx="4323418" cy="2626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33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Binary </a:t>
            </a:r>
            <a:r>
              <a:rPr lang="cs-CZ" dirty="0" err="1" smtClean="0"/>
              <a:t>tree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binary tree is a tree with the following properties:</a:t>
            </a:r>
          </a:p>
          <a:p>
            <a:pPr lvl="1"/>
            <a:r>
              <a:rPr lang="en-US" dirty="0"/>
              <a:t>Each internal node has two children</a:t>
            </a:r>
          </a:p>
          <a:p>
            <a:pPr lvl="1"/>
            <a:r>
              <a:rPr lang="en-US" dirty="0"/>
              <a:t>The children of a node are an ordered pair</a:t>
            </a:r>
          </a:p>
          <a:p>
            <a:r>
              <a:rPr lang="cs-CZ" dirty="0" err="1"/>
              <a:t>Applications</a:t>
            </a:r>
            <a:r>
              <a:rPr lang="cs-CZ" dirty="0"/>
              <a:t>:</a:t>
            </a:r>
          </a:p>
          <a:p>
            <a:pPr lvl="1"/>
            <a:r>
              <a:rPr lang="cs-CZ" dirty="0" err="1"/>
              <a:t>arithmetic</a:t>
            </a:r>
            <a:r>
              <a:rPr lang="cs-CZ" dirty="0"/>
              <a:t> </a:t>
            </a:r>
            <a:r>
              <a:rPr lang="cs-CZ" dirty="0" err="1"/>
              <a:t>expressions</a:t>
            </a:r>
            <a:endParaRPr lang="cs-CZ" dirty="0"/>
          </a:p>
          <a:p>
            <a:pPr lvl="1"/>
            <a:r>
              <a:rPr lang="cs-CZ" dirty="0" err="1"/>
              <a:t>decision</a:t>
            </a:r>
            <a:r>
              <a:rPr lang="cs-CZ" dirty="0"/>
              <a:t> </a:t>
            </a:r>
            <a:r>
              <a:rPr lang="cs-CZ" dirty="0" err="1"/>
              <a:t>processes</a:t>
            </a:r>
            <a:endParaRPr lang="cs-CZ" dirty="0"/>
          </a:p>
          <a:p>
            <a:pPr lvl="1"/>
            <a:r>
              <a:rPr lang="cs-CZ" dirty="0" err="1"/>
              <a:t>searching</a:t>
            </a:r>
            <a:endParaRPr lang="cs-CZ" dirty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4726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Binary </a:t>
            </a:r>
            <a:r>
              <a:rPr lang="cs-CZ" dirty="0" err="1" smtClean="0"/>
              <a:t>Tree</a:t>
            </a:r>
            <a:r>
              <a:rPr lang="cs-CZ" smtClean="0"/>
              <a:t> – </a:t>
            </a:r>
            <a:r>
              <a:rPr lang="cs-CZ" dirty="0" smtClean="0"/>
              <a:t>ADT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BinaryTree</a:t>
            </a:r>
            <a:r>
              <a:rPr lang="en-US" dirty="0"/>
              <a:t> ADT extends the Tree ADT, i.e., it inherits all the methods of the Tree ADT</a:t>
            </a:r>
          </a:p>
          <a:p>
            <a:r>
              <a:rPr lang="en-US" dirty="0"/>
              <a:t>Additional methods:</a:t>
            </a:r>
          </a:p>
          <a:p>
            <a:pPr lvl="1"/>
            <a:r>
              <a:rPr lang="en-US" dirty="0"/>
              <a:t>position </a:t>
            </a:r>
            <a:r>
              <a:rPr lang="en-US" dirty="0" err="1"/>
              <a:t>leftChild</a:t>
            </a:r>
            <a:r>
              <a:rPr lang="en-US" dirty="0"/>
              <a:t>(p)</a:t>
            </a:r>
          </a:p>
          <a:p>
            <a:pPr lvl="1"/>
            <a:r>
              <a:rPr lang="en-US" dirty="0"/>
              <a:t>position </a:t>
            </a:r>
            <a:r>
              <a:rPr lang="en-US" dirty="0" err="1"/>
              <a:t>rightChild</a:t>
            </a:r>
            <a:r>
              <a:rPr lang="en-US" dirty="0"/>
              <a:t>(p)</a:t>
            </a:r>
          </a:p>
          <a:p>
            <a:pPr lvl="1"/>
            <a:r>
              <a:rPr lang="en-US" dirty="0"/>
              <a:t>position sibling(p</a:t>
            </a:r>
            <a:r>
              <a:rPr lang="en-US" dirty="0" smtClean="0"/>
              <a:t>)</a:t>
            </a:r>
            <a:endParaRPr lang="cs-CZ" dirty="0"/>
          </a:p>
          <a:p>
            <a:r>
              <a:rPr lang="en-US" altLang="cs-CZ" dirty="0"/>
              <a:t>Update methods may be defined by data structures implementing the </a:t>
            </a:r>
            <a:r>
              <a:rPr lang="en-US" altLang="cs-CZ" dirty="0" err="1"/>
              <a:t>BinaryTree</a:t>
            </a:r>
            <a:r>
              <a:rPr lang="en-US" altLang="cs-CZ" dirty="0"/>
              <a:t> ADT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23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539</Words>
  <Application>Microsoft Office PowerPoint</Application>
  <PresentationFormat>Vlastní</PresentationFormat>
  <Paragraphs>100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Office</vt:lpstr>
      <vt:lpstr>Trees</vt:lpstr>
      <vt:lpstr>Tree</vt:lpstr>
      <vt:lpstr>Tree Terminology</vt:lpstr>
      <vt:lpstr>Tree – ADT</vt:lpstr>
      <vt:lpstr>Trees - traversal</vt:lpstr>
      <vt:lpstr>Tree Traversal</vt:lpstr>
      <vt:lpstr>Binary tree</vt:lpstr>
      <vt:lpstr>Binary Tree – ADT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Tomáš Náhlík</cp:lastModifiedBy>
  <cp:revision>29</cp:revision>
  <dcterms:created xsi:type="dcterms:W3CDTF">2017-05-10T10:51:34Z</dcterms:created>
  <dcterms:modified xsi:type="dcterms:W3CDTF">2017-06-29T09:15:45Z</dcterms:modified>
</cp:coreProperties>
</file>