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>
        <p:scale>
          <a:sx n="66" d="100"/>
          <a:sy n="66" d="100"/>
        </p:scale>
        <p:origin x="-858" y="-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3BEF1F-A3D4-4084-92CD-EA6BBD51130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5CBFF15-90AB-4BD1-81A4-5332BF51BD3D}">
      <dgm:prSet phldrT="[Text]"/>
      <dgm:spPr/>
      <dgm:t>
        <a:bodyPr/>
        <a:lstStyle/>
        <a:p>
          <a:r>
            <a:rPr lang="cs-CZ" dirty="0" smtClean="0"/>
            <a:t>1</a:t>
          </a:r>
          <a:endParaRPr lang="cs-CZ" dirty="0"/>
        </a:p>
      </dgm:t>
    </dgm:pt>
    <dgm:pt modelId="{D06DC301-6768-4A0C-98C2-F01EC3611D46}" type="parTrans" cxnId="{D4FAF8FC-3E30-45B9-8C80-EC920E408EEF}">
      <dgm:prSet/>
      <dgm:spPr/>
      <dgm:t>
        <a:bodyPr/>
        <a:lstStyle/>
        <a:p>
          <a:endParaRPr lang="cs-CZ"/>
        </a:p>
      </dgm:t>
    </dgm:pt>
    <dgm:pt modelId="{5AFFF34B-8C2D-4634-B2E2-98A4EEB76485}" type="sibTrans" cxnId="{D4FAF8FC-3E30-45B9-8C80-EC920E408EEF}">
      <dgm:prSet/>
      <dgm:spPr/>
      <dgm:t>
        <a:bodyPr/>
        <a:lstStyle/>
        <a:p>
          <a:endParaRPr lang="cs-CZ"/>
        </a:p>
      </dgm:t>
    </dgm:pt>
    <dgm:pt modelId="{C24E431F-1CAC-4EDB-845C-D9899786A5D9}">
      <dgm:prSet phldrT="[Text]"/>
      <dgm:spPr/>
      <dgm:t>
        <a:bodyPr/>
        <a:lstStyle/>
        <a:p>
          <a:r>
            <a:rPr lang="cs-CZ" dirty="0" smtClean="0"/>
            <a:t>2</a:t>
          </a:r>
          <a:endParaRPr lang="cs-CZ" dirty="0"/>
        </a:p>
      </dgm:t>
    </dgm:pt>
    <dgm:pt modelId="{66CA2639-FDE2-4621-B57B-8E3AA6719A97}" type="parTrans" cxnId="{F0ACBCD0-3305-4855-8089-E8DCF6F8A251}">
      <dgm:prSet/>
      <dgm:spPr/>
      <dgm:t>
        <a:bodyPr/>
        <a:lstStyle/>
        <a:p>
          <a:endParaRPr lang="cs-CZ"/>
        </a:p>
      </dgm:t>
    </dgm:pt>
    <dgm:pt modelId="{2F6814CF-CA2B-4D80-A303-002FCB8E4E0A}" type="sibTrans" cxnId="{F0ACBCD0-3305-4855-8089-E8DCF6F8A251}">
      <dgm:prSet/>
      <dgm:spPr/>
      <dgm:t>
        <a:bodyPr/>
        <a:lstStyle/>
        <a:p>
          <a:endParaRPr lang="cs-CZ"/>
        </a:p>
      </dgm:t>
    </dgm:pt>
    <dgm:pt modelId="{4EB0D7D6-80A3-40DF-9756-B84C7C92D3FB}">
      <dgm:prSet/>
      <dgm:spPr/>
      <dgm:t>
        <a:bodyPr/>
        <a:lstStyle/>
        <a:p>
          <a:r>
            <a:rPr lang="cs-CZ" dirty="0" smtClean="0"/>
            <a:t>4</a:t>
          </a:r>
          <a:endParaRPr lang="cs-CZ" dirty="0"/>
        </a:p>
      </dgm:t>
    </dgm:pt>
    <dgm:pt modelId="{B8B6DAB4-8670-4B0C-8061-3C3C9AC361C7}" type="parTrans" cxnId="{D49CCFFD-3C61-4920-8BF4-F91557EA522C}">
      <dgm:prSet/>
      <dgm:spPr/>
      <dgm:t>
        <a:bodyPr/>
        <a:lstStyle/>
        <a:p>
          <a:endParaRPr lang="cs-CZ"/>
        </a:p>
      </dgm:t>
    </dgm:pt>
    <dgm:pt modelId="{D8183B28-20AD-4A60-A184-3674C79FC8FD}" type="sibTrans" cxnId="{D49CCFFD-3C61-4920-8BF4-F91557EA522C}">
      <dgm:prSet/>
      <dgm:spPr/>
      <dgm:t>
        <a:bodyPr/>
        <a:lstStyle/>
        <a:p>
          <a:endParaRPr lang="cs-CZ"/>
        </a:p>
      </dgm:t>
    </dgm:pt>
    <dgm:pt modelId="{1F7BF09D-898B-49EF-9D0E-78081690F7E2}">
      <dgm:prSet/>
      <dgm:spPr/>
      <dgm:t>
        <a:bodyPr/>
        <a:lstStyle/>
        <a:p>
          <a:r>
            <a:rPr lang="cs-CZ" dirty="0" smtClean="0"/>
            <a:t>7</a:t>
          </a:r>
          <a:endParaRPr lang="cs-CZ" dirty="0"/>
        </a:p>
      </dgm:t>
    </dgm:pt>
    <dgm:pt modelId="{25FF2EE5-1D9A-4CEC-B66C-1BE18AF85632}" type="parTrans" cxnId="{71DC4025-E1E4-4510-9DEC-6DF7BED0978E}">
      <dgm:prSet/>
      <dgm:spPr/>
      <dgm:t>
        <a:bodyPr/>
        <a:lstStyle/>
        <a:p>
          <a:endParaRPr lang="cs-CZ"/>
        </a:p>
      </dgm:t>
    </dgm:pt>
    <dgm:pt modelId="{EC2E4727-E56D-413A-BA50-DDBA42F0981A}" type="sibTrans" cxnId="{71DC4025-E1E4-4510-9DEC-6DF7BED0978E}">
      <dgm:prSet/>
      <dgm:spPr/>
      <dgm:t>
        <a:bodyPr/>
        <a:lstStyle/>
        <a:p>
          <a:endParaRPr lang="cs-CZ"/>
        </a:p>
      </dgm:t>
    </dgm:pt>
    <dgm:pt modelId="{7DE3D911-E6B3-433E-98E2-8FEA851CE81E}">
      <dgm:prSet/>
      <dgm:spPr/>
      <dgm:t>
        <a:bodyPr/>
        <a:lstStyle/>
        <a:p>
          <a:r>
            <a:rPr lang="cs-CZ" dirty="0" smtClean="0"/>
            <a:t>5</a:t>
          </a:r>
          <a:endParaRPr lang="cs-CZ" dirty="0"/>
        </a:p>
      </dgm:t>
    </dgm:pt>
    <dgm:pt modelId="{8C68F0B8-6CDA-4B0E-9ED4-0A66A8BE2227}" type="parTrans" cxnId="{948B628F-01F0-4360-84BF-F577F74D64B6}">
      <dgm:prSet/>
      <dgm:spPr/>
      <dgm:t>
        <a:bodyPr/>
        <a:lstStyle/>
        <a:p>
          <a:endParaRPr lang="cs-CZ"/>
        </a:p>
      </dgm:t>
    </dgm:pt>
    <dgm:pt modelId="{888B78FD-AE8F-4201-9081-7CEED3FC6732}" type="sibTrans" cxnId="{948B628F-01F0-4360-84BF-F577F74D64B6}">
      <dgm:prSet/>
      <dgm:spPr/>
      <dgm:t>
        <a:bodyPr/>
        <a:lstStyle/>
        <a:p>
          <a:endParaRPr lang="cs-CZ"/>
        </a:p>
      </dgm:t>
    </dgm:pt>
    <dgm:pt modelId="{719571D8-BC18-4908-BBC6-EA60A3164C58}">
      <dgm:prSet/>
      <dgm:spPr/>
      <dgm:t>
        <a:bodyPr/>
        <a:lstStyle/>
        <a:p>
          <a:r>
            <a:rPr lang="cs-CZ" dirty="0" smtClean="0"/>
            <a:t>6</a:t>
          </a:r>
          <a:endParaRPr lang="cs-CZ" dirty="0"/>
        </a:p>
      </dgm:t>
    </dgm:pt>
    <dgm:pt modelId="{97371DD1-0C2A-4F22-948B-DD0FE2A317A3}" type="parTrans" cxnId="{FFBB4160-3201-4BD1-B3EC-4F3113B3C7D9}">
      <dgm:prSet/>
      <dgm:spPr/>
      <dgm:t>
        <a:bodyPr/>
        <a:lstStyle/>
        <a:p>
          <a:endParaRPr lang="cs-CZ"/>
        </a:p>
      </dgm:t>
    </dgm:pt>
    <dgm:pt modelId="{A4F2DDDA-AE88-47D4-99C5-C8509773E37B}" type="sibTrans" cxnId="{FFBB4160-3201-4BD1-B3EC-4F3113B3C7D9}">
      <dgm:prSet/>
      <dgm:spPr/>
      <dgm:t>
        <a:bodyPr/>
        <a:lstStyle/>
        <a:p>
          <a:endParaRPr lang="cs-CZ"/>
        </a:p>
      </dgm:t>
    </dgm:pt>
    <dgm:pt modelId="{BE79ACF4-9F73-45BF-AD37-B9CC2E46E558}">
      <dgm:prSet/>
      <dgm:spPr/>
      <dgm:t>
        <a:bodyPr/>
        <a:lstStyle/>
        <a:p>
          <a:r>
            <a:rPr lang="cs-CZ" dirty="0" smtClean="0"/>
            <a:t>3</a:t>
          </a:r>
          <a:endParaRPr lang="cs-CZ" dirty="0"/>
        </a:p>
      </dgm:t>
    </dgm:pt>
    <dgm:pt modelId="{2936C40E-2DB6-46B5-A9B1-140A5FF09AF9}" type="parTrans" cxnId="{0FFCA5E5-49A2-4A31-8622-28F3BB8AAE90}">
      <dgm:prSet/>
      <dgm:spPr/>
      <dgm:t>
        <a:bodyPr/>
        <a:lstStyle/>
        <a:p>
          <a:endParaRPr lang="cs-CZ"/>
        </a:p>
      </dgm:t>
    </dgm:pt>
    <dgm:pt modelId="{D996716E-333F-4A6F-B27D-F33329EDA4CB}" type="sibTrans" cxnId="{0FFCA5E5-49A2-4A31-8622-28F3BB8AAE90}">
      <dgm:prSet/>
      <dgm:spPr/>
      <dgm:t>
        <a:bodyPr/>
        <a:lstStyle/>
        <a:p>
          <a:endParaRPr lang="cs-CZ"/>
        </a:p>
      </dgm:t>
    </dgm:pt>
    <dgm:pt modelId="{08BAAE55-ACB1-44B9-96CB-E2974FACAD78}">
      <dgm:prSet/>
      <dgm:spPr/>
      <dgm:t>
        <a:bodyPr/>
        <a:lstStyle/>
        <a:p>
          <a:r>
            <a:rPr lang="cs-CZ" dirty="0" smtClean="0"/>
            <a:t>8</a:t>
          </a:r>
          <a:endParaRPr lang="cs-CZ" dirty="0"/>
        </a:p>
      </dgm:t>
    </dgm:pt>
    <dgm:pt modelId="{AE6BA0CC-419E-43FD-B160-2F46E4DF64A3}" type="parTrans" cxnId="{5A46FBD0-0C85-485A-835D-265AEBDF042E}">
      <dgm:prSet/>
      <dgm:spPr/>
      <dgm:t>
        <a:bodyPr/>
        <a:lstStyle/>
        <a:p>
          <a:endParaRPr lang="cs-CZ"/>
        </a:p>
      </dgm:t>
    </dgm:pt>
    <dgm:pt modelId="{D8337E66-3420-4BE3-89E7-EB2E016B305B}" type="sibTrans" cxnId="{5A46FBD0-0C85-485A-835D-265AEBDF042E}">
      <dgm:prSet/>
      <dgm:spPr/>
      <dgm:t>
        <a:bodyPr/>
        <a:lstStyle/>
        <a:p>
          <a:endParaRPr lang="cs-CZ"/>
        </a:p>
      </dgm:t>
    </dgm:pt>
    <dgm:pt modelId="{7B8C4AB2-9EF9-41AF-8F07-1A1E2F07D471}">
      <dgm:prSet/>
      <dgm:spPr/>
      <dgm:t>
        <a:bodyPr/>
        <a:lstStyle/>
        <a:p>
          <a:r>
            <a:rPr lang="cs-CZ" dirty="0" smtClean="0"/>
            <a:t>9</a:t>
          </a:r>
          <a:endParaRPr lang="cs-CZ" dirty="0"/>
        </a:p>
      </dgm:t>
    </dgm:pt>
    <dgm:pt modelId="{CB319FA7-F0BD-4158-9464-AEB1BAB40565}" type="parTrans" cxnId="{900BAC2F-3C23-4039-A665-ACC2EA5CC4CD}">
      <dgm:prSet/>
      <dgm:spPr/>
      <dgm:t>
        <a:bodyPr/>
        <a:lstStyle/>
        <a:p>
          <a:endParaRPr lang="cs-CZ"/>
        </a:p>
      </dgm:t>
    </dgm:pt>
    <dgm:pt modelId="{32555D5E-E83D-40C0-B2BF-8B4357C96363}" type="sibTrans" cxnId="{900BAC2F-3C23-4039-A665-ACC2EA5CC4CD}">
      <dgm:prSet/>
      <dgm:spPr/>
      <dgm:t>
        <a:bodyPr/>
        <a:lstStyle/>
        <a:p>
          <a:endParaRPr lang="cs-CZ"/>
        </a:p>
      </dgm:t>
    </dgm:pt>
    <dgm:pt modelId="{6AAD4ECB-3BB0-4822-A6BC-2FD0BE5BF181}" type="pres">
      <dgm:prSet presAssocID="{843BEF1F-A3D4-4084-92CD-EA6BBD51130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BDF563D-6FB3-4C2E-923D-66D850E1B578}" type="pres">
      <dgm:prSet presAssocID="{05CBFF15-90AB-4BD1-81A4-5332BF51BD3D}" presName="hierRoot1" presStyleCnt="0"/>
      <dgm:spPr/>
    </dgm:pt>
    <dgm:pt modelId="{948E181B-1E9B-418B-915E-B1CF9D46049D}" type="pres">
      <dgm:prSet presAssocID="{05CBFF15-90AB-4BD1-81A4-5332BF51BD3D}" presName="composite" presStyleCnt="0"/>
      <dgm:spPr/>
    </dgm:pt>
    <dgm:pt modelId="{19E7111A-2FF4-4243-8502-C307DCFFFE1D}" type="pres">
      <dgm:prSet presAssocID="{05CBFF15-90AB-4BD1-81A4-5332BF51BD3D}" presName="background" presStyleLbl="node0" presStyleIdx="0" presStyleCnt="1"/>
      <dgm:spPr/>
    </dgm:pt>
    <dgm:pt modelId="{449A2008-E71E-4E08-931D-87776BAB4F67}" type="pres">
      <dgm:prSet presAssocID="{05CBFF15-90AB-4BD1-81A4-5332BF51BD3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8CB3CAE-EAE4-413E-8295-0E2BFD2AE583}" type="pres">
      <dgm:prSet presAssocID="{05CBFF15-90AB-4BD1-81A4-5332BF51BD3D}" presName="hierChild2" presStyleCnt="0"/>
      <dgm:spPr/>
    </dgm:pt>
    <dgm:pt modelId="{68041F55-DBD6-4151-A642-26182A3F0677}" type="pres">
      <dgm:prSet presAssocID="{66CA2639-FDE2-4621-B57B-8E3AA6719A97}" presName="Name10" presStyleLbl="parChTrans1D2" presStyleIdx="0" presStyleCnt="2"/>
      <dgm:spPr/>
      <dgm:t>
        <a:bodyPr/>
        <a:lstStyle/>
        <a:p>
          <a:endParaRPr lang="cs-CZ"/>
        </a:p>
      </dgm:t>
    </dgm:pt>
    <dgm:pt modelId="{2AEAA6EA-23F4-4068-AAD5-38FBA54F98CF}" type="pres">
      <dgm:prSet presAssocID="{C24E431F-1CAC-4EDB-845C-D9899786A5D9}" presName="hierRoot2" presStyleCnt="0"/>
      <dgm:spPr/>
    </dgm:pt>
    <dgm:pt modelId="{C2B4C73B-D388-4AAA-9751-BDAC8031DC6B}" type="pres">
      <dgm:prSet presAssocID="{C24E431F-1CAC-4EDB-845C-D9899786A5D9}" presName="composite2" presStyleCnt="0"/>
      <dgm:spPr/>
    </dgm:pt>
    <dgm:pt modelId="{11280AC9-984C-4EF4-AE17-FC9E376965B3}" type="pres">
      <dgm:prSet presAssocID="{C24E431F-1CAC-4EDB-845C-D9899786A5D9}" presName="background2" presStyleLbl="node2" presStyleIdx="0" presStyleCnt="2"/>
      <dgm:spPr/>
    </dgm:pt>
    <dgm:pt modelId="{9A244902-12F2-4802-AE2A-5FC672223613}" type="pres">
      <dgm:prSet presAssocID="{C24E431F-1CAC-4EDB-845C-D9899786A5D9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C608EF3-410D-4616-855A-3DDCCB056824}" type="pres">
      <dgm:prSet presAssocID="{C24E431F-1CAC-4EDB-845C-D9899786A5D9}" presName="hierChild3" presStyleCnt="0"/>
      <dgm:spPr/>
    </dgm:pt>
    <dgm:pt modelId="{4167B6A6-A154-4E02-99C0-BFBE7EEA838D}" type="pres">
      <dgm:prSet presAssocID="{2936C40E-2DB6-46B5-A9B1-140A5FF09AF9}" presName="Name17" presStyleLbl="parChTrans1D3" presStyleIdx="0" presStyleCnt="3"/>
      <dgm:spPr/>
      <dgm:t>
        <a:bodyPr/>
        <a:lstStyle/>
        <a:p>
          <a:endParaRPr lang="cs-CZ"/>
        </a:p>
      </dgm:t>
    </dgm:pt>
    <dgm:pt modelId="{FA06A48C-8A17-4E43-B930-08070A56968F}" type="pres">
      <dgm:prSet presAssocID="{BE79ACF4-9F73-45BF-AD37-B9CC2E46E558}" presName="hierRoot3" presStyleCnt="0"/>
      <dgm:spPr/>
    </dgm:pt>
    <dgm:pt modelId="{393E80F3-4F8C-494A-A1DD-F908DBCE998F}" type="pres">
      <dgm:prSet presAssocID="{BE79ACF4-9F73-45BF-AD37-B9CC2E46E558}" presName="composite3" presStyleCnt="0"/>
      <dgm:spPr/>
    </dgm:pt>
    <dgm:pt modelId="{BCE56A59-5B7B-463A-9D98-D73BAE92D5F6}" type="pres">
      <dgm:prSet presAssocID="{BE79ACF4-9F73-45BF-AD37-B9CC2E46E558}" presName="background3" presStyleLbl="node3" presStyleIdx="0" presStyleCnt="3"/>
      <dgm:spPr/>
    </dgm:pt>
    <dgm:pt modelId="{C75CC6D6-A513-4048-AA10-68EBB6677DFB}" type="pres">
      <dgm:prSet presAssocID="{BE79ACF4-9F73-45BF-AD37-B9CC2E46E558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5326856-5950-44E9-AACC-270B8ACAF537}" type="pres">
      <dgm:prSet presAssocID="{BE79ACF4-9F73-45BF-AD37-B9CC2E46E558}" presName="hierChild4" presStyleCnt="0"/>
      <dgm:spPr/>
    </dgm:pt>
    <dgm:pt modelId="{0AD87AA2-D6CC-4184-BA9D-3BC42BF4487C}" type="pres">
      <dgm:prSet presAssocID="{B8B6DAB4-8670-4B0C-8061-3C3C9AC361C7}" presName="Name17" presStyleLbl="parChTrans1D3" presStyleIdx="1" presStyleCnt="3"/>
      <dgm:spPr/>
      <dgm:t>
        <a:bodyPr/>
        <a:lstStyle/>
        <a:p>
          <a:endParaRPr lang="cs-CZ"/>
        </a:p>
      </dgm:t>
    </dgm:pt>
    <dgm:pt modelId="{D0F64437-826B-48AF-8AA3-A2645458FB4C}" type="pres">
      <dgm:prSet presAssocID="{4EB0D7D6-80A3-40DF-9756-B84C7C92D3FB}" presName="hierRoot3" presStyleCnt="0"/>
      <dgm:spPr/>
    </dgm:pt>
    <dgm:pt modelId="{70CF6F20-30FF-4003-9DF7-7821738B03D0}" type="pres">
      <dgm:prSet presAssocID="{4EB0D7D6-80A3-40DF-9756-B84C7C92D3FB}" presName="composite3" presStyleCnt="0"/>
      <dgm:spPr/>
    </dgm:pt>
    <dgm:pt modelId="{E739BF31-59FD-4B49-9E0D-26B5671FC34E}" type="pres">
      <dgm:prSet presAssocID="{4EB0D7D6-80A3-40DF-9756-B84C7C92D3FB}" presName="background3" presStyleLbl="node3" presStyleIdx="1" presStyleCnt="3"/>
      <dgm:spPr/>
    </dgm:pt>
    <dgm:pt modelId="{58E80358-FDCE-4A0F-B372-436F2E1B1489}" type="pres">
      <dgm:prSet presAssocID="{4EB0D7D6-80A3-40DF-9756-B84C7C92D3FB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F7854A7-8868-4E05-A1D6-13497C94BB7A}" type="pres">
      <dgm:prSet presAssocID="{4EB0D7D6-80A3-40DF-9756-B84C7C92D3FB}" presName="hierChild4" presStyleCnt="0"/>
      <dgm:spPr/>
    </dgm:pt>
    <dgm:pt modelId="{86E51DC0-889F-4C8C-B040-4E44A18AE266}" type="pres">
      <dgm:prSet presAssocID="{8C68F0B8-6CDA-4B0E-9ED4-0A66A8BE2227}" presName="Name23" presStyleLbl="parChTrans1D4" presStyleIdx="0" presStyleCnt="3"/>
      <dgm:spPr/>
      <dgm:t>
        <a:bodyPr/>
        <a:lstStyle/>
        <a:p>
          <a:endParaRPr lang="cs-CZ"/>
        </a:p>
      </dgm:t>
    </dgm:pt>
    <dgm:pt modelId="{38822F4B-95F1-4658-88CF-9938D7D9C615}" type="pres">
      <dgm:prSet presAssocID="{7DE3D911-E6B3-433E-98E2-8FEA851CE81E}" presName="hierRoot4" presStyleCnt="0"/>
      <dgm:spPr/>
    </dgm:pt>
    <dgm:pt modelId="{E27B67B5-A95D-4A09-AFFC-926AFAF7D901}" type="pres">
      <dgm:prSet presAssocID="{7DE3D911-E6B3-433E-98E2-8FEA851CE81E}" presName="composite4" presStyleCnt="0"/>
      <dgm:spPr/>
    </dgm:pt>
    <dgm:pt modelId="{B077342F-51DE-4360-9427-E9CEF2BE0D47}" type="pres">
      <dgm:prSet presAssocID="{7DE3D911-E6B3-433E-98E2-8FEA851CE81E}" presName="background4" presStyleLbl="node4" presStyleIdx="0" presStyleCnt="3"/>
      <dgm:spPr/>
    </dgm:pt>
    <dgm:pt modelId="{06D92AD7-B15D-4210-BCF3-F918F6912A22}" type="pres">
      <dgm:prSet presAssocID="{7DE3D911-E6B3-433E-98E2-8FEA851CE81E}" presName="text4" presStyleLbl="fgAcc4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07EFAFC-6683-48BD-9C74-9CDA5CE5973A}" type="pres">
      <dgm:prSet presAssocID="{7DE3D911-E6B3-433E-98E2-8FEA851CE81E}" presName="hierChild5" presStyleCnt="0"/>
      <dgm:spPr/>
    </dgm:pt>
    <dgm:pt modelId="{45886AAE-2FD7-4D6D-9F06-DEFF0690A732}" type="pres">
      <dgm:prSet presAssocID="{97371DD1-0C2A-4F22-948B-DD0FE2A317A3}" presName="Name23" presStyleLbl="parChTrans1D4" presStyleIdx="1" presStyleCnt="3"/>
      <dgm:spPr/>
      <dgm:t>
        <a:bodyPr/>
        <a:lstStyle/>
        <a:p>
          <a:endParaRPr lang="cs-CZ"/>
        </a:p>
      </dgm:t>
    </dgm:pt>
    <dgm:pt modelId="{EC33C77E-43CF-4F69-8B8A-EDB5CFFD3BB8}" type="pres">
      <dgm:prSet presAssocID="{719571D8-BC18-4908-BBC6-EA60A3164C58}" presName="hierRoot4" presStyleCnt="0"/>
      <dgm:spPr/>
    </dgm:pt>
    <dgm:pt modelId="{3064DFEA-2ED1-4289-87A2-C7F799BE78FC}" type="pres">
      <dgm:prSet presAssocID="{719571D8-BC18-4908-BBC6-EA60A3164C58}" presName="composite4" presStyleCnt="0"/>
      <dgm:spPr/>
    </dgm:pt>
    <dgm:pt modelId="{62FBB2EF-F692-40E1-99D4-54626D9E3434}" type="pres">
      <dgm:prSet presAssocID="{719571D8-BC18-4908-BBC6-EA60A3164C58}" presName="background4" presStyleLbl="node4" presStyleIdx="1" presStyleCnt="3"/>
      <dgm:spPr/>
    </dgm:pt>
    <dgm:pt modelId="{CCF3914B-9A59-41B0-865B-217A394EC63C}" type="pres">
      <dgm:prSet presAssocID="{719571D8-BC18-4908-BBC6-EA60A3164C58}" presName="text4" presStyleLbl="fgAcc4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99C8C38-6B86-4702-A9E3-125A67F0BD5E}" type="pres">
      <dgm:prSet presAssocID="{719571D8-BC18-4908-BBC6-EA60A3164C58}" presName="hierChild5" presStyleCnt="0"/>
      <dgm:spPr/>
    </dgm:pt>
    <dgm:pt modelId="{3C57BB7A-DBED-4E40-BB8C-427B1BF5D9B2}" type="pres">
      <dgm:prSet presAssocID="{25FF2EE5-1D9A-4CEC-B66C-1BE18AF85632}" presName="Name10" presStyleLbl="parChTrans1D2" presStyleIdx="1" presStyleCnt="2"/>
      <dgm:spPr/>
      <dgm:t>
        <a:bodyPr/>
        <a:lstStyle/>
        <a:p>
          <a:endParaRPr lang="cs-CZ"/>
        </a:p>
      </dgm:t>
    </dgm:pt>
    <dgm:pt modelId="{9C11EC96-4FCA-4C91-BB94-42F888076993}" type="pres">
      <dgm:prSet presAssocID="{1F7BF09D-898B-49EF-9D0E-78081690F7E2}" presName="hierRoot2" presStyleCnt="0"/>
      <dgm:spPr/>
    </dgm:pt>
    <dgm:pt modelId="{64603B40-6AB8-46A0-8174-C5BF9B9BAF8F}" type="pres">
      <dgm:prSet presAssocID="{1F7BF09D-898B-49EF-9D0E-78081690F7E2}" presName="composite2" presStyleCnt="0"/>
      <dgm:spPr/>
    </dgm:pt>
    <dgm:pt modelId="{FEB1A8AB-0503-4895-9DDB-7EE78860442D}" type="pres">
      <dgm:prSet presAssocID="{1F7BF09D-898B-49EF-9D0E-78081690F7E2}" presName="background2" presStyleLbl="node2" presStyleIdx="1" presStyleCnt="2"/>
      <dgm:spPr/>
    </dgm:pt>
    <dgm:pt modelId="{5CA0CF0C-1357-4095-AC14-219D68D3726E}" type="pres">
      <dgm:prSet presAssocID="{1F7BF09D-898B-49EF-9D0E-78081690F7E2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E4A2688-02C6-495A-AF86-F2056DD5E93C}" type="pres">
      <dgm:prSet presAssocID="{1F7BF09D-898B-49EF-9D0E-78081690F7E2}" presName="hierChild3" presStyleCnt="0"/>
      <dgm:spPr/>
    </dgm:pt>
    <dgm:pt modelId="{EE723F71-C3AC-463B-9CE0-B03F534C7B4C}" type="pres">
      <dgm:prSet presAssocID="{AE6BA0CC-419E-43FD-B160-2F46E4DF64A3}" presName="Name17" presStyleLbl="parChTrans1D3" presStyleIdx="2" presStyleCnt="3"/>
      <dgm:spPr/>
      <dgm:t>
        <a:bodyPr/>
        <a:lstStyle/>
        <a:p>
          <a:endParaRPr lang="cs-CZ"/>
        </a:p>
      </dgm:t>
    </dgm:pt>
    <dgm:pt modelId="{3D04ECF5-B1D5-4AAC-A36D-7E1DDFEF70C2}" type="pres">
      <dgm:prSet presAssocID="{08BAAE55-ACB1-44B9-96CB-E2974FACAD78}" presName="hierRoot3" presStyleCnt="0"/>
      <dgm:spPr/>
    </dgm:pt>
    <dgm:pt modelId="{C7F03C83-6210-4DFE-B453-6EAE12A3BDA7}" type="pres">
      <dgm:prSet presAssocID="{08BAAE55-ACB1-44B9-96CB-E2974FACAD78}" presName="composite3" presStyleCnt="0"/>
      <dgm:spPr/>
    </dgm:pt>
    <dgm:pt modelId="{21D72A33-A97C-4D4D-8554-34C9A6B6E3AC}" type="pres">
      <dgm:prSet presAssocID="{08BAAE55-ACB1-44B9-96CB-E2974FACAD78}" presName="background3" presStyleLbl="node3" presStyleIdx="2" presStyleCnt="3"/>
      <dgm:spPr/>
    </dgm:pt>
    <dgm:pt modelId="{D3C79296-1F43-4DB6-8B46-556738B3779F}" type="pres">
      <dgm:prSet presAssocID="{08BAAE55-ACB1-44B9-96CB-E2974FACAD78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187E3BE-33A5-468D-A94E-6E9D9CEDD352}" type="pres">
      <dgm:prSet presAssocID="{08BAAE55-ACB1-44B9-96CB-E2974FACAD78}" presName="hierChild4" presStyleCnt="0"/>
      <dgm:spPr/>
    </dgm:pt>
    <dgm:pt modelId="{1AE9CF44-47C9-4642-A7BD-67B6CBE3E0DA}" type="pres">
      <dgm:prSet presAssocID="{CB319FA7-F0BD-4158-9464-AEB1BAB40565}" presName="Name23" presStyleLbl="parChTrans1D4" presStyleIdx="2" presStyleCnt="3"/>
      <dgm:spPr/>
      <dgm:t>
        <a:bodyPr/>
        <a:lstStyle/>
        <a:p>
          <a:endParaRPr lang="cs-CZ"/>
        </a:p>
      </dgm:t>
    </dgm:pt>
    <dgm:pt modelId="{BD1428D8-061B-48CF-8B76-D7BEACAB2C3B}" type="pres">
      <dgm:prSet presAssocID="{7B8C4AB2-9EF9-41AF-8F07-1A1E2F07D471}" presName="hierRoot4" presStyleCnt="0"/>
      <dgm:spPr/>
    </dgm:pt>
    <dgm:pt modelId="{890DDA53-71E3-4FF3-BC7E-99A56C5F9EF8}" type="pres">
      <dgm:prSet presAssocID="{7B8C4AB2-9EF9-41AF-8F07-1A1E2F07D471}" presName="composite4" presStyleCnt="0"/>
      <dgm:spPr/>
    </dgm:pt>
    <dgm:pt modelId="{65E7C0D4-E3F8-40EF-85E4-10560D63A0F6}" type="pres">
      <dgm:prSet presAssocID="{7B8C4AB2-9EF9-41AF-8F07-1A1E2F07D471}" presName="background4" presStyleLbl="node4" presStyleIdx="2" presStyleCnt="3"/>
      <dgm:spPr/>
    </dgm:pt>
    <dgm:pt modelId="{CE3DE2A7-AD6D-4452-B619-1E7B1CBA259B}" type="pres">
      <dgm:prSet presAssocID="{7B8C4AB2-9EF9-41AF-8F07-1A1E2F07D471}" presName="text4" presStyleLbl="fgAcc4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FEE4F47-020D-4F07-BCFD-47F8AAF53E0A}" type="pres">
      <dgm:prSet presAssocID="{7B8C4AB2-9EF9-41AF-8F07-1A1E2F07D471}" presName="hierChild5" presStyleCnt="0"/>
      <dgm:spPr/>
    </dgm:pt>
  </dgm:ptLst>
  <dgm:cxnLst>
    <dgm:cxn modelId="{F0ACBCD0-3305-4855-8089-E8DCF6F8A251}" srcId="{05CBFF15-90AB-4BD1-81A4-5332BF51BD3D}" destId="{C24E431F-1CAC-4EDB-845C-D9899786A5D9}" srcOrd="0" destOrd="0" parTransId="{66CA2639-FDE2-4621-B57B-8E3AA6719A97}" sibTransId="{2F6814CF-CA2B-4D80-A303-002FCB8E4E0A}"/>
    <dgm:cxn modelId="{7D467549-0E0C-4837-B636-F97F7B30C05B}" type="presOf" srcId="{843BEF1F-A3D4-4084-92CD-EA6BBD511305}" destId="{6AAD4ECB-3BB0-4822-A6BC-2FD0BE5BF181}" srcOrd="0" destOrd="0" presId="urn:microsoft.com/office/officeart/2005/8/layout/hierarchy1"/>
    <dgm:cxn modelId="{896767EC-16A2-404D-8E7C-C18BDFCD697E}" type="presOf" srcId="{97371DD1-0C2A-4F22-948B-DD0FE2A317A3}" destId="{45886AAE-2FD7-4D6D-9F06-DEFF0690A732}" srcOrd="0" destOrd="0" presId="urn:microsoft.com/office/officeart/2005/8/layout/hierarchy1"/>
    <dgm:cxn modelId="{29C62CB6-1BFB-4C80-9B6A-547203A05259}" type="presOf" srcId="{7DE3D911-E6B3-433E-98E2-8FEA851CE81E}" destId="{06D92AD7-B15D-4210-BCF3-F918F6912A22}" srcOrd="0" destOrd="0" presId="urn:microsoft.com/office/officeart/2005/8/layout/hierarchy1"/>
    <dgm:cxn modelId="{757A6A77-3E4F-4BFA-9107-9013E217663F}" type="presOf" srcId="{719571D8-BC18-4908-BBC6-EA60A3164C58}" destId="{CCF3914B-9A59-41B0-865B-217A394EC63C}" srcOrd="0" destOrd="0" presId="urn:microsoft.com/office/officeart/2005/8/layout/hierarchy1"/>
    <dgm:cxn modelId="{FFBB4160-3201-4BD1-B3EC-4F3113B3C7D9}" srcId="{4EB0D7D6-80A3-40DF-9756-B84C7C92D3FB}" destId="{719571D8-BC18-4908-BBC6-EA60A3164C58}" srcOrd="1" destOrd="0" parTransId="{97371DD1-0C2A-4F22-948B-DD0FE2A317A3}" sibTransId="{A4F2DDDA-AE88-47D4-99C5-C8509773E37B}"/>
    <dgm:cxn modelId="{E90BDA2E-06E6-45E3-874F-C374F530F718}" type="presOf" srcId="{B8B6DAB4-8670-4B0C-8061-3C3C9AC361C7}" destId="{0AD87AA2-D6CC-4184-BA9D-3BC42BF4487C}" srcOrd="0" destOrd="0" presId="urn:microsoft.com/office/officeart/2005/8/layout/hierarchy1"/>
    <dgm:cxn modelId="{948B628F-01F0-4360-84BF-F577F74D64B6}" srcId="{4EB0D7D6-80A3-40DF-9756-B84C7C92D3FB}" destId="{7DE3D911-E6B3-433E-98E2-8FEA851CE81E}" srcOrd="0" destOrd="0" parTransId="{8C68F0B8-6CDA-4B0E-9ED4-0A66A8BE2227}" sibTransId="{888B78FD-AE8F-4201-9081-7CEED3FC6732}"/>
    <dgm:cxn modelId="{DD81C7A8-483A-4DA5-A677-0F6616DB39FA}" type="presOf" srcId="{AE6BA0CC-419E-43FD-B160-2F46E4DF64A3}" destId="{EE723F71-C3AC-463B-9CE0-B03F534C7B4C}" srcOrd="0" destOrd="0" presId="urn:microsoft.com/office/officeart/2005/8/layout/hierarchy1"/>
    <dgm:cxn modelId="{40C4699F-ECCD-468C-82DC-6C6509159551}" type="presOf" srcId="{4EB0D7D6-80A3-40DF-9756-B84C7C92D3FB}" destId="{58E80358-FDCE-4A0F-B372-436F2E1B1489}" srcOrd="0" destOrd="0" presId="urn:microsoft.com/office/officeart/2005/8/layout/hierarchy1"/>
    <dgm:cxn modelId="{59E9CB56-2356-4E3E-9226-D14B952378D4}" type="presOf" srcId="{7B8C4AB2-9EF9-41AF-8F07-1A1E2F07D471}" destId="{CE3DE2A7-AD6D-4452-B619-1E7B1CBA259B}" srcOrd="0" destOrd="0" presId="urn:microsoft.com/office/officeart/2005/8/layout/hierarchy1"/>
    <dgm:cxn modelId="{57EF2E27-D363-4172-B9D1-098E1289BA58}" type="presOf" srcId="{1F7BF09D-898B-49EF-9D0E-78081690F7E2}" destId="{5CA0CF0C-1357-4095-AC14-219D68D3726E}" srcOrd="0" destOrd="0" presId="urn:microsoft.com/office/officeart/2005/8/layout/hierarchy1"/>
    <dgm:cxn modelId="{154C17BD-731D-44F3-9FC7-3A4F39437DCF}" type="presOf" srcId="{BE79ACF4-9F73-45BF-AD37-B9CC2E46E558}" destId="{C75CC6D6-A513-4048-AA10-68EBB6677DFB}" srcOrd="0" destOrd="0" presId="urn:microsoft.com/office/officeart/2005/8/layout/hierarchy1"/>
    <dgm:cxn modelId="{D4FAF8FC-3E30-45B9-8C80-EC920E408EEF}" srcId="{843BEF1F-A3D4-4084-92CD-EA6BBD511305}" destId="{05CBFF15-90AB-4BD1-81A4-5332BF51BD3D}" srcOrd="0" destOrd="0" parTransId="{D06DC301-6768-4A0C-98C2-F01EC3611D46}" sibTransId="{5AFFF34B-8C2D-4634-B2E2-98A4EEB76485}"/>
    <dgm:cxn modelId="{7699402C-1963-4EB8-9797-6B4FE323A4C5}" type="presOf" srcId="{8C68F0B8-6CDA-4B0E-9ED4-0A66A8BE2227}" destId="{86E51DC0-889F-4C8C-B040-4E44A18AE266}" srcOrd="0" destOrd="0" presId="urn:microsoft.com/office/officeart/2005/8/layout/hierarchy1"/>
    <dgm:cxn modelId="{5A46FBD0-0C85-485A-835D-265AEBDF042E}" srcId="{1F7BF09D-898B-49EF-9D0E-78081690F7E2}" destId="{08BAAE55-ACB1-44B9-96CB-E2974FACAD78}" srcOrd="0" destOrd="0" parTransId="{AE6BA0CC-419E-43FD-B160-2F46E4DF64A3}" sibTransId="{D8337E66-3420-4BE3-89E7-EB2E016B305B}"/>
    <dgm:cxn modelId="{C3E28FFC-7A62-4987-94E5-F1CCD9A04C21}" type="presOf" srcId="{25FF2EE5-1D9A-4CEC-B66C-1BE18AF85632}" destId="{3C57BB7A-DBED-4E40-BB8C-427B1BF5D9B2}" srcOrd="0" destOrd="0" presId="urn:microsoft.com/office/officeart/2005/8/layout/hierarchy1"/>
    <dgm:cxn modelId="{7DE7D65A-F201-4534-A014-9CE3B53D2745}" type="presOf" srcId="{C24E431F-1CAC-4EDB-845C-D9899786A5D9}" destId="{9A244902-12F2-4802-AE2A-5FC672223613}" srcOrd="0" destOrd="0" presId="urn:microsoft.com/office/officeart/2005/8/layout/hierarchy1"/>
    <dgm:cxn modelId="{900BAC2F-3C23-4039-A665-ACC2EA5CC4CD}" srcId="{08BAAE55-ACB1-44B9-96CB-E2974FACAD78}" destId="{7B8C4AB2-9EF9-41AF-8F07-1A1E2F07D471}" srcOrd="0" destOrd="0" parTransId="{CB319FA7-F0BD-4158-9464-AEB1BAB40565}" sibTransId="{32555D5E-E83D-40C0-B2BF-8B4357C96363}"/>
    <dgm:cxn modelId="{0FFCA5E5-49A2-4A31-8622-28F3BB8AAE90}" srcId="{C24E431F-1CAC-4EDB-845C-D9899786A5D9}" destId="{BE79ACF4-9F73-45BF-AD37-B9CC2E46E558}" srcOrd="0" destOrd="0" parTransId="{2936C40E-2DB6-46B5-A9B1-140A5FF09AF9}" sibTransId="{D996716E-333F-4A6F-B27D-F33329EDA4CB}"/>
    <dgm:cxn modelId="{D49CCFFD-3C61-4920-8BF4-F91557EA522C}" srcId="{C24E431F-1CAC-4EDB-845C-D9899786A5D9}" destId="{4EB0D7D6-80A3-40DF-9756-B84C7C92D3FB}" srcOrd="1" destOrd="0" parTransId="{B8B6DAB4-8670-4B0C-8061-3C3C9AC361C7}" sibTransId="{D8183B28-20AD-4A60-A184-3674C79FC8FD}"/>
    <dgm:cxn modelId="{332E66FC-222F-466F-9E1E-0AA9047727FD}" type="presOf" srcId="{2936C40E-2DB6-46B5-A9B1-140A5FF09AF9}" destId="{4167B6A6-A154-4E02-99C0-BFBE7EEA838D}" srcOrd="0" destOrd="0" presId="urn:microsoft.com/office/officeart/2005/8/layout/hierarchy1"/>
    <dgm:cxn modelId="{C7909F3C-AD7E-41DE-BAC7-FD3511327599}" type="presOf" srcId="{CB319FA7-F0BD-4158-9464-AEB1BAB40565}" destId="{1AE9CF44-47C9-4642-A7BD-67B6CBE3E0DA}" srcOrd="0" destOrd="0" presId="urn:microsoft.com/office/officeart/2005/8/layout/hierarchy1"/>
    <dgm:cxn modelId="{6413738B-FECD-4667-92B1-F8C6DACB4E27}" type="presOf" srcId="{05CBFF15-90AB-4BD1-81A4-5332BF51BD3D}" destId="{449A2008-E71E-4E08-931D-87776BAB4F67}" srcOrd="0" destOrd="0" presId="urn:microsoft.com/office/officeart/2005/8/layout/hierarchy1"/>
    <dgm:cxn modelId="{A1A21F4F-E809-4FEC-9DD2-56A3AE716417}" type="presOf" srcId="{08BAAE55-ACB1-44B9-96CB-E2974FACAD78}" destId="{D3C79296-1F43-4DB6-8B46-556738B3779F}" srcOrd="0" destOrd="0" presId="urn:microsoft.com/office/officeart/2005/8/layout/hierarchy1"/>
    <dgm:cxn modelId="{71DC4025-E1E4-4510-9DEC-6DF7BED0978E}" srcId="{05CBFF15-90AB-4BD1-81A4-5332BF51BD3D}" destId="{1F7BF09D-898B-49EF-9D0E-78081690F7E2}" srcOrd="1" destOrd="0" parTransId="{25FF2EE5-1D9A-4CEC-B66C-1BE18AF85632}" sibTransId="{EC2E4727-E56D-413A-BA50-DDBA42F0981A}"/>
    <dgm:cxn modelId="{0A007A5E-BAE6-4D84-9D8A-3FB13FCB116E}" type="presOf" srcId="{66CA2639-FDE2-4621-B57B-8E3AA6719A97}" destId="{68041F55-DBD6-4151-A642-26182A3F0677}" srcOrd="0" destOrd="0" presId="urn:microsoft.com/office/officeart/2005/8/layout/hierarchy1"/>
    <dgm:cxn modelId="{5C85C508-F5C9-4333-88F2-06E40F7FD27F}" type="presParOf" srcId="{6AAD4ECB-3BB0-4822-A6BC-2FD0BE5BF181}" destId="{CBDF563D-6FB3-4C2E-923D-66D850E1B578}" srcOrd="0" destOrd="0" presId="urn:microsoft.com/office/officeart/2005/8/layout/hierarchy1"/>
    <dgm:cxn modelId="{5C1FA2F2-C8E9-4865-AA2A-A1EF90EE1DCD}" type="presParOf" srcId="{CBDF563D-6FB3-4C2E-923D-66D850E1B578}" destId="{948E181B-1E9B-418B-915E-B1CF9D46049D}" srcOrd="0" destOrd="0" presId="urn:microsoft.com/office/officeart/2005/8/layout/hierarchy1"/>
    <dgm:cxn modelId="{D94C062A-D25F-43EC-B77B-5216EB45621D}" type="presParOf" srcId="{948E181B-1E9B-418B-915E-B1CF9D46049D}" destId="{19E7111A-2FF4-4243-8502-C307DCFFFE1D}" srcOrd="0" destOrd="0" presId="urn:microsoft.com/office/officeart/2005/8/layout/hierarchy1"/>
    <dgm:cxn modelId="{8D8A382A-AA08-4C47-B2A9-21A627DAC324}" type="presParOf" srcId="{948E181B-1E9B-418B-915E-B1CF9D46049D}" destId="{449A2008-E71E-4E08-931D-87776BAB4F67}" srcOrd="1" destOrd="0" presId="urn:microsoft.com/office/officeart/2005/8/layout/hierarchy1"/>
    <dgm:cxn modelId="{6CF87499-044F-4FF1-93C3-364E07C0DE13}" type="presParOf" srcId="{CBDF563D-6FB3-4C2E-923D-66D850E1B578}" destId="{58CB3CAE-EAE4-413E-8295-0E2BFD2AE583}" srcOrd="1" destOrd="0" presId="urn:microsoft.com/office/officeart/2005/8/layout/hierarchy1"/>
    <dgm:cxn modelId="{7FB6CD16-EDCE-40B0-99A6-D714A4C54189}" type="presParOf" srcId="{58CB3CAE-EAE4-413E-8295-0E2BFD2AE583}" destId="{68041F55-DBD6-4151-A642-26182A3F0677}" srcOrd="0" destOrd="0" presId="urn:microsoft.com/office/officeart/2005/8/layout/hierarchy1"/>
    <dgm:cxn modelId="{8A397C41-144F-45AE-9391-F59D6AE036FA}" type="presParOf" srcId="{58CB3CAE-EAE4-413E-8295-0E2BFD2AE583}" destId="{2AEAA6EA-23F4-4068-AAD5-38FBA54F98CF}" srcOrd="1" destOrd="0" presId="urn:microsoft.com/office/officeart/2005/8/layout/hierarchy1"/>
    <dgm:cxn modelId="{120EE27C-46E0-4A82-A9FE-C15C5E711766}" type="presParOf" srcId="{2AEAA6EA-23F4-4068-AAD5-38FBA54F98CF}" destId="{C2B4C73B-D388-4AAA-9751-BDAC8031DC6B}" srcOrd="0" destOrd="0" presId="urn:microsoft.com/office/officeart/2005/8/layout/hierarchy1"/>
    <dgm:cxn modelId="{7D4C2CD4-307A-4AB8-93BF-BF00CE207BD6}" type="presParOf" srcId="{C2B4C73B-D388-4AAA-9751-BDAC8031DC6B}" destId="{11280AC9-984C-4EF4-AE17-FC9E376965B3}" srcOrd="0" destOrd="0" presId="urn:microsoft.com/office/officeart/2005/8/layout/hierarchy1"/>
    <dgm:cxn modelId="{7CF5AAAC-0826-4463-9769-BBA9AD2F1744}" type="presParOf" srcId="{C2B4C73B-D388-4AAA-9751-BDAC8031DC6B}" destId="{9A244902-12F2-4802-AE2A-5FC672223613}" srcOrd="1" destOrd="0" presId="urn:microsoft.com/office/officeart/2005/8/layout/hierarchy1"/>
    <dgm:cxn modelId="{92CF0805-527F-487A-8DBD-625BB92E8C4E}" type="presParOf" srcId="{2AEAA6EA-23F4-4068-AAD5-38FBA54F98CF}" destId="{7C608EF3-410D-4616-855A-3DDCCB056824}" srcOrd="1" destOrd="0" presId="urn:microsoft.com/office/officeart/2005/8/layout/hierarchy1"/>
    <dgm:cxn modelId="{0EBAF644-3284-46A7-AC07-54EBCB54B194}" type="presParOf" srcId="{7C608EF3-410D-4616-855A-3DDCCB056824}" destId="{4167B6A6-A154-4E02-99C0-BFBE7EEA838D}" srcOrd="0" destOrd="0" presId="urn:microsoft.com/office/officeart/2005/8/layout/hierarchy1"/>
    <dgm:cxn modelId="{EA352D90-44FE-46A3-A273-D3757D0F4817}" type="presParOf" srcId="{7C608EF3-410D-4616-855A-3DDCCB056824}" destId="{FA06A48C-8A17-4E43-B930-08070A56968F}" srcOrd="1" destOrd="0" presId="urn:microsoft.com/office/officeart/2005/8/layout/hierarchy1"/>
    <dgm:cxn modelId="{9A9BEA28-7232-45B0-B25B-28322FD5A060}" type="presParOf" srcId="{FA06A48C-8A17-4E43-B930-08070A56968F}" destId="{393E80F3-4F8C-494A-A1DD-F908DBCE998F}" srcOrd="0" destOrd="0" presId="urn:microsoft.com/office/officeart/2005/8/layout/hierarchy1"/>
    <dgm:cxn modelId="{8800BE95-C1C4-4751-B5CF-96C991C97F18}" type="presParOf" srcId="{393E80F3-4F8C-494A-A1DD-F908DBCE998F}" destId="{BCE56A59-5B7B-463A-9D98-D73BAE92D5F6}" srcOrd="0" destOrd="0" presId="urn:microsoft.com/office/officeart/2005/8/layout/hierarchy1"/>
    <dgm:cxn modelId="{72B0214D-4FDE-4DE5-93A5-D041C4C584E4}" type="presParOf" srcId="{393E80F3-4F8C-494A-A1DD-F908DBCE998F}" destId="{C75CC6D6-A513-4048-AA10-68EBB6677DFB}" srcOrd="1" destOrd="0" presId="urn:microsoft.com/office/officeart/2005/8/layout/hierarchy1"/>
    <dgm:cxn modelId="{09E6898F-F4F4-48AA-863A-D8801DA96E44}" type="presParOf" srcId="{FA06A48C-8A17-4E43-B930-08070A56968F}" destId="{05326856-5950-44E9-AACC-270B8ACAF537}" srcOrd="1" destOrd="0" presId="urn:microsoft.com/office/officeart/2005/8/layout/hierarchy1"/>
    <dgm:cxn modelId="{1A9685BB-A29D-46CC-A41A-C08C9CC91727}" type="presParOf" srcId="{7C608EF3-410D-4616-855A-3DDCCB056824}" destId="{0AD87AA2-D6CC-4184-BA9D-3BC42BF4487C}" srcOrd="2" destOrd="0" presId="urn:microsoft.com/office/officeart/2005/8/layout/hierarchy1"/>
    <dgm:cxn modelId="{227DFB19-29B7-4FD6-AF93-127C28AA286C}" type="presParOf" srcId="{7C608EF3-410D-4616-855A-3DDCCB056824}" destId="{D0F64437-826B-48AF-8AA3-A2645458FB4C}" srcOrd="3" destOrd="0" presId="urn:microsoft.com/office/officeart/2005/8/layout/hierarchy1"/>
    <dgm:cxn modelId="{48101ACB-03E2-4625-8860-514B3ACB2509}" type="presParOf" srcId="{D0F64437-826B-48AF-8AA3-A2645458FB4C}" destId="{70CF6F20-30FF-4003-9DF7-7821738B03D0}" srcOrd="0" destOrd="0" presId="urn:microsoft.com/office/officeart/2005/8/layout/hierarchy1"/>
    <dgm:cxn modelId="{2585BFE1-B42A-4888-9815-E1FD5AA2BCFC}" type="presParOf" srcId="{70CF6F20-30FF-4003-9DF7-7821738B03D0}" destId="{E739BF31-59FD-4B49-9E0D-26B5671FC34E}" srcOrd="0" destOrd="0" presId="urn:microsoft.com/office/officeart/2005/8/layout/hierarchy1"/>
    <dgm:cxn modelId="{0B21F591-BFEE-4763-A207-6CED8D74E738}" type="presParOf" srcId="{70CF6F20-30FF-4003-9DF7-7821738B03D0}" destId="{58E80358-FDCE-4A0F-B372-436F2E1B1489}" srcOrd="1" destOrd="0" presId="urn:microsoft.com/office/officeart/2005/8/layout/hierarchy1"/>
    <dgm:cxn modelId="{D0B6D671-275B-4A43-A692-8DEE9562EA79}" type="presParOf" srcId="{D0F64437-826B-48AF-8AA3-A2645458FB4C}" destId="{9F7854A7-8868-4E05-A1D6-13497C94BB7A}" srcOrd="1" destOrd="0" presId="urn:microsoft.com/office/officeart/2005/8/layout/hierarchy1"/>
    <dgm:cxn modelId="{698E3418-A7F5-4A8D-BD0A-4DE8328B6BF3}" type="presParOf" srcId="{9F7854A7-8868-4E05-A1D6-13497C94BB7A}" destId="{86E51DC0-889F-4C8C-B040-4E44A18AE266}" srcOrd="0" destOrd="0" presId="urn:microsoft.com/office/officeart/2005/8/layout/hierarchy1"/>
    <dgm:cxn modelId="{7996A626-B928-45F9-B352-FD58CEC95C5D}" type="presParOf" srcId="{9F7854A7-8868-4E05-A1D6-13497C94BB7A}" destId="{38822F4B-95F1-4658-88CF-9938D7D9C615}" srcOrd="1" destOrd="0" presId="urn:microsoft.com/office/officeart/2005/8/layout/hierarchy1"/>
    <dgm:cxn modelId="{F304A6E5-F7E9-4AC6-A343-F6A9A5E75855}" type="presParOf" srcId="{38822F4B-95F1-4658-88CF-9938D7D9C615}" destId="{E27B67B5-A95D-4A09-AFFC-926AFAF7D901}" srcOrd="0" destOrd="0" presId="urn:microsoft.com/office/officeart/2005/8/layout/hierarchy1"/>
    <dgm:cxn modelId="{6762FDE7-6C73-4C03-A1B5-EA6A8A42CDAE}" type="presParOf" srcId="{E27B67B5-A95D-4A09-AFFC-926AFAF7D901}" destId="{B077342F-51DE-4360-9427-E9CEF2BE0D47}" srcOrd="0" destOrd="0" presId="urn:microsoft.com/office/officeart/2005/8/layout/hierarchy1"/>
    <dgm:cxn modelId="{B7826856-D9B7-43D9-B35B-6ED252E223A9}" type="presParOf" srcId="{E27B67B5-A95D-4A09-AFFC-926AFAF7D901}" destId="{06D92AD7-B15D-4210-BCF3-F918F6912A22}" srcOrd="1" destOrd="0" presId="urn:microsoft.com/office/officeart/2005/8/layout/hierarchy1"/>
    <dgm:cxn modelId="{3352B313-B8D5-44B1-9486-99AF815844F8}" type="presParOf" srcId="{38822F4B-95F1-4658-88CF-9938D7D9C615}" destId="{D07EFAFC-6683-48BD-9C74-9CDA5CE5973A}" srcOrd="1" destOrd="0" presId="urn:microsoft.com/office/officeart/2005/8/layout/hierarchy1"/>
    <dgm:cxn modelId="{1186553E-4C5D-47EB-B25E-9E594E148221}" type="presParOf" srcId="{9F7854A7-8868-4E05-A1D6-13497C94BB7A}" destId="{45886AAE-2FD7-4D6D-9F06-DEFF0690A732}" srcOrd="2" destOrd="0" presId="urn:microsoft.com/office/officeart/2005/8/layout/hierarchy1"/>
    <dgm:cxn modelId="{1E378589-7B8E-4D99-B36D-487E4FAD259E}" type="presParOf" srcId="{9F7854A7-8868-4E05-A1D6-13497C94BB7A}" destId="{EC33C77E-43CF-4F69-8B8A-EDB5CFFD3BB8}" srcOrd="3" destOrd="0" presId="urn:microsoft.com/office/officeart/2005/8/layout/hierarchy1"/>
    <dgm:cxn modelId="{6E8E0C8A-2AC7-49F5-9060-E68748FA01CF}" type="presParOf" srcId="{EC33C77E-43CF-4F69-8B8A-EDB5CFFD3BB8}" destId="{3064DFEA-2ED1-4289-87A2-C7F799BE78FC}" srcOrd="0" destOrd="0" presId="urn:microsoft.com/office/officeart/2005/8/layout/hierarchy1"/>
    <dgm:cxn modelId="{983A39C0-DAC7-4584-B33F-2F59A996A6BF}" type="presParOf" srcId="{3064DFEA-2ED1-4289-87A2-C7F799BE78FC}" destId="{62FBB2EF-F692-40E1-99D4-54626D9E3434}" srcOrd="0" destOrd="0" presId="urn:microsoft.com/office/officeart/2005/8/layout/hierarchy1"/>
    <dgm:cxn modelId="{1D902022-E5BA-4E96-97FD-FF158BD07690}" type="presParOf" srcId="{3064DFEA-2ED1-4289-87A2-C7F799BE78FC}" destId="{CCF3914B-9A59-41B0-865B-217A394EC63C}" srcOrd="1" destOrd="0" presId="urn:microsoft.com/office/officeart/2005/8/layout/hierarchy1"/>
    <dgm:cxn modelId="{94CED5BD-EDD8-4DF8-8A81-7CA045441623}" type="presParOf" srcId="{EC33C77E-43CF-4F69-8B8A-EDB5CFFD3BB8}" destId="{199C8C38-6B86-4702-A9E3-125A67F0BD5E}" srcOrd="1" destOrd="0" presId="urn:microsoft.com/office/officeart/2005/8/layout/hierarchy1"/>
    <dgm:cxn modelId="{BD727203-FAD2-420A-A374-6039B2F110D5}" type="presParOf" srcId="{58CB3CAE-EAE4-413E-8295-0E2BFD2AE583}" destId="{3C57BB7A-DBED-4E40-BB8C-427B1BF5D9B2}" srcOrd="2" destOrd="0" presId="urn:microsoft.com/office/officeart/2005/8/layout/hierarchy1"/>
    <dgm:cxn modelId="{BC3AC655-B248-4AB1-81DD-6AF4DF65C557}" type="presParOf" srcId="{58CB3CAE-EAE4-413E-8295-0E2BFD2AE583}" destId="{9C11EC96-4FCA-4C91-BB94-42F888076993}" srcOrd="3" destOrd="0" presId="urn:microsoft.com/office/officeart/2005/8/layout/hierarchy1"/>
    <dgm:cxn modelId="{E10841B4-3522-4827-AD3A-9B9B781B35FD}" type="presParOf" srcId="{9C11EC96-4FCA-4C91-BB94-42F888076993}" destId="{64603B40-6AB8-46A0-8174-C5BF9B9BAF8F}" srcOrd="0" destOrd="0" presId="urn:microsoft.com/office/officeart/2005/8/layout/hierarchy1"/>
    <dgm:cxn modelId="{74FDBBBC-D93F-4B3E-A6E5-BFB72BB8821B}" type="presParOf" srcId="{64603B40-6AB8-46A0-8174-C5BF9B9BAF8F}" destId="{FEB1A8AB-0503-4895-9DDB-7EE78860442D}" srcOrd="0" destOrd="0" presId="urn:microsoft.com/office/officeart/2005/8/layout/hierarchy1"/>
    <dgm:cxn modelId="{661857FA-0F35-4D38-8B84-A3D171DDECEE}" type="presParOf" srcId="{64603B40-6AB8-46A0-8174-C5BF9B9BAF8F}" destId="{5CA0CF0C-1357-4095-AC14-219D68D3726E}" srcOrd="1" destOrd="0" presId="urn:microsoft.com/office/officeart/2005/8/layout/hierarchy1"/>
    <dgm:cxn modelId="{12AC8444-329B-49C8-A885-DDD4930602D1}" type="presParOf" srcId="{9C11EC96-4FCA-4C91-BB94-42F888076993}" destId="{0E4A2688-02C6-495A-AF86-F2056DD5E93C}" srcOrd="1" destOrd="0" presId="urn:microsoft.com/office/officeart/2005/8/layout/hierarchy1"/>
    <dgm:cxn modelId="{A350256D-334A-44FE-AE0D-451E2088433B}" type="presParOf" srcId="{0E4A2688-02C6-495A-AF86-F2056DD5E93C}" destId="{EE723F71-C3AC-463B-9CE0-B03F534C7B4C}" srcOrd="0" destOrd="0" presId="urn:microsoft.com/office/officeart/2005/8/layout/hierarchy1"/>
    <dgm:cxn modelId="{8475FF05-7BD8-42DD-9BD8-3481CF0FFC9B}" type="presParOf" srcId="{0E4A2688-02C6-495A-AF86-F2056DD5E93C}" destId="{3D04ECF5-B1D5-4AAC-A36D-7E1DDFEF70C2}" srcOrd="1" destOrd="0" presId="urn:microsoft.com/office/officeart/2005/8/layout/hierarchy1"/>
    <dgm:cxn modelId="{27D21241-ACBD-4BA6-B38D-7EE4BBF9EF71}" type="presParOf" srcId="{3D04ECF5-B1D5-4AAC-A36D-7E1DDFEF70C2}" destId="{C7F03C83-6210-4DFE-B453-6EAE12A3BDA7}" srcOrd="0" destOrd="0" presId="urn:microsoft.com/office/officeart/2005/8/layout/hierarchy1"/>
    <dgm:cxn modelId="{980019CC-F690-4949-AFFA-194B69F07CDF}" type="presParOf" srcId="{C7F03C83-6210-4DFE-B453-6EAE12A3BDA7}" destId="{21D72A33-A97C-4D4D-8554-34C9A6B6E3AC}" srcOrd="0" destOrd="0" presId="urn:microsoft.com/office/officeart/2005/8/layout/hierarchy1"/>
    <dgm:cxn modelId="{09CCD809-DB7E-4D6D-A6F5-1B0B214AC1D0}" type="presParOf" srcId="{C7F03C83-6210-4DFE-B453-6EAE12A3BDA7}" destId="{D3C79296-1F43-4DB6-8B46-556738B3779F}" srcOrd="1" destOrd="0" presId="urn:microsoft.com/office/officeart/2005/8/layout/hierarchy1"/>
    <dgm:cxn modelId="{1A19620C-64B6-454B-8520-387921E24710}" type="presParOf" srcId="{3D04ECF5-B1D5-4AAC-A36D-7E1DDFEF70C2}" destId="{A187E3BE-33A5-468D-A94E-6E9D9CEDD352}" srcOrd="1" destOrd="0" presId="urn:microsoft.com/office/officeart/2005/8/layout/hierarchy1"/>
    <dgm:cxn modelId="{DE09090E-0B09-4CAE-9D13-601E5935B5EB}" type="presParOf" srcId="{A187E3BE-33A5-468D-A94E-6E9D9CEDD352}" destId="{1AE9CF44-47C9-4642-A7BD-67B6CBE3E0DA}" srcOrd="0" destOrd="0" presId="urn:microsoft.com/office/officeart/2005/8/layout/hierarchy1"/>
    <dgm:cxn modelId="{B7AAF80E-988B-4117-9285-43E15022728A}" type="presParOf" srcId="{A187E3BE-33A5-468D-A94E-6E9D9CEDD352}" destId="{BD1428D8-061B-48CF-8B76-D7BEACAB2C3B}" srcOrd="1" destOrd="0" presId="urn:microsoft.com/office/officeart/2005/8/layout/hierarchy1"/>
    <dgm:cxn modelId="{DBF90330-9770-4CF3-B71E-00201509AF89}" type="presParOf" srcId="{BD1428D8-061B-48CF-8B76-D7BEACAB2C3B}" destId="{890DDA53-71E3-4FF3-BC7E-99A56C5F9EF8}" srcOrd="0" destOrd="0" presId="urn:microsoft.com/office/officeart/2005/8/layout/hierarchy1"/>
    <dgm:cxn modelId="{52037844-BBB9-4C91-81AE-C7F690238ACF}" type="presParOf" srcId="{890DDA53-71E3-4FF3-BC7E-99A56C5F9EF8}" destId="{65E7C0D4-E3F8-40EF-85E4-10560D63A0F6}" srcOrd="0" destOrd="0" presId="urn:microsoft.com/office/officeart/2005/8/layout/hierarchy1"/>
    <dgm:cxn modelId="{D0EF759C-ED33-46AF-BAF7-34ECD3FF04AC}" type="presParOf" srcId="{890DDA53-71E3-4FF3-BC7E-99A56C5F9EF8}" destId="{CE3DE2A7-AD6D-4452-B619-1E7B1CBA259B}" srcOrd="1" destOrd="0" presId="urn:microsoft.com/office/officeart/2005/8/layout/hierarchy1"/>
    <dgm:cxn modelId="{B9F8EE1A-AAEE-49FD-8425-63B4D3DC06F0}" type="presParOf" srcId="{BD1428D8-061B-48CF-8B76-D7BEACAB2C3B}" destId="{FFEE4F47-020D-4F07-BCFD-47F8AAF53E0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3BEF1F-A3D4-4084-92CD-EA6BBD51130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5CBFF15-90AB-4BD1-81A4-5332BF51BD3D}">
      <dgm:prSet phldrT="[Text]"/>
      <dgm:spPr/>
      <dgm:t>
        <a:bodyPr/>
        <a:lstStyle/>
        <a:p>
          <a:r>
            <a:rPr lang="cs-CZ" dirty="0" smtClean="0"/>
            <a:t>1</a:t>
          </a:r>
          <a:endParaRPr lang="cs-CZ" dirty="0"/>
        </a:p>
      </dgm:t>
    </dgm:pt>
    <dgm:pt modelId="{D06DC301-6768-4A0C-98C2-F01EC3611D46}" type="parTrans" cxnId="{D4FAF8FC-3E30-45B9-8C80-EC920E408EEF}">
      <dgm:prSet/>
      <dgm:spPr/>
      <dgm:t>
        <a:bodyPr/>
        <a:lstStyle/>
        <a:p>
          <a:endParaRPr lang="cs-CZ"/>
        </a:p>
      </dgm:t>
    </dgm:pt>
    <dgm:pt modelId="{5AFFF34B-8C2D-4634-B2E2-98A4EEB76485}" type="sibTrans" cxnId="{D4FAF8FC-3E30-45B9-8C80-EC920E408EEF}">
      <dgm:prSet/>
      <dgm:spPr/>
      <dgm:t>
        <a:bodyPr/>
        <a:lstStyle/>
        <a:p>
          <a:endParaRPr lang="cs-CZ"/>
        </a:p>
      </dgm:t>
    </dgm:pt>
    <dgm:pt modelId="{C24E431F-1CAC-4EDB-845C-D9899786A5D9}">
      <dgm:prSet phldrT="[Text]"/>
      <dgm:spPr/>
      <dgm:t>
        <a:bodyPr/>
        <a:lstStyle/>
        <a:p>
          <a:r>
            <a:rPr lang="cs-CZ" dirty="0" smtClean="0"/>
            <a:t>2</a:t>
          </a:r>
          <a:endParaRPr lang="cs-CZ" dirty="0"/>
        </a:p>
      </dgm:t>
    </dgm:pt>
    <dgm:pt modelId="{66CA2639-FDE2-4621-B57B-8E3AA6719A97}" type="parTrans" cxnId="{F0ACBCD0-3305-4855-8089-E8DCF6F8A251}">
      <dgm:prSet/>
      <dgm:spPr/>
      <dgm:t>
        <a:bodyPr/>
        <a:lstStyle/>
        <a:p>
          <a:endParaRPr lang="cs-CZ"/>
        </a:p>
      </dgm:t>
    </dgm:pt>
    <dgm:pt modelId="{2F6814CF-CA2B-4D80-A303-002FCB8E4E0A}" type="sibTrans" cxnId="{F0ACBCD0-3305-4855-8089-E8DCF6F8A251}">
      <dgm:prSet/>
      <dgm:spPr/>
      <dgm:t>
        <a:bodyPr/>
        <a:lstStyle/>
        <a:p>
          <a:endParaRPr lang="cs-CZ"/>
        </a:p>
      </dgm:t>
    </dgm:pt>
    <dgm:pt modelId="{4EB0D7D6-80A3-40DF-9756-B84C7C92D3FB}">
      <dgm:prSet/>
      <dgm:spPr/>
      <dgm:t>
        <a:bodyPr/>
        <a:lstStyle/>
        <a:p>
          <a:r>
            <a:rPr lang="cs-CZ" dirty="0" smtClean="0"/>
            <a:t>5</a:t>
          </a:r>
          <a:endParaRPr lang="cs-CZ" dirty="0"/>
        </a:p>
      </dgm:t>
    </dgm:pt>
    <dgm:pt modelId="{B8B6DAB4-8670-4B0C-8061-3C3C9AC361C7}" type="parTrans" cxnId="{D49CCFFD-3C61-4920-8BF4-F91557EA522C}">
      <dgm:prSet/>
      <dgm:spPr/>
      <dgm:t>
        <a:bodyPr/>
        <a:lstStyle/>
        <a:p>
          <a:endParaRPr lang="cs-CZ"/>
        </a:p>
      </dgm:t>
    </dgm:pt>
    <dgm:pt modelId="{D8183B28-20AD-4A60-A184-3674C79FC8FD}" type="sibTrans" cxnId="{D49CCFFD-3C61-4920-8BF4-F91557EA522C}">
      <dgm:prSet/>
      <dgm:spPr/>
      <dgm:t>
        <a:bodyPr/>
        <a:lstStyle/>
        <a:p>
          <a:endParaRPr lang="cs-CZ"/>
        </a:p>
      </dgm:t>
    </dgm:pt>
    <dgm:pt modelId="{1F7BF09D-898B-49EF-9D0E-78081690F7E2}">
      <dgm:prSet/>
      <dgm:spPr/>
      <dgm:t>
        <a:bodyPr/>
        <a:lstStyle/>
        <a:p>
          <a:r>
            <a:rPr lang="cs-CZ" dirty="0" smtClean="0"/>
            <a:t>3</a:t>
          </a:r>
          <a:endParaRPr lang="cs-CZ" dirty="0"/>
        </a:p>
      </dgm:t>
    </dgm:pt>
    <dgm:pt modelId="{25FF2EE5-1D9A-4CEC-B66C-1BE18AF85632}" type="parTrans" cxnId="{71DC4025-E1E4-4510-9DEC-6DF7BED0978E}">
      <dgm:prSet/>
      <dgm:spPr/>
      <dgm:t>
        <a:bodyPr/>
        <a:lstStyle/>
        <a:p>
          <a:endParaRPr lang="cs-CZ"/>
        </a:p>
      </dgm:t>
    </dgm:pt>
    <dgm:pt modelId="{EC2E4727-E56D-413A-BA50-DDBA42F0981A}" type="sibTrans" cxnId="{71DC4025-E1E4-4510-9DEC-6DF7BED0978E}">
      <dgm:prSet/>
      <dgm:spPr/>
      <dgm:t>
        <a:bodyPr/>
        <a:lstStyle/>
        <a:p>
          <a:endParaRPr lang="cs-CZ"/>
        </a:p>
      </dgm:t>
    </dgm:pt>
    <dgm:pt modelId="{7DE3D911-E6B3-433E-98E2-8FEA851CE81E}">
      <dgm:prSet/>
      <dgm:spPr/>
      <dgm:t>
        <a:bodyPr/>
        <a:lstStyle/>
        <a:p>
          <a:r>
            <a:rPr lang="cs-CZ" dirty="0" smtClean="0"/>
            <a:t>7</a:t>
          </a:r>
          <a:endParaRPr lang="cs-CZ" dirty="0"/>
        </a:p>
      </dgm:t>
    </dgm:pt>
    <dgm:pt modelId="{8C68F0B8-6CDA-4B0E-9ED4-0A66A8BE2227}" type="parTrans" cxnId="{948B628F-01F0-4360-84BF-F577F74D64B6}">
      <dgm:prSet/>
      <dgm:spPr/>
      <dgm:t>
        <a:bodyPr/>
        <a:lstStyle/>
        <a:p>
          <a:endParaRPr lang="cs-CZ"/>
        </a:p>
      </dgm:t>
    </dgm:pt>
    <dgm:pt modelId="{888B78FD-AE8F-4201-9081-7CEED3FC6732}" type="sibTrans" cxnId="{948B628F-01F0-4360-84BF-F577F74D64B6}">
      <dgm:prSet/>
      <dgm:spPr/>
      <dgm:t>
        <a:bodyPr/>
        <a:lstStyle/>
        <a:p>
          <a:endParaRPr lang="cs-CZ"/>
        </a:p>
      </dgm:t>
    </dgm:pt>
    <dgm:pt modelId="{719571D8-BC18-4908-BBC6-EA60A3164C58}">
      <dgm:prSet/>
      <dgm:spPr/>
      <dgm:t>
        <a:bodyPr/>
        <a:lstStyle/>
        <a:p>
          <a:r>
            <a:rPr lang="cs-CZ" dirty="0" smtClean="0"/>
            <a:t>8</a:t>
          </a:r>
          <a:endParaRPr lang="cs-CZ" dirty="0"/>
        </a:p>
      </dgm:t>
    </dgm:pt>
    <dgm:pt modelId="{97371DD1-0C2A-4F22-948B-DD0FE2A317A3}" type="parTrans" cxnId="{FFBB4160-3201-4BD1-B3EC-4F3113B3C7D9}">
      <dgm:prSet/>
      <dgm:spPr/>
      <dgm:t>
        <a:bodyPr/>
        <a:lstStyle/>
        <a:p>
          <a:endParaRPr lang="cs-CZ"/>
        </a:p>
      </dgm:t>
    </dgm:pt>
    <dgm:pt modelId="{A4F2DDDA-AE88-47D4-99C5-C8509773E37B}" type="sibTrans" cxnId="{FFBB4160-3201-4BD1-B3EC-4F3113B3C7D9}">
      <dgm:prSet/>
      <dgm:spPr/>
      <dgm:t>
        <a:bodyPr/>
        <a:lstStyle/>
        <a:p>
          <a:endParaRPr lang="cs-CZ"/>
        </a:p>
      </dgm:t>
    </dgm:pt>
    <dgm:pt modelId="{BE79ACF4-9F73-45BF-AD37-B9CC2E46E558}">
      <dgm:prSet/>
      <dgm:spPr/>
      <dgm:t>
        <a:bodyPr/>
        <a:lstStyle/>
        <a:p>
          <a:r>
            <a:rPr lang="cs-CZ" dirty="0" smtClean="0"/>
            <a:t>4</a:t>
          </a:r>
          <a:endParaRPr lang="cs-CZ" dirty="0"/>
        </a:p>
      </dgm:t>
    </dgm:pt>
    <dgm:pt modelId="{2936C40E-2DB6-46B5-A9B1-140A5FF09AF9}" type="parTrans" cxnId="{0FFCA5E5-49A2-4A31-8622-28F3BB8AAE90}">
      <dgm:prSet/>
      <dgm:spPr/>
      <dgm:t>
        <a:bodyPr/>
        <a:lstStyle/>
        <a:p>
          <a:endParaRPr lang="cs-CZ"/>
        </a:p>
      </dgm:t>
    </dgm:pt>
    <dgm:pt modelId="{D996716E-333F-4A6F-B27D-F33329EDA4CB}" type="sibTrans" cxnId="{0FFCA5E5-49A2-4A31-8622-28F3BB8AAE90}">
      <dgm:prSet/>
      <dgm:spPr/>
      <dgm:t>
        <a:bodyPr/>
        <a:lstStyle/>
        <a:p>
          <a:endParaRPr lang="cs-CZ"/>
        </a:p>
      </dgm:t>
    </dgm:pt>
    <dgm:pt modelId="{08BAAE55-ACB1-44B9-96CB-E2974FACAD78}">
      <dgm:prSet/>
      <dgm:spPr/>
      <dgm:t>
        <a:bodyPr/>
        <a:lstStyle/>
        <a:p>
          <a:r>
            <a:rPr lang="cs-CZ" dirty="0" smtClean="0"/>
            <a:t>6</a:t>
          </a:r>
          <a:endParaRPr lang="cs-CZ" dirty="0"/>
        </a:p>
      </dgm:t>
    </dgm:pt>
    <dgm:pt modelId="{AE6BA0CC-419E-43FD-B160-2F46E4DF64A3}" type="parTrans" cxnId="{5A46FBD0-0C85-485A-835D-265AEBDF042E}">
      <dgm:prSet/>
      <dgm:spPr/>
      <dgm:t>
        <a:bodyPr/>
        <a:lstStyle/>
        <a:p>
          <a:endParaRPr lang="cs-CZ"/>
        </a:p>
      </dgm:t>
    </dgm:pt>
    <dgm:pt modelId="{D8337E66-3420-4BE3-89E7-EB2E016B305B}" type="sibTrans" cxnId="{5A46FBD0-0C85-485A-835D-265AEBDF042E}">
      <dgm:prSet/>
      <dgm:spPr/>
      <dgm:t>
        <a:bodyPr/>
        <a:lstStyle/>
        <a:p>
          <a:endParaRPr lang="cs-CZ"/>
        </a:p>
      </dgm:t>
    </dgm:pt>
    <dgm:pt modelId="{7B8C4AB2-9EF9-41AF-8F07-1A1E2F07D471}">
      <dgm:prSet/>
      <dgm:spPr/>
      <dgm:t>
        <a:bodyPr/>
        <a:lstStyle/>
        <a:p>
          <a:r>
            <a:rPr lang="cs-CZ" dirty="0" smtClean="0"/>
            <a:t>9</a:t>
          </a:r>
          <a:endParaRPr lang="cs-CZ" dirty="0"/>
        </a:p>
      </dgm:t>
    </dgm:pt>
    <dgm:pt modelId="{CB319FA7-F0BD-4158-9464-AEB1BAB40565}" type="parTrans" cxnId="{900BAC2F-3C23-4039-A665-ACC2EA5CC4CD}">
      <dgm:prSet/>
      <dgm:spPr/>
      <dgm:t>
        <a:bodyPr/>
        <a:lstStyle/>
        <a:p>
          <a:endParaRPr lang="cs-CZ"/>
        </a:p>
      </dgm:t>
    </dgm:pt>
    <dgm:pt modelId="{32555D5E-E83D-40C0-B2BF-8B4357C96363}" type="sibTrans" cxnId="{900BAC2F-3C23-4039-A665-ACC2EA5CC4CD}">
      <dgm:prSet/>
      <dgm:spPr/>
      <dgm:t>
        <a:bodyPr/>
        <a:lstStyle/>
        <a:p>
          <a:endParaRPr lang="cs-CZ"/>
        </a:p>
      </dgm:t>
    </dgm:pt>
    <dgm:pt modelId="{6AAD4ECB-3BB0-4822-A6BC-2FD0BE5BF181}" type="pres">
      <dgm:prSet presAssocID="{843BEF1F-A3D4-4084-92CD-EA6BBD51130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BDF563D-6FB3-4C2E-923D-66D850E1B578}" type="pres">
      <dgm:prSet presAssocID="{05CBFF15-90AB-4BD1-81A4-5332BF51BD3D}" presName="hierRoot1" presStyleCnt="0"/>
      <dgm:spPr/>
    </dgm:pt>
    <dgm:pt modelId="{948E181B-1E9B-418B-915E-B1CF9D46049D}" type="pres">
      <dgm:prSet presAssocID="{05CBFF15-90AB-4BD1-81A4-5332BF51BD3D}" presName="composite" presStyleCnt="0"/>
      <dgm:spPr/>
    </dgm:pt>
    <dgm:pt modelId="{19E7111A-2FF4-4243-8502-C307DCFFFE1D}" type="pres">
      <dgm:prSet presAssocID="{05CBFF15-90AB-4BD1-81A4-5332BF51BD3D}" presName="background" presStyleLbl="node0" presStyleIdx="0" presStyleCnt="1"/>
      <dgm:spPr/>
    </dgm:pt>
    <dgm:pt modelId="{449A2008-E71E-4E08-931D-87776BAB4F67}" type="pres">
      <dgm:prSet presAssocID="{05CBFF15-90AB-4BD1-81A4-5332BF51BD3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8CB3CAE-EAE4-413E-8295-0E2BFD2AE583}" type="pres">
      <dgm:prSet presAssocID="{05CBFF15-90AB-4BD1-81A4-5332BF51BD3D}" presName="hierChild2" presStyleCnt="0"/>
      <dgm:spPr/>
    </dgm:pt>
    <dgm:pt modelId="{68041F55-DBD6-4151-A642-26182A3F0677}" type="pres">
      <dgm:prSet presAssocID="{66CA2639-FDE2-4621-B57B-8E3AA6719A97}" presName="Name10" presStyleLbl="parChTrans1D2" presStyleIdx="0" presStyleCnt="2"/>
      <dgm:spPr/>
      <dgm:t>
        <a:bodyPr/>
        <a:lstStyle/>
        <a:p>
          <a:endParaRPr lang="cs-CZ"/>
        </a:p>
      </dgm:t>
    </dgm:pt>
    <dgm:pt modelId="{2AEAA6EA-23F4-4068-AAD5-38FBA54F98CF}" type="pres">
      <dgm:prSet presAssocID="{C24E431F-1CAC-4EDB-845C-D9899786A5D9}" presName="hierRoot2" presStyleCnt="0"/>
      <dgm:spPr/>
    </dgm:pt>
    <dgm:pt modelId="{C2B4C73B-D388-4AAA-9751-BDAC8031DC6B}" type="pres">
      <dgm:prSet presAssocID="{C24E431F-1CAC-4EDB-845C-D9899786A5D9}" presName="composite2" presStyleCnt="0"/>
      <dgm:spPr/>
    </dgm:pt>
    <dgm:pt modelId="{11280AC9-984C-4EF4-AE17-FC9E376965B3}" type="pres">
      <dgm:prSet presAssocID="{C24E431F-1CAC-4EDB-845C-D9899786A5D9}" presName="background2" presStyleLbl="node2" presStyleIdx="0" presStyleCnt="2"/>
      <dgm:spPr/>
    </dgm:pt>
    <dgm:pt modelId="{9A244902-12F2-4802-AE2A-5FC672223613}" type="pres">
      <dgm:prSet presAssocID="{C24E431F-1CAC-4EDB-845C-D9899786A5D9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C608EF3-410D-4616-855A-3DDCCB056824}" type="pres">
      <dgm:prSet presAssocID="{C24E431F-1CAC-4EDB-845C-D9899786A5D9}" presName="hierChild3" presStyleCnt="0"/>
      <dgm:spPr/>
    </dgm:pt>
    <dgm:pt modelId="{4167B6A6-A154-4E02-99C0-BFBE7EEA838D}" type="pres">
      <dgm:prSet presAssocID="{2936C40E-2DB6-46B5-A9B1-140A5FF09AF9}" presName="Name17" presStyleLbl="parChTrans1D3" presStyleIdx="0" presStyleCnt="3"/>
      <dgm:spPr/>
      <dgm:t>
        <a:bodyPr/>
        <a:lstStyle/>
        <a:p>
          <a:endParaRPr lang="cs-CZ"/>
        </a:p>
      </dgm:t>
    </dgm:pt>
    <dgm:pt modelId="{FA06A48C-8A17-4E43-B930-08070A56968F}" type="pres">
      <dgm:prSet presAssocID="{BE79ACF4-9F73-45BF-AD37-B9CC2E46E558}" presName="hierRoot3" presStyleCnt="0"/>
      <dgm:spPr/>
    </dgm:pt>
    <dgm:pt modelId="{393E80F3-4F8C-494A-A1DD-F908DBCE998F}" type="pres">
      <dgm:prSet presAssocID="{BE79ACF4-9F73-45BF-AD37-B9CC2E46E558}" presName="composite3" presStyleCnt="0"/>
      <dgm:spPr/>
    </dgm:pt>
    <dgm:pt modelId="{BCE56A59-5B7B-463A-9D98-D73BAE92D5F6}" type="pres">
      <dgm:prSet presAssocID="{BE79ACF4-9F73-45BF-AD37-B9CC2E46E558}" presName="background3" presStyleLbl="node3" presStyleIdx="0" presStyleCnt="3"/>
      <dgm:spPr/>
    </dgm:pt>
    <dgm:pt modelId="{C75CC6D6-A513-4048-AA10-68EBB6677DFB}" type="pres">
      <dgm:prSet presAssocID="{BE79ACF4-9F73-45BF-AD37-B9CC2E46E558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5326856-5950-44E9-AACC-270B8ACAF537}" type="pres">
      <dgm:prSet presAssocID="{BE79ACF4-9F73-45BF-AD37-B9CC2E46E558}" presName="hierChild4" presStyleCnt="0"/>
      <dgm:spPr/>
    </dgm:pt>
    <dgm:pt modelId="{0AD87AA2-D6CC-4184-BA9D-3BC42BF4487C}" type="pres">
      <dgm:prSet presAssocID="{B8B6DAB4-8670-4B0C-8061-3C3C9AC361C7}" presName="Name17" presStyleLbl="parChTrans1D3" presStyleIdx="1" presStyleCnt="3"/>
      <dgm:spPr/>
      <dgm:t>
        <a:bodyPr/>
        <a:lstStyle/>
        <a:p>
          <a:endParaRPr lang="cs-CZ"/>
        </a:p>
      </dgm:t>
    </dgm:pt>
    <dgm:pt modelId="{D0F64437-826B-48AF-8AA3-A2645458FB4C}" type="pres">
      <dgm:prSet presAssocID="{4EB0D7D6-80A3-40DF-9756-B84C7C92D3FB}" presName="hierRoot3" presStyleCnt="0"/>
      <dgm:spPr/>
    </dgm:pt>
    <dgm:pt modelId="{70CF6F20-30FF-4003-9DF7-7821738B03D0}" type="pres">
      <dgm:prSet presAssocID="{4EB0D7D6-80A3-40DF-9756-B84C7C92D3FB}" presName="composite3" presStyleCnt="0"/>
      <dgm:spPr/>
    </dgm:pt>
    <dgm:pt modelId="{E739BF31-59FD-4B49-9E0D-26B5671FC34E}" type="pres">
      <dgm:prSet presAssocID="{4EB0D7D6-80A3-40DF-9756-B84C7C92D3FB}" presName="background3" presStyleLbl="node3" presStyleIdx="1" presStyleCnt="3"/>
      <dgm:spPr/>
    </dgm:pt>
    <dgm:pt modelId="{58E80358-FDCE-4A0F-B372-436F2E1B1489}" type="pres">
      <dgm:prSet presAssocID="{4EB0D7D6-80A3-40DF-9756-B84C7C92D3FB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F7854A7-8868-4E05-A1D6-13497C94BB7A}" type="pres">
      <dgm:prSet presAssocID="{4EB0D7D6-80A3-40DF-9756-B84C7C92D3FB}" presName="hierChild4" presStyleCnt="0"/>
      <dgm:spPr/>
    </dgm:pt>
    <dgm:pt modelId="{86E51DC0-889F-4C8C-B040-4E44A18AE266}" type="pres">
      <dgm:prSet presAssocID="{8C68F0B8-6CDA-4B0E-9ED4-0A66A8BE2227}" presName="Name23" presStyleLbl="parChTrans1D4" presStyleIdx="0" presStyleCnt="3"/>
      <dgm:spPr/>
      <dgm:t>
        <a:bodyPr/>
        <a:lstStyle/>
        <a:p>
          <a:endParaRPr lang="cs-CZ"/>
        </a:p>
      </dgm:t>
    </dgm:pt>
    <dgm:pt modelId="{38822F4B-95F1-4658-88CF-9938D7D9C615}" type="pres">
      <dgm:prSet presAssocID="{7DE3D911-E6B3-433E-98E2-8FEA851CE81E}" presName="hierRoot4" presStyleCnt="0"/>
      <dgm:spPr/>
    </dgm:pt>
    <dgm:pt modelId="{E27B67B5-A95D-4A09-AFFC-926AFAF7D901}" type="pres">
      <dgm:prSet presAssocID="{7DE3D911-E6B3-433E-98E2-8FEA851CE81E}" presName="composite4" presStyleCnt="0"/>
      <dgm:spPr/>
    </dgm:pt>
    <dgm:pt modelId="{B077342F-51DE-4360-9427-E9CEF2BE0D47}" type="pres">
      <dgm:prSet presAssocID="{7DE3D911-E6B3-433E-98E2-8FEA851CE81E}" presName="background4" presStyleLbl="node4" presStyleIdx="0" presStyleCnt="3"/>
      <dgm:spPr/>
    </dgm:pt>
    <dgm:pt modelId="{06D92AD7-B15D-4210-BCF3-F918F6912A22}" type="pres">
      <dgm:prSet presAssocID="{7DE3D911-E6B3-433E-98E2-8FEA851CE81E}" presName="text4" presStyleLbl="fgAcc4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07EFAFC-6683-48BD-9C74-9CDA5CE5973A}" type="pres">
      <dgm:prSet presAssocID="{7DE3D911-E6B3-433E-98E2-8FEA851CE81E}" presName="hierChild5" presStyleCnt="0"/>
      <dgm:spPr/>
    </dgm:pt>
    <dgm:pt modelId="{45886AAE-2FD7-4D6D-9F06-DEFF0690A732}" type="pres">
      <dgm:prSet presAssocID="{97371DD1-0C2A-4F22-948B-DD0FE2A317A3}" presName="Name23" presStyleLbl="parChTrans1D4" presStyleIdx="1" presStyleCnt="3"/>
      <dgm:spPr/>
      <dgm:t>
        <a:bodyPr/>
        <a:lstStyle/>
        <a:p>
          <a:endParaRPr lang="cs-CZ"/>
        </a:p>
      </dgm:t>
    </dgm:pt>
    <dgm:pt modelId="{EC33C77E-43CF-4F69-8B8A-EDB5CFFD3BB8}" type="pres">
      <dgm:prSet presAssocID="{719571D8-BC18-4908-BBC6-EA60A3164C58}" presName="hierRoot4" presStyleCnt="0"/>
      <dgm:spPr/>
    </dgm:pt>
    <dgm:pt modelId="{3064DFEA-2ED1-4289-87A2-C7F799BE78FC}" type="pres">
      <dgm:prSet presAssocID="{719571D8-BC18-4908-BBC6-EA60A3164C58}" presName="composite4" presStyleCnt="0"/>
      <dgm:spPr/>
    </dgm:pt>
    <dgm:pt modelId="{62FBB2EF-F692-40E1-99D4-54626D9E3434}" type="pres">
      <dgm:prSet presAssocID="{719571D8-BC18-4908-BBC6-EA60A3164C58}" presName="background4" presStyleLbl="node4" presStyleIdx="1" presStyleCnt="3"/>
      <dgm:spPr/>
    </dgm:pt>
    <dgm:pt modelId="{CCF3914B-9A59-41B0-865B-217A394EC63C}" type="pres">
      <dgm:prSet presAssocID="{719571D8-BC18-4908-BBC6-EA60A3164C58}" presName="text4" presStyleLbl="fgAcc4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99C8C38-6B86-4702-A9E3-125A67F0BD5E}" type="pres">
      <dgm:prSet presAssocID="{719571D8-BC18-4908-BBC6-EA60A3164C58}" presName="hierChild5" presStyleCnt="0"/>
      <dgm:spPr/>
    </dgm:pt>
    <dgm:pt modelId="{3C57BB7A-DBED-4E40-BB8C-427B1BF5D9B2}" type="pres">
      <dgm:prSet presAssocID="{25FF2EE5-1D9A-4CEC-B66C-1BE18AF85632}" presName="Name10" presStyleLbl="parChTrans1D2" presStyleIdx="1" presStyleCnt="2"/>
      <dgm:spPr/>
      <dgm:t>
        <a:bodyPr/>
        <a:lstStyle/>
        <a:p>
          <a:endParaRPr lang="cs-CZ"/>
        </a:p>
      </dgm:t>
    </dgm:pt>
    <dgm:pt modelId="{9C11EC96-4FCA-4C91-BB94-42F888076993}" type="pres">
      <dgm:prSet presAssocID="{1F7BF09D-898B-49EF-9D0E-78081690F7E2}" presName="hierRoot2" presStyleCnt="0"/>
      <dgm:spPr/>
    </dgm:pt>
    <dgm:pt modelId="{64603B40-6AB8-46A0-8174-C5BF9B9BAF8F}" type="pres">
      <dgm:prSet presAssocID="{1F7BF09D-898B-49EF-9D0E-78081690F7E2}" presName="composite2" presStyleCnt="0"/>
      <dgm:spPr/>
    </dgm:pt>
    <dgm:pt modelId="{FEB1A8AB-0503-4895-9DDB-7EE78860442D}" type="pres">
      <dgm:prSet presAssocID="{1F7BF09D-898B-49EF-9D0E-78081690F7E2}" presName="background2" presStyleLbl="node2" presStyleIdx="1" presStyleCnt="2"/>
      <dgm:spPr/>
    </dgm:pt>
    <dgm:pt modelId="{5CA0CF0C-1357-4095-AC14-219D68D3726E}" type="pres">
      <dgm:prSet presAssocID="{1F7BF09D-898B-49EF-9D0E-78081690F7E2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E4A2688-02C6-495A-AF86-F2056DD5E93C}" type="pres">
      <dgm:prSet presAssocID="{1F7BF09D-898B-49EF-9D0E-78081690F7E2}" presName="hierChild3" presStyleCnt="0"/>
      <dgm:spPr/>
    </dgm:pt>
    <dgm:pt modelId="{EE723F71-C3AC-463B-9CE0-B03F534C7B4C}" type="pres">
      <dgm:prSet presAssocID="{AE6BA0CC-419E-43FD-B160-2F46E4DF64A3}" presName="Name17" presStyleLbl="parChTrans1D3" presStyleIdx="2" presStyleCnt="3"/>
      <dgm:spPr/>
      <dgm:t>
        <a:bodyPr/>
        <a:lstStyle/>
        <a:p>
          <a:endParaRPr lang="cs-CZ"/>
        </a:p>
      </dgm:t>
    </dgm:pt>
    <dgm:pt modelId="{3D04ECF5-B1D5-4AAC-A36D-7E1DDFEF70C2}" type="pres">
      <dgm:prSet presAssocID="{08BAAE55-ACB1-44B9-96CB-E2974FACAD78}" presName="hierRoot3" presStyleCnt="0"/>
      <dgm:spPr/>
    </dgm:pt>
    <dgm:pt modelId="{C7F03C83-6210-4DFE-B453-6EAE12A3BDA7}" type="pres">
      <dgm:prSet presAssocID="{08BAAE55-ACB1-44B9-96CB-E2974FACAD78}" presName="composite3" presStyleCnt="0"/>
      <dgm:spPr/>
    </dgm:pt>
    <dgm:pt modelId="{21D72A33-A97C-4D4D-8554-34C9A6B6E3AC}" type="pres">
      <dgm:prSet presAssocID="{08BAAE55-ACB1-44B9-96CB-E2974FACAD78}" presName="background3" presStyleLbl="node3" presStyleIdx="2" presStyleCnt="3"/>
      <dgm:spPr/>
    </dgm:pt>
    <dgm:pt modelId="{D3C79296-1F43-4DB6-8B46-556738B3779F}" type="pres">
      <dgm:prSet presAssocID="{08BAAE55-ACB1-44B9-96CB-E2974FACAD78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187E3BE-33A5-468D-A94E-6E9D9CEDD352}" type="pres">
      <dgm:prSet presAssocID="{08BAAE55-ACB1-44B9-96CB-E2974FACAD78}" presName="hierChild4" presStyleCnt="0"/>
      <dgm:spPr/>
    </dgm:pt>
    <dgm:pt modelId="{1AE9CF44-47C9-4642-A7BD-67B6CBE3E0DA}" type="pres">
      <dgm:prSet presAssocID="{CB319FA7-F0BD-4158-9464-AEB1BAB40565}" presName="Name23" presStyleLbl="parChTrans1D4" presStyleIdx="2" presStyleCnt="3"/>
      <dgm:spPr/>
      <dgm:t>
        <a:bodyPr/>
        <a:lstStyle/>
        <a:p>
          <a:endParaRPr lang="cs-CZ"/>
        </a:p>
      </dgm:t>
    </dgm:pt>
    <dgm:pt modelId="{BD1428D8-061B-48CF-8B76-D7BEACAB2C3B}" type="pres">
      <dgm:prSet presAssocID="{7B8C4AB2-9EF9-41AF-8F07-1A1E2F07D471}" presName="hierRoot4" presStyleCnt="0"/>
      <dgm:spPr/>
    </dgm:pt>
    <dgm:pt modelId="{890DDA53-71E3-4FF3-BC7E-99A56C5F9EF8}" type="pres">
      <dgm:prSet presAssocID="{7B8C4AB2-9EF9-41AF-8F07-1A1E2F07D471}" presName="composite4" presStyleCnt="0"/>
      <dgm:spPr/>
    </dgm:pt>
    <dgm:pt modelId="{65E7C0D4-E3F8-40EF-85E4-10560D63A0F6}" type="pres">
      <dgm:prSet presAssocID="{7B8C4AB2-9EF9-41AF-8F07-1A1E2F07D471}" presName="background4" presStyleLbl="node4" presStyleIdx="2" presStyleCnt="3"/>
      <dgm:spPr/>
    </dgm:pt>
    <dgm:pt modelId="{CE3DE2A7-AD6D-4452-B619-1E7B1CBA259B}" type="pres">
      <dgm:prSet presAssocID="{7B8C4AB2-9EF9-41AF-8F07-1A1E2F07D471}" presName="text4" presStyleLbl="fgAcc4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FEE4F47-020D-4F07-BCFD-47F8AAF53E0A}" type="pres">
      <dgm:prSet presAssocID="{7B8C4AB2-9EF9-41AF-8F07-1A1E2F07D471}" presName="hierChild5" presStyleCnt="0"/>
      <dgm:spPr/>
    </dgm:pt>
  </dgm:ptLst>
  <dgm:cxnLst>
    <dgm:cxn modelId="{F0ACBCD0-3305-4855-8089-E8DCF6F8A251}" srcId="{05CBFF15-90AB-4BD1-81A4-5332BF51BD3D}" destId="{C24E431F-1CAC-4EDB-845C-D9899786A5D9}" srcOrd="0" destOrd="0" parTransId="{66CA2639-FDE2-4621-B57B-8E3AA6719A97}" sibTransId="{2F6814CF-CA2B-4D80-A303-002FCB8E4E0A}"/>
    <dgm:cxn modelId="{37BBC8DC-D8A5-426B-B479-B29EFA6C3597}" type="presOf" srcId="{719571D8-BC18-4908-BBC6-EA60A3164C58}" destId="{CCF3914B-9A59-41B0-865B-217A394EC63C}" srcOrd="0" destOrd="0" presId="urn:microsoft.com/office/officeart/2005/8/layout/hierarchy1"/>
    <dgm:cxn modelId="{16DA5CD1-056B-493C-A2E6-B1ED31A84E1C}" type="presOf" srcId="{25FF2EE5-1D9A-4CEC-B66C-1BE18AF85632}" destId="{3C57BB7A-DBED-4E40-BB8C-427B1BF5D9B2}" srcOrd="0" destOrd="0" presId="urn:microsoft.com/office/officeart/2005/8/layout/hierarchy1"/>
    <dgm:cxn modelId="{1B8AB69C-B6EC-42E0-91AA-8290BEBAA758}" type="presOf" srcId="{BE79ACF4-9F73-45BF-AD37-B9CC2E46E558}" destId="{C75CC6D6-A513-4048-AA10-68EBB6677DFB}" srcOrd="0" destOrd="0" presId="urn:microsoft.com/office/officeart/2005/8/layout/hierarchy1"/>
    <dgm:cxn modelId="{FFBB4160-3201-4BD1-B3EC-4F3113B3C7D9}" srcId="{4EB0D7D6-80A3-40DF-9756-B84C7C92D3FB}" destId="{719571D8-BC18-4908-BBC6-EA60A3164C58}" srcOrd="1" destOrd="0" parTransId="{97371DD1-0C2A-4F22-948B-DD0FE2A317A3}" sibTransId="{A4F2DDDA-AE88-47D4-99C5-C8509773E37B}"/>
    <dgm:cxn modelId="{820CF8A8-8CFF-4414-BFC3-59DBCF1778C0}" type="presOf" srcId="{B8B6DAB4-8670-4B0C-8061-3C3C9AC361C7}" destId="{0AD87AA2-D6CC-4184-BA9D-3BC42BF4487C}" srcOrd="0" destOrd="0" presId="urn:microsoft.com/office/officeart/2005/8/layout/hierarchy1"/>
    <dgm:cxn modelId="{948B628F-01F0-4360-84BF-F577F74D64B6}" srcId="{4EB0D7D6-80A3-40DF-9756-B84C7C92D3FB}" destId="{7DE3D911-E6B3-433E-98E2-8FEA851CE81E}" srcOrd="0" destOrd="0" parTransId="{8C68F0B8-6CDA-4B0E-9ED4-0A66A8BE2227}" sibTransId="{888B78FD-AE8F-4201-9081-7CEED3FC6732}"/>
    <dgm:cxn modelId="{4EF0CDDD-C230-4666-81B5-9208A15917FA}" type="presOf" srcId="{C24E431F-1CAC-4EDB-845C-D9899786A5D9}" destId="{9A244902-12F2-4802-AE2A-5FC672223613}" srcOrd="0" destOrd="0" presId="urn:microsoft.com/office/officeart/2005/8/layout/hierarchy1"/>
    <dgm:cxn modelId="{0F489CD0-E856-47D6-8EC8-F7D412EDD154}" type="presOf" srcId="{08BAAE55-ACB1-44B9-96CB-E2974FACAD78}" destId="{D3C79296-1F43-4DB6-8B46-556738B3779F}" srcOrd="0" destOrd="0" presId="urn:microsoft.com/office/officeart/2005/8/layout/hierarchy1"/>
    <dgm:cxn modelId="{545A6242-2783-4E0D-804F-9FE082F9EEFC}" type="presOf" srcId="{2936C40E-2DB6-46B5-A9B1-140A5FF09AF9}" destId="{4167B6A6-A154-4E02-99C0-BFBE7EEA838D}" srcOrd="0" destOrd="0" presId="urn:microsoft.com/office/officeart/2005/8/layout/hierarchy1"/>
    <dgm:cxn modelId="{D4FAF8FC-3E30-45B9-8C80-EC920E408EEF}" srcId="{843BEF1F-A3D4-4084-92CD-EA6BBD511305}" destId="{05CBFF15-90AB-4BD1-81A4-5332BF51BD3D}" srcOrd="0" destOrd="0" parTransId="{D06DC301-6768-4A0C-98C2-F01EC3611D46}" sibTransId="{5AFFF34B-8C2D-4634-B2E2-98A4EEB76485}"/>
    <dgm:cxn modelId="{C3785827-8BF8-46E2-AFB5-1FF628012856}" type="presOf" srcId="{843BEF1F-A3D4-4084-92CD-EA6BBD511305}" destId="{6AAD4ECB-3BB0-4822-A6BC-2FD0BE5BF181}" srcOrd="0" destOrd="0" presId="urn:microsoft.com/office/officeart/2005/8/layout/hierarchy1"/>
    <dgm:cxn modelId="{5A46FBD0-0C85-485A-835D-265AEBDF042E}" srcId="{1F7BF09D-898B-49EF-9D0E-78081690F7E2}" destId="{08BAAE55-ACB1-44B9-96CB-E2974FACAD78}" srcOrd="0" destOrd="0" parTransId="{AE6BA0CC-419E-43FD-B160-2F46E4DF64A3}" sibTransId="{D8337E66-3420-4BE3-89E7-EB2E016B305B}"/>
    <dgm:cxn modelId="{900BAC2F-3C23-4039-A665-ACC2EA5CC4CD}" srcId="{08BAAE55-ACB1-44B9-96CB-E2974FACAD78}" destId="{7B8C4AB2-9EF9-41AF-8F07-1A1E2F07D471}" srcOrd="0" destOrd="0" parTransId="{CB319FA7-F0BD-4158-9464-AEB1BAB40565}" sibTransId="{32555D5E-E83D-40C0-B2BF-8B4357C96363}"/>
    <dgm:cxn modelId="{0FFCA5E5-49A2-4A31-8622-28F3BB8AAE90}" srcId="{C24E431F-1CAC-4EDB-845C-D9899786A5D9}" destId="{BE79ACF4-9F73-45BF-AD37-B9CC2E46E558}" srcOrd="0" destOrd="0" parTransId="{2936C40E-2DB6-46B5-A9B1-140A5FF09AF9}" sibTransId="{D996716E-333F-4A6F-B27D-F33329EDA4CB}"/>
    <dgm:cxn modelId="{D49CCFFD-3C61-4920-8BF4-F91557EA522C}" srcId="{C24E431F-1CAC-4EDB-845C-D9899786A5D9}" destId="{4EB0D7D6-80A3-40DF-9756-B84C7C92D3FB}" srcOrd="1" destOrd="0" parTransId="{B8B6DAB4-8670-4B0C-8061-3C3C9AC361C7}" sibTransId="{D8183B28-20AD-4A60-A184-3674C79FC8FD}"/>
    <dgm:cxn modelId="{25EAF17D-C8E9-49B7-8B79-E49B32D180FE}" type="presOf" srcId="{97371DD1-0C2A-4F22-948B-DD0FE2A317A3}" destId="{45886AAE-2FD7-4D6D-9F06-DEFF0690A732}" srcOrd="0" destOrd="0" presId="urn:microsoft.com/office/officeart/2005/8/layout/hierarchy1"/>
    <dgm:cxn modelId="{D85E8932-D033-4F3E-AECE-3EE4E787B15B}" type="presOf" srcId="{66CA2639-FDE2-4621-B57B-8E3AA6719A97}" destId="{68041F55-DBD6-4151-A642-26182A3F0677}" srcOrd="0" destOrd="0" presId="urn:microsoft.com/office/officeart/2005/8/layout/hierarchy1"/>
    <dgm:cxn modelId="{7CCE8030-5EBA-4C5B-B72E-0EFC04CD2B94}" type="presOf" srcId="{1F7BF09D-898B-49EF-9D0E-78081690F7E2}" destId="{5CA0CF0C-1357-4095-AC14-219D68D3726E}" srcOrd="0" destOrd="0" presId="urn:microsoft.com/office/officeart/2005/8/layout/hierarchy1"/>
    <dgm:cxn modelId="{BE3D01B1-CDF4-41B6-B042-CE3C9C424972}" type="presOf" srcId="{7DE3D911-E6B3-433E-98E2-8FEA851CE81E}" destId="{06D92AD7-B15D-4210-BCF3-F918F6912A22}" srcOrd="0" destOrd="0" presId="urn:microsoft.com/office/officeart/2005/8/layout/hierarchy1"/>
    <dgm:cxn modelId="{916DF573-86AB-460F-A428-BC2A97ED3865}" type="presOf" srcId="{05CBFF15-90AB-4BD1-81A4-5332BF51BD3D}" destId="{449A2008-E71E-4E08-931D-87776BAB4F67}" srcOrd="0" destOrd="0" presId="urn:microsoft.com/office/officeart/2005/8/layout/hierarchy1"/>
    <dgm:cxn modelId="{71DC4025-E1E4-4510-9DEC-6DF7BED0978E}" srcId="{05CBFF15-90AB-4BD1-81A4-5332BF51BD3D}" destId="{1F7BF09D-898B-49EF-9D0E-78081690F7E2}" srcOrd="1" destOrd="0" parTransId="{25FF2EE5-1D9A-4CEC-B66C-1BE18AF85632}" sibTransId="{EC2E4727-E56D-413A-BA50-DDBA42F0981A}"/>
    <dgm:cxn modelId="{6060FD97-C2FE-40C6-89B9-481BE5295AA8}" type="presOf" srcId="{8C68F0B8-6CDA-4B0E-9ED4-0A66A8BE2227}" destId="{86E51DC0-889F-4C8C-B040-4E44A18AE266}" srcOrd="0" destOrd="0" presId="urn:microsoft.com/office/officeart/2005/8/layout/hierarchy1"/>
    <dgm:cxn modelId="{8B437EBA-2D2A-459E-B0D9-F39BD16C91A9}" type="presOf" srcId="{CB319FA7-F0BD-4158-9464-AEB1BAB40565}" destId="{1AE9CF44-47C9-4642-A7BD-67B6CBE3E0DA}" srcOrd="0" destOrd="0" presId="urn:microsoft.com/office/officeart/2005/8/layout/hierarchy1"/>
    <dgm:cxn modelId="{0212EF3A-EE18-442D-8168-F31FE3F859CE}" type="presOf" srcId="{4EB0D7D6-80A3-40DF-9756-B84C7C92D3FB}" destId="{58E80358-FDCE-4A0F-B372-436F2E1B1489}" srcOrd="0" destOrd="0" presId="urn:microsoft.com/office/officeart/2005/8/layout/hierarchy1"/>
    <dgm:cxn modelId="{83EFC32C-C6EF-45C5-BA7B-E15290F13AE4}" type="presOf" srcId="{7B8C4AB2-9EF9-41AF-8F07-1A1E2F07D471}" destId="{CE3DE2A7-AD6D-4452-B619-1E7B1CBA259B}" srcOrd="0" destOrd="0" presId="urn:microsoft.com/office/officeart/2005/8/layout/hierarchy1"/>
    <dgm:cxn modelId="{AFA0B6C4-E996-416B-9F18-DFAC3735EEA3}" type="presOf" srcId="{AE6BA0CC-419E-43FD-B160-2F46E4DF64A3}" destId="{EE723F71-C3AC-463B-9CE0-B03F534C7B4C}" srcOrd="0" destOrd="0" presId="urn:microsoft.com/office/officeart/2005/8/layout/hierarchy1"/>
    <dgm:cxn modelId="{04347442-E9A5-4E52-9DF9-285587BCCF66}" type="presParOf" srcId="{6AAD4ECB-3BB0-4822-A6BC-2FD0BE5BF181}" destId="{CBDF563D-6FB3-4C2E-923D-66D850E1B578}" srcOrd="0" destOrd="0" presId="urn:microsoft.com/office/officeart/2005/8/layout/hierarchy1"/>
    <dgm:cxn modelId="{F03FD0CA-197D-4CBA-B505-4D25B9E3E1FA}" type="presParOf" srcId="{CBDF563D-6FB3-4C2E-923D-66D850E1B578}" destId="{948E181B-1E9B-418B-915E-B1CF9D46049D}" srcOrd="0" destOrd="0" presId="urn:microsoft.com/office/officeart/2005/8/layout/hierarchy1"/>
    <dgm:cxn modelId="{91466D45-0A0D-4E84-B347-004F9BE77F92}" type="presParOf" srcId="{948E181B-1E9B-418B-915E-B1CF9D46049D}" destId="{19E7111A-2FF4-4243-8502-C307DCFFFE1D}" srcOrd="0" destOrd="0" presId="urn:microsoft.com/office/officeart/2005/8/layout/hierarchy1"/>
    <dgm:cxn modelId="{291A4C98-E80D-4979-ADCA-CAF7109F745C}" type="presParOf" srcId="{948E181B-1E9B-418B-915E-B1CF9D46049D}" destId="{449A2008-E71E-4E08-931D-87776BAB4F67}" srcOrd="1" destOrd="0" presId="urn:microsoft.com/office/officeart/2005/8/layout/hierarchy1"/>
    <dgm:cxn modelId="{891E795C-2560-4876-B896-5040E0AA6336}" type="presParOf" srcId="{CBDF563D-6FB3-4C2E-923D-66D850E1B578}" destId="{58CB3CAE-EAE4-413E-8295-0E2BFD2AE583}" srcOrd="1" destOrd="0" presId="urn:microsoft.com/office/officeart/2005/8/layout/hierarchy1"/>
    <dgm:cxn modelId="{54845C43-3734-4B94-A2FC-9AEE571B1C4C}" type="presParOf" srcId="{58CB3CAE-EAE4-413E-8295-0E2BFD2AE583}" destId="{68041F55-DBD6-4151-A642-26182A3F0677}" srcOrd="0" destOrd="0" presId="urn:microsoft.com/office/officeart/2005/8/layout/hierarchy1"/>
    <dgm:cxn modelId="{4416D947-0930-4687-B65F-9593F01ED3D9}" type="presParOf" srcId="{58CB3CAE-EAE4-413E-8295-0E2BFD2AE583}" destId="{2AEAA6EA-23F4-4068-AAD5-38FBA54F98CF}" srcOrd="1" destOrd="0" presId="urn:microsoft.com/office/officeart/2005/8/layout/hierarchy1"/>
    <dgm:cxn modelId="{FBE4A22E-8944-4FAF-8E35-DD6C037DA338}" type="presParOf" srcId="{2AEAA6EA-23F4-4068-AAD5-38FBA54F98CF}" destId="{C2B4C73B-D388-4AAA-9751-BDAC8031DC6B}" srcOrd="0" destOrd="0" presId="urn:microsoft.com/office/officeart/2005/8/layout/hierarchy1"/>
    <dgm:cxn modelId="{6D5F34AF-89CF-4C07-93CC-0CFAB9C36625}" type="presParOf" srcId="{C2B4C73B-D388-4AAA-9751-BDAC8031DC6B}" destId="{11280AC9-984C-4EF4-AE17-FC9E376965B3}" srcOrd="0" destOrd="0" presId="urn:microsoft.com/office/officeart/2005/8/layout/hierarchy1"/>
    <dgm:cxn modelId="{65EF75FA-A412-46D0-9657-CAB7D9F1EFF8}" type="presParOf" srcId="{C2B4C73B-D388-4AAA-9751-BDAC8031DC6B}" destId="{9A244902-12F2-4802-AE2A-5FC672223613}" srcOrd="1" destOrd="0" presId="urn:microsoft.com/office/officeart/2005/8/layout/hierarchy1"/>
    <dgm:cxn modelId="{98A0A98A-489C-4B93-817C-762E74999C43}" type="presParOf" srcId="{2AEAA6EA-23F4-4068-AAD5-38FBA54F98CF}" destId="{7C608EF3-410D-4616-855A-3DDCCB056824}" srcOrd="1" destOrd="0" presId="urn:microsoft.com/office/officeart/2005/8/layout/hierarchy1"/>
    <dgm:cxn modelId="{11A5E8AC-3A5C-456D-BF8A-0C0E3B30B510}" type="presParOf" srcId="{7C608EF3-410D-4616-855A-3DDCCB056824}" destId="{4167B6A6-A154-4E02-99C0-BFBE7EEA838D}" srcOrd="0" destOrd="0" presId="urn:microsoft.com/office/officeart/2005/8/layout/hierarchy1"/>
    <dgm:cxn modelId="{79DC1528-C23C-4269-937B-2C2B798A2322}" type="presParOf" srcId="{7C608EF3-410D-4616-855A-3DDCCB056824}" destId="{FA06A48C-8A17-4E43-B930-08070A56968F}" srcOrd="1" destOrd="0" presId="urn:microsoft.com/office/officeart/2005/8/layout/hierarchy1"/>
    <dgm:cxn modelId="{46BC84B4-1212-4966-BEAC-C13ABD391215}" type="presParOf" srcId="{FA06A48C-8A17-4E43-B930-08070A56968F}" destId="{393E80F3-4F8C-494A-A1DD-F908DBCE998F}" srcOrd="0" destOrd="0" presId="urn:microsoft.com/office/officeart/2005/8/layout/hierarchy1"/>
    <dgm:cxn modelId="{F0255C79-A5A1-4187-B6D5-D6CD0D82C629}" type="presParOf" srcId="{393E80F3-4F8C-494A-A1DD-F908DBCE998F}" destId="{BCE56A59-5B7B-463A-9D98-D73BAE92D5F6}" srcOrd="0" destOrd="0" presId="urn:microsoft.com/office/officeart/2005/8/layout/hierarchy1"/>
    <dgm:cxn modelId="{7CB68440-B843-430B-BE95-3D0569772106}" type="presParOf" srcId="{393E80F3-4F8C-494A-A1DD-F908DBCE998F}" destId="{C75CC6D6-A513-4048-AA10-68EBB6677DFB}" srcOrd="1" destOrd="0" presId="urn:microsoft.com/office/officeart/2005/8/layout/hierarchy1"/>
    <dgm:cxn modelId="{1311E3CA-5FE8-4339-88A1-8DBD77E650BA}" type="presParOf" srcId="{FA06A48C-8A17-4E43-B930-08070A56968F}" destId="{05326856-5950-44E9-AACC-270B8ACAF537}" srcOrd="1" destOrd="0" presId="urn:microsoft.com/office/officeart/2005/8/layout/hierarchy1"/>
    <dgm:cxn modelId="{56566039-1FBC-4D9E-8FC0-72DB40426AB8}" type="presParOf" srcId="{7C608EF3-410D-4616-855A-3DDCCB056824}" destId="{0AD87AA2-D6CC-4184-BA9D-3BC42BF4487C}" srcOrd="2" destOrd="0" presId="urn:microsoft.com/office/officeart/2005/8/layout/hierarchy1"/>
    <dgm:cxn modelId="{AF7975A0-276A-4101-954F-A7D5E2DE5985}" type="presParOf" srcId="{7C608EF3-410D-4616-855A-3DDCCB056824}" destId="{D0F64437-826B-48AF-8AA3-A2645458FB4C}" srcOrd="3" destOrd="0" presId="urn:microsoft.com/office/officeart/2005/8/layout/hierarchy1"/>
    <dgm:cxn modelId="{A4B6E3D7-2E46-47E9-BA50-6B807DFA6CB8}" type="presParOf" srcId="{D0F64437-826B-48AF-8AA3-A2645458FB4C}" destId="{70CF6F20-30FF-4003-9DF7-7821738B03D0}" srcOrd="0" destOrd="0" presId="urn:microsoft.com/office/officeart/2005/8/layout/hierarchy1"/>
    <dgm:cxn modelId="{43282AE1-BC8D-437D-9446-8BF1F94D3C85}" type="presParOf" srcId="{70CF6F20-30FF-4003-9DF7-7821738B03D0}" destId="{E739BF31-59FD-4B49-9E0D-26B5671FC34E}" srcOrd="0" destOrd="0" presId="urn:microsoft.com/office/officeart/2005/8/layout/hierarchy1"/>
    <dgm:cxn modelId="{1BFCD735-7BFF-410C-A4AB-9DD110B4D5B5}" type="presParOf" srcId="{70CF6F20-30FF-4003-9DF7-7821738B03D0}" destId="{58E80358-FDCE-4A0F-B372-436F2E1B1489}" srcOrd="1" destOrd="0" presId="urn:microsoft.com/office/officeart/2005/8/layout/hierarchy1"/>
    <dgm:cxn modelId="{240501A6-15BF-4EE6-A249-2DA744177C28}" type="presParOf" srcId="{D0F64437-826B-48AF-8AA3-A2645458FB4C}" destId="{9F7854A7-8868-4E05-A1D6-13497C94BB7A}" srcOrd="1" destOrd="0" presId="urn:microsoft.com/office/officeart/2005/8/layout/hierarchy1"/>
    <dgm:cxn modelId="{762C2E21-E89B-41FE-B32F-F9FD311B8247}" type="presParOf" srcId="{9F7854A7-8868-4E05-A1D6-13497C94BB7A}" destId="{86E51DC0-889F-4C8C-B040-4E44A18AE266}" srcOrd="0" destOrd="0" presId="urn:microsoft.com/office/officeart/2005/8/layout/hierarchy1"/>
    <dgm:cxn modelId="{9AB9286A-6318-4B5E-AC39-1AB233A0A43C}" type="presParOf" srcId="{9F7854A7-8868-4E05-A1D6-13497C94BB7A}" destId="{38822F4B-95F1-4658-88CF-9938D7D9C615}" srcOrd="1" destOrd="0" presId="urn:microsoft.com/office/officeart/2005/8/layout/hierarchy1"/>
    <dgm:cxn modelId="{AC1B3B94-310F-4241-88DE-38982AED4880}" type="presParOf" srcId="{38822F4B-95F1-4658-88CF-9938D7D9C615}" destId="{E27B67B5-A95D-4A09-AFFC-926AFAF7D901}" srcOrd="0" destOrd="0" presId="urn:microsoft.com/office/officeart/2005/8/layout/hierarchy1"/>
    <dgm:cxn modelId="{09B0ACE3-CFB6-4016-B30B-4B0C867FF969}" type="presParOf" srcId="{E27B67B5-A95D-4A09-AFFC-926AFAF7D901}" destId="{B077342F-51DE-4360-9427-E9CEF2BE0D47}" srcOrd="0" destOrd="0" presId="urn:microsoft.com/office/officeart/2005/8/layout/hierarchy1"/>
    <dgm:cxn modelId="{DAACFD72-1BB2-4408-9857-1A465CC64C6B}" type="presParOf" srcId="{E27B67B5-A95D-4A09-AFFC-926AFAF7D901}" destId="{06D92AD7-B15D-4210-BCF3-F918F6912A22}" srcOrd="1" destOrd="0" presId="urn:microsoft.com/office/officeart/2005/8/layout/hierarchy1"/>
    <dgm:cxn modelId="{D8161E24-65E6-47CF-AF4A-3282F817E582}" type="presParOf" srcId="{38822F4B-95F1-4658-88CF-9938D7D9C615}" destId="{D07EFAFC-6683-48BD-9C74-9CDA5CE5973A}" srcOrd="1" destOrd="0" presId="urn:microsoft.com/office/officeart/2005/8/layout/hierarchy1"/>
    <dgm:cxn modelId="{265DF91D-B248-48D7-8219-819295484FE3}" type="presParOf" srcId="{9F7854A7-8868-4E05-A1D6-13497C94BB7A}" destId="{45886AAE-2FD7-4D6D-9F06-DEFF0690A732}" srcOrd="2" destOrd="0" presId="urn:microsoft.com/office/officeart/2005/8/layout/hierarchy1"/>
    <dgm:cxn modelId="{A2450E80-9193-4DB4-9572-70B18932CE4B}" type="presParOf" srcId="{9F7854A7-8868-4E05-A1D6-13497C94BB7A}" destId="{EC33C77E-43CF-4F69-8B8A-EDB5CFFD3BB8}" srcOrd="3" destOrd="0" presId="urn:microsoft.com/office/officeart/2005/8/layout/hierarchy1"/>
    <dgm:cxn modelId="{5726A282-2864-45D6-BF88-C6B110DC772D}" type="presParOf" srcId="{EC33C77E-43CF-4F69-8B8A-EDB5CFFD3BB8}" destId="{3064DFEA-2ED1-4289-87A2-C7F799BE78FC}" srcOrd="0" destOrd="0" presId="urn:microsoft.com/office/officeart/2005/8/layout/hierarchy1"/>
    <dgm:cxn modelId="{1FA91829-3535-42D4-B0D6-684777033198}" type="presParOf" srcId="{3064DFEA-2ED1-4289-87A2-C7F799BE78FC}" destId="{62FBB2EF-F692-40E1-99D4-54626D9E3434}" srcOrd="0" destOrd="0" presId="urn:microsoft.com/office/officeart/2005/8/layout/hierarchy1"/>
    <dgm:cxn modelId="{5F366299-5F87-4DC6-8C1D-5B20B834FB7C}" type="presParOf" srcId="{3064DFEA-2ED1-4289-87A2-C7F799BE78FC}" destId="{CCF3914B-9A59-41B0-865B-217A394EC63C}" srcOrd="1" destOrd="0" presId="urn:microsoft.com/office/officeart/2005/8/layout/hierarchy1"/>
    <dgm:cxn modelId="{683D8B82-3CAF-4724-9856-6FB698E66BDB}" type="presParOf" srcId="{EC33C77E-43CF-4F69-8B8A-EDB5CFFD3BB8}" destId="{199C8C38-6B86-4702-A9E3-125A67F0BD5E}" srcOrd="1" destOrd="0" presId="urn:microsoft.com/office/officeart/2005/8/layout/hierarchy1"/>
    <dgm:cxn modelId="{06AD101B-BFC1-4B54-9810-CD463DC24280}" type="presParOf" srcId="{58CB3CAE-EAE4-413E-8295-0E2BFD2AE583}" destId="{3C57BB7A-DBED-4E40-BB8C-427B1BF5D9B2}" srcOrd="2" destOrd="0" presId="urn:microsoft.com/office/officeart/2005/8/layout/hierarchy1"/>
    <dgm:cxn modelId="{9F2EA30A-FCCF-4D2D-844D-4A1D830F1873}" type="presParOf" srcId="{58CB3CAE-EAE4-413E-8295-0E2BFD2AE583}" destId="{9C11EC96-4FCA-4C91-BB94-42F888076993}" srcOrd="3" destOrd="0" presId="urn:microsoft.com/office/officeart/2005/8/layout/hierarchy1"/>
    <dgm:cxn modelId="{1D1253D5-F552-4276-85E3-2E33F5271D27}" type="presParOf" srcId="{9C11EC96-4FCA-4C91-BB94-42F888076993}" destId="{64603B40-6AB8-46A0-8174-C5BF9B9BAF8F}" srcOrd="0" destOrd="0" presId="urn:microsoft.com/office/officeart/2005/8/layout/hierarchy1"/>
    <dgm:cxn modelId="{58DEFBEF-E15D-4C35-83AE-5EBDA29900F4}" type="presParOf" srcId="{64603B40-6AB8-46A0-8174-C5BF9B9BAF8F}" destId="{FEB1A8AB-0503-4895-9DDB-7EE78860442D}" srcOrd="0" destOrd="0" presId="urn:microsoft.com/office/officeart/2005/8/layout/hierarchy1"/>
    <dgm:cxn modelId="{DD8D0A48-BF42-4E27-9898-6F546018C3B6}" type="presParOf" srcId="{64603B40-6AB8-46A0-8174-C5BF9B9BAF8F}" destId="{5CA0CF0C-1357-4095-AC14-219D68D3726E}" srcOrd="1" destOrd="0" presId="urn:microsoft.com/office/officeart/2005/8/layout/hierarchy1"/>
    <dgm:cxn modelId="{176AE0DA-0751-4899-87D2-E3DFF08F103C}" type="presParOf" srcId="{9C11EC96-4FCA-4C91-BB94-42F888076993}" destId="{0E4A2688-02C6-495A-AF86-F2056DD5E93C}" srcOrd="1" destOrd="0" presId="urn:microsoft.com/office/officeart/2005/8/layout/hierarchy1"/>
    <dgm:cxn modelId="{E30D17A0-E879-4916-B357-8892F02D58CB}" type="presParOf" srcId="{0E4A2688-02C6-495A-AF86-F2056DD5E93C}" destId="{EE723F71-C3AC-463B-9CE0-B03F534C7B4C}" srcOrd="0" destOrd="0" presId="urn:microsoft.com/office/officeart/2005/8/layout/hierarchy1"/>
    <dgm:cxn modelId="{F1666853-D4F8-4834-A697-6F2B11B68764}" type="presParOf" srcId="{0E4A2688-02C6-495A-AF86-F2056DD5E93C}" destId="{3D04ECF5-B1D5-4AAC-A36D-7E1DDFEF70C2}" srcOrd="1" destOrd="0" presId="urn:microsoft.com/office/officeart/2005/8/layout/hierarchy1"/>
    <dgm:cxn modelId="{BD0F775A-16C7-4DC8-8F72-57472184D546}" type="presParOf" srcId="{3D04ECF5-B1D5-4AAC-A36D-7E1DDFEF70C2}" destId="{C7F03C83-6210-4DFE-B453-6EAE12A3BDA7}" srcOrd="0" destOrd="0" presId="urn:microsoft.com/office/officeart/2005/8/layout/hierarchy1"/>
    <dgm:cxn modelId="{A27FC62E-8200-479B-B3FA-62FA2259D80F}" type="presParOf" srcId="{C7F03C83-6210-4DFE-B453-6EAE12A3BDA7}" destId="{21D72A33-A97C-4D4D-8554-34C9A6B6E3AC}" srcOrd="0" destOrd="0" presId="urn:microsoft.com/office/officeart/2005/8/layout/hierarchy1"/>
    <dgm:cxn modelId="{2EA39D19-281F-4344-BBF4-1B515A6FBE6E}" type="presParOf" srcId="{C7F03C83-6210-4DFE-B453-6EAE12A3BDA7}" destId="{D3C79296-1F43-4DB6-8B46-556738B3779F}" srcOrd="1" destOrd="0" presId="urn:microsoft.com/office/officeart/2005/8/layout/hierarchy1"/>
    <dgm:cxn modelId="{D847C445-D1DA-4FA0-A6C4-026A55B94CC9}" type="presParOf" srcId="{3D04ECF5-B1D5-4AAC-A36D-7E1DDFEF70C2}" destId="{A187E3BE-33A5-468D-A94E-6E9D9CEDD352}" srcOrd="1" destOrd="0" presId="urn:microsoft.com/office/officeart/2005/8/layout/hierarchy1"/>
    <dgm:cxn modelId="{77A0E40E-0D3B-4365-B279-2A15E2514791}" type="presParOf" srcId="{A187E3BE-33A5-468D-A94E-6E9D9CEDD352}" destId="{1AE9CF44-47C9-4642-A7BD-67B6CBE3E0DA}" srcOrd="0" destOrd="0" presId="urn:microsoft.com/office/officeart/2005/8/layout/hierarchy1"/>
    <dgm:cxn modelId="{D24EF4B2-7527-4008-8D9F-D789FB0F068C}" type="presParOf" srcId="{A187E3BE-33A5-468D-A94E-6E9D9CEDD352}" destId="{BD1428D8-061B-48CF-8B76-D7BEACAB2C3B}" srcOrd="1" destOrd="0" presId="urn:microsoft.com/office/officeart/2005/8/layout/hierarchy1"/>
    <dgm:cxn modelId="{0873A35D-46E8-488D-828D-6C7F01719F9B}" type="presParOf" srcId="{BD1428D8-061B-48CF-8B76-D7BEACAB2C3B}" destId="{890DDA53-71E3-4FF3-BC7E-99A56C5F9EF8}" srcOrd="0" destOrd="0" presId="urn:microsoft.com/office/officeart/2005/8/layout/hierarchy1"/>
    <dgm:cxn modelId="{91751F2E-CE8A-433F-B7F2-6BA5F1967F68}" type="presParOf" srcId="{890DDA53-71E3-4FF3-BC7E-99A56C5F9EF8}" destId="{65E7C0D4-E3F8-40EF-85E4-10560D63A0F6}" srcOrd="0" destOrd="0" presId="urn:microsoft.com/office/officeart/2005/8/layout/hierarchy1"/>
    <dgm:cxn modelId="{03DE6121-0E14-4A3D-8253-662186723CE9}" type="presParOf" srcId="{890DDA53-71E3-4FF3-BC7E-99A56C5F9EF8}" destId="{CE3DE2A7-AD6D-4452-B619-1E7B1CBA259B}" srcOrd="1" destOrd="0" presId="urn:microsoft.com/office/officeart/2005/8/layout/hierarchy1"/>
    <dgm:cxn modelId="{E8D826EB-C37C-40AF-8B46-3D4336082C27}" type="presParOf" srcId="{BD1428D8-061B-48CF-8B76-D7BEACAB2C3B}" destId="{FFEE4F47-020D-4F07-BCFD-47F8AAF53E0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E9CF44-47C9-4642-A7BD-67B6CBE3E0DA}">
      <dsp:nvSpPr>
        <dsp:cNvPr id="0" name=""/>
        <dsp:cNvSpPr/>
      </dsp:nvSpPr>
      <dsp:spPr>
        <a:xfrm>
          <a:off x="3213863" y="1855855"/>
          <a:ext cx="91440" cy="216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723F71-C3AC-463B-9CE0-B03F534C7B4C}">
      <dsp:nvSpPr>
        <dsp:cNvPr id="0" name=""/>
        <dsp:cNvSpPr/>
      </dsp:nvSpPr>
      <dsp:spPr>
        <a:xfrm>
          <a:off x="3213863" y="1165437"/>
          <a:ext cx="91440" cy="216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57BB7A-DBED-4E40-BB8C-427B1BF5D9B2}">
      <dsp:nvSpPr>
        <dsp:cNvPr id="0" name=""/>
        <dsp:cNvSpPr/>
      </dsp:nvSpPr>
      <dsp:spPr>
        <a:xfrm>
          <a:off x="2348140" y="475018"/>
          <a:ext cx="911443" cy="216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798"/>
              </a:lnTo>
              <a:lnTo>
                <a:pt x="911443" y="147798"/>
              </a:lnTo>
              <a:lnTo>
                <a:pt x="911443" y="2168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886AAE-2FD7-4D6D-9F06-DEFF0690A732}">
      <dsp:nvSpPr>
        <dsp:cNvPr id="0" name=""/>
        <dsp:cNvSpPr/>
      </dsp:nvSpPr>
      <dsp:spPr>
        <a:xfrm>
          <a:off x="1892418" y="1855855"/>
          <a:ext cx="455721" cy="216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798"/>
              </a:lnTo>
              <a:lnTo>
                <a:pt x="455721" y="147798"/>
              </a:lnTo>
              <a:lnTo>
                <a:pt x="455721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E51DC0-889F-4C8C-B040-4E44A18AE266}">
      <dsp:nvSpPr>
        <dsp:cNvPr id="0" name=""/>
        <dsp:cNvSpPr/>
      </dsp:nvSpPr>
      <dsp:spPr>
        <a:xfrm>
          <a:off x="1436697" y="1855855"/>
          <a:ext cx="455721" cy="216882"/>
        </a:xfrm>
        <a:custGeom>
          <a:avLst/>
          <a:gdLst/>
          <a:ahLst/>
          <a:cxnLst/>
          <a:rect l="0" t="0" r="0" b="0"/>
          <a:pathLst>
            <a:path>
              <a:moveTo>
                <a:pt x="455721" y="0"/>
              </a:moveTo>
              <a:lnTo>
                <a:pt x="455721" y="147798"/>
              </a:lnTo>
              <a:lnTo>
                <a:pt x="0" y="147798"/>
              </a:lnTo>
              <a:lnTo>
                <a:pt x="0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D87AA2-D6CC-4184-BA9D-3BC42BF4487C}">
      <dsp:nvSpPr>
        <dsp:cNvPr id="0" name=""/>
        <dsp:cNvSpPr/>
      </dsp:nvSpPr>
      <dsp:spPr>
        <a:xfrm>
          <a:off x="1436697" y="1165437"/>
          <a:ext cx="455721" cy="216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798"/>
              </a:lnTo>
              <a:lnTo>
                <a:pt x="455721" y="147798"/>
              </a:lnTo>
              <a:lnTo>
                <a:pt x="455721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67B6A6-A154-4E02-99C0-BFBE7EEA838D}">
      <dsp:nvSpPr>
        <dsp:cNvPr id="0" name=""/>
        <dsp:cNvSpPr/>
      </dsp:nvSpPr>
      <dsp:spPr>
        <a:xfrm>
          <a:off x="980975" y="1165437"/>
          <a:ext cx="455721" cy="216882"/>
        </a:xfrm>
        <a:custGeom>
          <a:avLst/>
          <a:gdLst/>
          <a:ahLst/>
          <a:cxnLst/>
          <a:rect l="0" t="0" r="0" b="0"/>
          <a:pathLst>
            <a:path>
              <a:moveTo>
                <a:pt x="455721" y="0"/>
              </a:moveTo>
              <a:lnTo>
                <a:pt x="455721" y="147798"/>
              </a:lnTo>
              <a:lnTo>
                <a:pt x="0" y="147798"/>
              </a:lnTo>
              <a:lnTo>
                <a:pt x="0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041F55-DBD6-4151-A642-26182A3F0677}">
      <dsp:nvSpPr>
        <dsp:cNvPr id="0" name=""/>
        <dsp:cNvSpPr/>
      </dsp:nvSpPr>
      <dsp:spPr>
        <a:xfrm>
          <a:off x="1436697" y="475018"/>
          <a:ext cx="911443" cy="216882"/>
        </a:xfrm>
        <a:custGeom>
          <a:avLst/>
          <a:gdLst/>
          <a:ahLst/>
          <a:cxnLst/>
          <a:rect l="0" t="0" r="0" b="0"/>
          <a:pathLst>
            <a:path>
              <a:moveTo>
                <a:pt x="911443" y="0"/>
              </a:moveTo>
              <a:lnTo>
                <a:pt x="911443" y="147798"/>
              </a:lnTo>
              <a:lnTo>
                <a:pt x="0" y="147798"/>
              </a:lnTo>
              <a:lnTo>
                <a:pt x="0" y="2168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7111A-2FF4-4243-8502-C307DCFFFE1D}">
      <dsp:nvSpPr>
        <dsp:cNvPr id="0" name=""/>
        <dsp:cNvSpPr/>
      </dsp:nvSpPr>
      <dsp:spPr>
        <a:xfrm>
          <a:off x="1975277" y="1482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9A2008-E71E-4E08-931D-87776BAB4F67}">
      <dsp:nvSpPr>
        <dsp:cNvPr id="0" name=""/>
        <dsp:cNvSpPr/>
      </dsp:nvSpPr>
      <dsp:spPr>
        <a:xfrm>
          <a:off x="2058135" y="80198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1</a:t>
          </a:r>
          <a:endParaRPr lang="cs-CZ" sz="2000" kern="1200" dirty="0"/>
        </a:p>
      </dsp:txBody>
      <dsp:txXfrm>
        <a:off x="2072004" y="94067"/>
        <a:ext cx="717988" cy="445798"/>
      </dsp:txXfrm>
    </dsp:sp>
    <dsp:sp modelId="{11280AC9-984C-4EF4-AE17-FC9E376965B3}">
      <dsp:nvSpPr>
        <dsp:cNvPr id="0" name=""/>
        <dsp:cNvSpPr/>
      </dsp:nvSpPr>
      <dsp:spPr>
        <a:xfrm>
          <a:off x="1063834" y="691901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44902-12F2-4802-AE2A-5FC672223613}">
      <dsp:nvSpPr>
        <dsp:cNvPr id="0" name=""/>
        <dsp:cNvSpPr/>
      </dsp:nvSpPr>
      <dsp:spPr>
        <a:xfrm>
          <a:off x="1146692" y="770616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2</a:t>
          </a:r>
          <a:endParaRPr lang="cs-CZ" sz="2000" kern="1200" dirty="0"/>
        </a:p>
      </dsp:txBody>
      <dsp:txXfrm>
        <a:off x="1160561" y="784485"/>
        <a:ext cx="717988" cy="445798"/>
      </dsp:txXfrm>
    </dsp:sp>
    <dsp:sp modelId="{BCE56A59-5B7B-463A-9D98-D73BAE92D5F6}">
      <dsp:nvSpPr>
        <dsp:cNvPr id="0" name=""/>
        <dsp:cNvSpPr/>
      </dsp:nvSpPr>
      <dsp:spPr>
        <a:xfrm>
          <a:off x="608112" y="1382319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5CC6D6-A513-4048-AA10-68EBB6677DFB}">
      <dsp:nvSpPr>
        <dsp:cNvPr id="0" name=""/>
        <dsp:cNvSpPr/>
      </dsp:nvSpPr>
      <dsp:spPr>
        <a:xfrm>
          <a:off x="690971" y="1461034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3</a:t>
          </a:r>
          <a:endParaRPr lang="cs-CZ" sz="2000" kern="1200" dirty="0"/>
        </a:p>
      </dsp:txBody>
      <dsp:txXfrm>
        <a:off x="704840" y="1474903"/>
        <a:ext cx="717988" cy="445798"/>
      </dsp:txXfrm>
    </dsp:sp>
    <dsp:sp modelId="{E739BF31-59FD-4B49-9E0D-26B5671FC34E}">
      <dsp:nvSpPr>
        <dsp:cNvPr id="0" name=""/>
        <dsp:cNvSpPr/>
      </dsp:nvSpPr>
      <dsp:spPr>
        <a:xfrm>
          <a:off x="1519555" y="1382319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E80358-FDCE-4A0F-B372-436F2E1B1489}">
      <dsp:nvSpPr>
        <dsp:cNvPr id="0" name=""/>
        <dsp:cNvSpPr/>
      </dsp:nvSpPr>
      <dsp:spPr>
        <a:xfrm>
          <a:off x="1602414" y="1461034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4</a:t>
          </a:r>
          <a:endParaRPr lang="cs-CZ" sz="2000" kern="1200" dirty="0"/>
        </a:p>
      </dsp:txBody>
      <dsp:txXfrm>
        <a:off x="1616283" y="1474903"/>
        <a:ext cx="717988" cy="445798"/>
      </dsp:txXfrm>
    </dsp:sp>
    <dsp:sp modelId="{B077342F-51DE-4360-9427-E9CEF2BE0D47}">
      <dsp:nvSpPr>
        <dsp:cNvPr id="0" name=""/>
        <dsp:cNvSpPr/>
      </dsp:nvSpPr>
      <dsp:spPr>
        <a:xfrm>
          <a:off x="1063834" y="2072737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D92AD7-B15D-4210-BCF3-F918F6912A22}">
      <dsp:nvSpPr>
        <dsp:cNvPr id="0" name=""/>
        <dsp:cNvSpPr/>
      </dsp:nvSpPr>
      <dsp:spPr>
        <a:xfrm>
          <a:off x="1146692" y="2151453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5</a:t>
          </a:r>
          <a:endParaRPr lang="cs-CZ" sz="2000" kern="1200" dirty="0"/>
        </a:p>
      </dsp:txBody>
      <dsp:txXfrm>
        <a:off x="1160561" y="2165322"/>
        <a:ext cx="717988" cy="445798"/>
      </dsp:txXfrm>
    </dsp:sp>
    <dsp:sp modelId="{62FBB2EF-F692-40E1-99D4-54626D9E3434}">
      <dsp:nvSpPr>
        <dsp:cNvPr id="0" name=""/>
        <dsp:cNvSpPr/>
      </dsp:nvSpPr>
      <dsp:spPr>
        <a:xfrm>
          <a:off x="1975277" y="2072737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F3914B-9A59-41B0-865B-217A394EC63C}">
      <dsp:nvSpPr>
        <dsp:cNvPr id="0" name=""/>
        <dsp:cNvSpPr/>
      </dsp:nvSpPr>
      <dsp:spPr>
        <a:xfrm>
          <a:off x="2058135" y="2151453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6</a:t>
          </a:r>
          <a:endParaRPr lang="cs-CZ" sz="2000" kern="1200" dirty="0"/>
        </a:p>
      </dsp:txBody>
      <dsp:txXfrm>
        <a:off x="2072004" y="2165322"/>
        <a:ext cx="717988" cy="445798"/>
      </dsp:txXfrm>
    </dsp:sp>
    <dsp:sp modelId="{FEB1A8AB-0503-4895-9DDB-7EE78860442D}">
      <dsp:nvSpPr>
        <dsp:cNvPr id="0" name=""/>
        <dsp:cNvSpPr/>
      </dsp:nvSpPr>
      <dsp:spPr>
        <a:xfrm>
          <a:off x="2886720" y="691901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A0CF0C-1357-4095-AC14-219D68D3726E}">
      <dsp:nvSpPr>
        <dsp:cNvPr id="0" name=""/>
        <dsp:cNvSpPr/>
      </dsp:nvSpPr>
      <dsp:spPr>
        <a:xfrm>
          <a:off x="2969579" y="770616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7</a:t>
          </a:r>
          <a:endParaRPr lang="cs-CZ" sz="2000" kern="1200" dirty="0"/>
        </a:p>
      </dsp:txBody>
      <dsp:txXfrm>
        <a:off x="2983448" y="784485"/>
        <a:ext cx="717988" cy="445798"/>
      </dsp:txXfrm>
    </dsp:sp>
    <dsp:sp modelId="{21D72A33-A97C-4D4D-8554-34C9A6B6E3AC}">
      <dsp:nvSpPr>
        <dsp:cNvPr id="0" name=""/>
        <dsp:cNvSpPr/>
      </dsp:nvSpPr>
      <dsp:spPr>
        <a:xfrm>
          <a:off x="2886720" y="1382319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C79296-1F43-4DB6-8B46-556738B3779F}">
      <dsp:nvSpPr>
        <dsp:cNvPr id="0" name=""/>
        <dsp:cNvSpPr/>
      </dsp:nvSpPr>
      <dsp:spPr>
        <a:xfrm>
          <a:off x="2969579" y="1461034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8</a:t>
          </a:r>
          <a:endParaRPr lang="cs-CZ" sz="2000" kern="1200" dirty="0"/>
        </a:p>
      </dsp:txBody>
      <dsp:txXfrm>
        <a:off x="2983448" y="1474903"/>
        <a:ext cx="717988" cy="445798"/>
      </dsp:txXfrm>
    </dsp:sp>
    <dsp:sp modelId="{65E7C0D4-E3F8-40EF-85E4-10560D63A0F6}">
      <dsp:nvSpPr>
        <dsp:cNvPr id="0" name=""/>
        <dsp:cNvSpPr/>
      </dsp:nvSpPr>
      <dsp:spPr>
        <a:xfrm>
          <a:off x="2886720" y="2072737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3DE2A7-AD6D-4452-B619-1E7B1CBA259B}">
      <dsp:nvSpPr>
        <dsp:cNvPr id="0" name=""/>
        <dsp:cNvSpPr/>
      </dsp:nvSpPr>
      <dsp:spPr>
        <a:xfrm>
          <a:off x="2969579" y="2151453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9</a:t>
          </a:r>
          <a:endParaRPr lang="cs-CZ" sz="2000" kern="1200" dirty="0"/>
        </a:p>
      </dsp:txBody>
      <dsp:txXfrm>
        <a:off x="2983448" y="2165322"/>
        <a:ext cx="717988" cy="4457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E9CF44-47C9-4642-A7BD-67B6CBE3E0DA}">
      <dsp:nvSpPr>
        <dsp:cNvPr id="0" name=""/>
        <dsp:cNvSpPr/>
      </dsp:nvSpPr>
      <dsp:spPr>
        <a:xfrm>
          <a:off x="3213863" y="1855855"/>
          <a:ext cx="91440" cy="216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723F71-C3AC-463B-9CE0-B03F534C7B4C}">
      <dsp:nvSpPr>
        <dsp:cNvPr id="0" name=""/>
        <dsp:cNvSpPr/>
      </dsp:nvSpPr>
      <dsp:spPr>
        <a:xfrm>
          <a:off x="3213863" y="1165437"/>
          <a:ext cx="91440" cy="2168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57BB7A-DBED-4E40-BB8C-427B1BF5D9B2}">
      <dsp:nvSpPr>
        <dsp:cNvPr id="0" name=""/>
        <dsp:cNvSpPr/>
      </dsp:nvSpPr>
      <dsp:spPr>
        <a:xfrm>
          <a:off x="2348140" y="475018"/>
          <a:ext cx="911443" cy="216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798"/>
              </a:lnTo>
              <a:lnTo>
                <a:pt x="911443" y="147798"/>
              </a:lnTo>
              <a:lnTo>
                <a:pt x="911443" y="2168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886AAE-2FD7-4D6D-9F06-DEFF0690A732}">
      <dsp:nvSpPr>
        <dsp:cNvPr id="0" name=""/>
        <dsp:cNvSpPr/>
      </dsp:nvSpPr>
      <dsp:spPr>
        <a:xfrm>
          <a:off x="1892418" y="1855855"/>
          <a:ext cx="455721" cy="216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798"/>
              </a:lnTo>
              <a:lnTo>
                <a:pt x="455721" y="147798"/>
              </a:lnTo>
              <a:lnTo>
                <a:pt x="455721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E51DC0-889F-4C8C-B040-4E44A18AE266}">
      <dsp:nvSpPr>
        <dsp:cNvPr id="0" name=""/>
        <dsp:cNvSpPr/>
      </dsp:nvSpPr>
      <dsp:spPr>
        <a:xfrm>
          <a:off x="1436697" y="1855855"/>
          <a:ext cx="455721" cy="216882"/>
        </a:xfrm>
        <a:custGeom>
          <a:avLst/>
          <a:gdLst/>
          <a:ahLst/>
          <a:cxnLst/>
          <a:rect l="0" t="0" r="0" b="0"/>
          <a:pathLst>
            <a:path>
              <a:moveTo>
                <a:pt x="455721" y="0"/>
              </a:moveTo>
              <a:lnTo>
                <a:pt x="455721" y="147798"/>
              </a:lnTo>
              <a:lnTo>
                <a:pt x="0" y="147798"/>
              </a:lnTo>
              <a:lnTo>
                <a:pt x="0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D87AA2-D6CC-4184-BA9D-3BC42BF4487C}">
      <dsp:nvSpPr>
        <dsp:cNvPr id="0" name=""/>
        <dsp:cNvSpPr/>
      </dsp:nvSpPr>
      <dsp:spPr>
        <a:xfrm>
          <a:off x="1436697" y="1165437"/>
          <a:ext cx="455721" cy="216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798"/>
              </a:lnTo>
              <a:lnTo>
                <a:pt x="455721" y="147798"/>
              </a:lnTo>
              <a:lnTo>
                <a:pt x="455721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67B6A6-A154-4E02-99C0-BFBE7EEA838D}">
      <dsp:nvSpPr>
        <dsp:cNvPr id="0" name=""/>
        <dsp:cNvSpPr/>
      </dsp:nvSpPr>
      <dsp:spPr>
        <a:xfrm>
          <a:off x="980975" y="1165437"/>
          <a:ext cx="455721" cy="216882"/>
        </a:xfrm>
        <a:custGeom>
          <a:avLst/>
          <a:gdLst/>
          <a:ahLst/>
          <a:cxnLst/>
          <a:rect l="0" t="0" r="0" b="0"/>
          <a:pathLst>
            <a:path>
              <a:moveTo>
                <a:pt x="455721" y="0"/>
              </a:moveTo>
              <a:lnTo>
                <a:pt x="455721" y="147798"/>
              </a:lnTo>
              <a:lnTo>
                <a:pt x="0" y="147798"/>
              </a:lnTo>
              <a:lnTo>
                <a:pt x="0" y="2168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041F55-DBD6-4151-A642-26182A3F0677}">
      <dsp:nvSpPr>
        <dsp:cNvPr id="0" name=""/>
        <dsp:cNvSpPr/>
      </dsp:nvSpPr>
      <dsp:spPr>
        <a:xfrm>
          <a:off x="1436697" y="475018"/>
          <a:ext cx="911443" cy="216882"/>
        </a:xfrm>
        <a:custGeom>
          <a:avLst/>
          <a:gdLst/>
          <a:ahLst/>
          <a:cxnLst/>
          <a:rect l="0" t="0" r="0" b="0"/>
          <a:pathLst>
            <a:path>
              <a:moveTo>
                <a:pt x="911443" y="0"/>
              </a:moveTo>
              <a:lnTo>
                <a:pt x="911443" y="147798"/>
              </a:lnTo>
              <a:lnTo>
                <a:pt x="0" y="147798"/>
              </a:lnTo>
              <a:lnTo>
                <a:pt x="0" y="2168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7111A-2FF4-4243-8502-C307DCFFFE1D}">
      <dsp:nvSpPr>
        <dsp:cNvPr id="0" name=""/>
        <dsp:cNvSpPr/>
      </dsp:nvSpPr>
      <dsp:spPr>
        <a:xfrm>
          <a:off x="1975277" y="1482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9A2008-E71E-4E08-931D-87776BAB4F67}">
      <dsp:nvSpPr>
        <dsp:cNvPr id="0" name=""/>
        <dsp:cNvSpPr/>
      </dsp:nvSpPr>
      <dsp:spPr>
        <a:xfrm>
          <a:off x="2058135" y="80198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1</a:t>
          </a:r>
          <a:endParaRPr lang="cs-CZ" sz="2000" kern="1200" dirty="0"/>
        </a:p>
      </dsp:txBody>
      <dsp:txXfrm>
        <a:off x="2072004" y="94067"/>
        <a:ext cx="717988" cy="445798"/>
      </dsp:txXfrm>
    </dsp:sp>
    <dsp:sp modelId="{11280AC9-984C-4EF4-AE17-FC9E376965B3}">
      <dsp:nvSpPr>
        <dsp:cNvPr id="0" name=""/>
        <dsp:cNvSpPr/>
      </dsp:nvSpPr>
      <dsp:spPr>
        <a:xfrm>
          <a:off x="1063834" y="691901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44902-12F2-4802-AE2A-5FC672223613}">
      <dsp:nvSpPr>
        <dsp:cNvPr id="0" name=""/>
        <dsp:cNvSpPr/>
      </dsp:nvSpPr>
      <dsp:spPr>
        <a:xfrm>
          <a:off x="1146692" y="770616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2</a:t>
          </a:r>
          <a:endParaRPr lang="cs-CZ" sz="2000" kern="1200" dirty="0"/>
        </a:p>
      </dsp:txBody>
      <dsp:txXfrm>
        <a:off x="1160561" y="784485"/>
        <a:ext cx="717988" cy="445798"/>
      </dsp:txXfrm>
    </dsp:sp>
    <dsp:sp modelId="{BCE56A59-5B7B-463A-9D98-D73BAE92D5F6}">
      <dsp:nvSpPr>
        <dsp:cNvPr id="0" name=""/>
        <dsp:cNvSpPr/>
      </dsp:nvSpPr>
      <dsp:spPr>
        <a:xfrm>
          <a:off x="608112" y="1382319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5CC6D6-A513-4048-AA10-68EBB6677DFB}">
      <dsp:nvSpPr>
        <dsp:cNvPr id="0" name=""/>
        <dsp:cNvSpPr/>
      </dsp:nvSpPr>
      <dsp:spPr>
        <a:xfrm>
          <a:off x="690971" y="1461034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4</a:t>
          </a:r>
          <a:endParaRPr lang="cs-CZ" sz="2000" kern="1200" dirty="0"/>
        </a:p>
      </dsp:txBody>
      <dsp:txXfrm>
        <a:off x="704840" y="1474903"/>
        <a:ext cx="717988" cy="445798"/>
      </dsp:txXfrm>
    </dsp:sp>
    <dsp:sp modelId="{E739BF31-59FD-4B49-9E0D-26B5671FC34E}">
      <dsp:nvSpPr>
        <dsp:cNvPr id="0" name=""/>
        <dsp:cNvSpPr/>
      </dsp:nvSpPr>
      <dsp:spPr>
        <a:xfrm>
          <a:off x="1519555" y="1382319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E80358-FDCE-4A0F-B372-436F2E1B1489}">
      <dsp:nvSpPr>
        <dsp:cNvPr id="0" name=""/>
        <dsp:cNvSpPr/>
      </dsp:nvSpPr>
      <dsp:spPr>
        <a:xfrm>
          <a:off x="1602414" y="1461034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5</a:t>
          </a:r>
          <a:endParaRPr lang="cs-CZ" sz="2000" kern="1200" dirty="0"/>
        </a:p>
      </dsp:txBody>
      <dsp:txXfrm>
        <a:off x="1616283" y="1474903"/>
        <a:ext cx="717988" cy="445798"/>
      </dsp:txXfrm>
    </dsp:sp>
    <dsp:sp modelId="{B077342F-51DE-4360-9427-E9CEF2BE0D47}">
      <dsp:nvSpPr>
        <dsp:cNvPr id="0" name=""/>
        <dsp:cNvSpPr/>
      </dsp:nvSpPr>
      <dsp:spPr>
        <a:xfrm>
          <a:off x="1063834" y="2072737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D92AD7-B15D-4210-BCF3-F918F6912A22}">
      <dsp:nvSpPr>
        <dsp:cNvPr id="0" name=""/>
        <dsp:cNvSpPr/>
      </dsp:nvSpPr>
      <dsp:spPr>
        <a:xfrm>
          <a:off x="1146692" y="2151453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7</a:t>
          </a:r>
          <a:endParaRPr lang="cs-CZ" sz="2000" kern="1200" dirty="0"/>
        </a:p>
      </dsp:txBody>
      <dsp:txXfrm>
        <a:off x="1160561" y="2165322"/>
        <a:ext cx="717988" cy="445798"/>
      </dsp:txXfrm>
    </dsp:sp>
    <dsp:sp modelId="{62FBB2EF-F692-40E1-99D4-54626D9E3434}">
      <dsp:nvSpPr>
        <dsp:cNvPr id="0" name=""/>
        <dsp:cNvSpPr/>
      </dsp:nvSpPr>
      <dsp:spPr>
        <a:xfrm>
          <a:off x="1975277" y="2072737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F3914B-9A59-41B0-865B-217A394EC63C}">
      <dsp:nvSpPr>
        <dsp:cNvPr id="0" name=""/>
        <dsp:cNvSpPr/>
      </dsp:nvSpPr>
      <dsp:spPr>
        <a:xfrm>
          <a:off x="2058135" y="2151453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8</a:t>
          </a:r>
          <a:endParaRPr lang="cs-CZ" sz="2000" kern="1200" dirty="0"/>
        </a:p>
      </dsp:txBody>
      <dsp:txXfrm>
        <a:off x="2072004" y="2165322"/>
        <a:ext cx="717988" cy="445798"/>
      </dsp:txXfrm>
    </dsp:sp>
    <dsp:sp modelId="{FEB1A8AB-0503-4895-9DDB-7EE78860442D}">
      <dsp:nvSpPr>
        <dsp:cNvPr id="0" name=""/>
        <dsp:cNvSpPr/>
      </dsp:nvSpPr>
      <dsp:spPr>
        <a:xfrm>
          <a:off x="2886720" y="691901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A0CF0C-1357-4095-AC14-219D68D3726E}">
      <dsp:nvSpPr>
        <dsp:cNvPr id="0" name=""/>
        <dsp:cNvSpPr/>
      </dsp:nvSpPr>
      <dsp:spPr>
        <a:xfrm>
          <a:off x="2969579" y="770616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3</a:t>
          </a:r>
          <a:endParaRPr lang="cs-CZ" sz="2000" kern="1200" dirty="0"/>
        </a:p>
      </dsp:txBody>
      <dsp:txXfrm>
        <a:off x="2983448" y="784485"/>
        <a:ext cx="717988" cy="445798"/>
      </dsp:txXfrm>
    </dsp:sp>
    <dsp:sp modelId="{21D72A33-A97C-4D4D-8554-34C9A6B6E3AC}">
      <dsp:nvSpPr>
        <dsp:cNvPr id="0" name=""/>
        <dsp:cNvSpPr/>
      </dsp:nvSpPr>
      <dsp:spPr>
        <a:xfrm>
          <a:off x="2886720" y="1382319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C79296-1F43-4DB6-8B46-556738B3779F}">
      <dsp:nvSpPr>
        <dsp:cNvPr id="0" name=""/>
        <dsp:cNvSpPr/>
      </dsp:nvSpPr>
      <dsp:spPr>
        <a:xfrm>
          <a:off x="2969579" y="1461034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6</a:t>
          </a:r>
          <a:endParaRPr lang="cs-CZ" sz="2000" kern="1200" dirty="0"/>
        </a:p>
      </dsp:txBody>
      <dsp:txXfrm>
        <a:off x="2983448" y="1474903"/>
        <a:ext cx="717988" cy="445798"/>
      </dsp:txXfrm>
    </dsp:sp>
    <dsp:sp modelId="{65E7C0D4-E3F8-40EF-85E4-10560D63A0F6}">
      <dsp:nvSpPr>
        <dsp:cNvPr id="0" name=""/>
        <dsp:cNvSpPr/>
      </dsp:nvSpPr>
      <dsp:spPr>
        <a:xfrm>
          <a:off x="2886720" y="2072737"/>
          <a:ext cx="745726" cy="473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3DE2A7-AD6D-4452-B619-1E7B1CBA259B}">
      <dsp:nvSpPr>
        <dsp:cNvPr id="0" name=""/>
        <dsp:cNvSpPr/>
      </dsp:nvSpPr>
      <dsp:spPr>
        <a:xfrm>
          <a:off x="2969579" y="2151453"/>
          <a:ext cx="745726" cy="473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9</a:t>
          </a:r>
          <a:endParaRPr lang="cs-CZ" sz="2000" kern="1200" dirty="0"/>
        </a:p>
      </dsp:txBody>
      <dsp:txXfrm>
        <a:off x="2983448" y="2165322"/>
        <a:ext cx="717988" cy="4457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9" name="Obrázek 8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ázek 9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9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2" name="Obrázek 11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Obrázek 12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8" name="Obrázek 7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4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7" name="Obrázek 6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Graph theory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Gra</a:t>
            </a:r>
            <a:r>
              <a:rPr lang="en-US" dirty="0" err="1"/>
              <a:t>ph</a:t>
            </a:r>
            <a:r>
              <a:rPr lang="cs-CZ" dirty="0"/>
              <a:t> – </a:t>
            </a:r>
            <a:r>
              <a:rPr lang="en-US" dirty="0"/>
              <a:t>shortest path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Johnson</a:t>
            </a:r>
            <a:r>
              <a:rPr lang="en-US" dirty="0" smtClean="0"/>
              <a:t>’s</a:t>
            </a:r>
            <a:r>
              <a:rPr lang="cs-CZ" dirty="0" smtClean="0"/>
              <a:t> </a:t>
            </a:r>
            <a:r>
              <a:rPr lang="cs-CZ" dirty="0" err="1" smtClean="0"/>
              <a:t>algorit</a:t>
            </a:r>
            <a:r>
              <a:rPr lang="en-US" dirty="0" smtClean="0"/>
              <a:t>h</a:t>
            </a:r>
            <a:r>
              <a:rPr lang="cs-CZ" dirty="0" smtClean="0"/>
              <a:t>m</a:t>
            </a:r>
            <a:endParaRPr lang="cs-CZ" dirty="0" smtClean="0"/>
          </a:p>
          <a:p>
            <a:pPr lvl="1"/>
            <a:r>
              <a:rPr lang="en-US" dirty="0"/>
              <a:t> find the shortest paths between all pairs of vertices in a sparse, edge weighted, directed graph. It allows some of the edge weights to be negative </a:t>
            </a:r>
            <a:r>
              <a:rPr lang="en-US" dirty="0" smtClean="0"/>
              <a:t>numbers</a:t>
            </a:r>
          </a:p>
          <a:p>
            <a:pPr lvl="1"/>
            <a:r>
              <a:rPr lang="cs-CZ" i="1" dirty="0" smtClean="0"/>
              <a:t>O(V</a:t>
            </a:r>
            <a:r>
              <a:rPr lang="cs-CZ" i="1" baseline="30000" dirty="0" smtClean="0"/>
              <a:t>2</a:t>
            </a:r>
            <a:r>
              <a:rPr lang="cs-CZ" i="1" dirty="0" smtClean="0"/>
              <a:t> </a:t>
            </a:r>
            <a:r>
              <a:rPr lang="cs-CZ" dirty="0" smtClean="0"/>
              <a:t>log</a:t>
            </a:r>
            <a:r>
              <a:rPr lang="cs-CZ" baseline="-25000" dirty="0" smtClean="0"/>
              <a:t>2</a:t>
            </a:r>
            <a:r>
              <a:rPr lang="cs-CZ" dirty="0" smtClean="0"/>
              <a:t>(</a:t>
            </a:r>
            <a:r>
              <a:rPr lang="cs-CZ" i="1" dirty="0" smtClean="0"/>
              <a:t>V)+ VE)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009747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theory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graph is a pair (V, E), where</a:t>
            </a:r>
          </a:p>
          <a:p>
            <a:pPr lvl="1"/>
            <a:r>
              <a:rPr lang="en-US" dirty="0"/>
              <a:t>V is a set of nodes, called vertices</a:t>
            </a:r>
          </a:p>
          <a:p>
            <a:pPr lvl="1"/>
            <a:r>
              <a:rPr lang="en-US" dirty="0"/>
              <a:t>E is a collection of pairs of vertices, called edges</a:t>
            </a:r>
          </a:p>
          <a:p>
            <a:pPr lvl="1"/>
            <a:r>
              <a:rPr lang="en-US" dirty="0"/>
              <a:t>Vertices and edges are positions and store elements</a:t>
            </a:r>
          </a:p>
          <a:p>
            <a:r>
              <a:rPr lang="en-US" dirty="0" smtClean="0"/>
              <a:t>Types of edges</a:t>
            </a:r>
            <a:endParaRPr lang="cs-CZ" dirty="0" smtClean="0"/>
          </a:p>
          <a:p>
            <a:pPr lvl="1"/>
            <a:r>
              <a:rPr lang="en-US" dirty="0" smtClean="0"/>
              <a:t>Directed</a:t>
            </a:r>
            <a:r>
              <a:rPr lang="cs-CZ" dirty="0" smtClean="0"/>
              <a:t> </a:t>
            </a:r>
            <a:r>
              <a:rPr lang="cs-CZ" dirty="0" smtClean="0"/>
              <a:t>– </a:t>
            </a:r>
            <a:r>
              <a:rPr lang="en-US" altLang="cs-CZ" dirty="0"/>
              <a:t>ordered pair of vertices</a:t>
            </a:r>
            <a:r>
              <a:rPr lang="en-US" altLang="cs-CZ" dirty="0">
                <a:latin typeface="Times New Roman" pitchFamily="18" charset="0"/>
              </a:rPr>
              <a:t> (</a:t>
            </a:r>
            <a:r>
              <a:rPr lang="en-US" altLang="cs-CZ" b="1" i="1" dirty="0" err="1" smtClean="0">
                <a:latin typeface="Times New Roman" pitchFamily="18" charset="0"/>
              </a:rPr>
              <a:t>u</a:t>
            </a:r>
            <a:r>
              <a:rPr lang="en-US" altLang="cs-CZ" dirty="0" err="1" smtClean="0">
                <a:latin typeface="Times New Roman" pitchFamily="18" charset="0"/>
              </a:rPr>
              <a:t>,</a:t>
            </a:r>
            <a:r>
              <a:rPr lang="en-US" altLang="cs-CZ" b="1" i="1" dirty="0" err="1" smtClean="0">
                <a:latin typeface="Times New Roman" pitchFamily="18" charset="0"/>
              </a:rPr>
              <a:t>v</a:t>
            </a:r>
            <a:r>
              <a:rPr lang="en-US" altLang="cs-CZ" dirty="0" smtClean="0">
                <a:latin typeface="Times New Roman" pitchFamily="18" charset="0"/>
              </a:rPr>
              <a:t>), </a:t>
            </a:r>
            <a:r>
              <a:rPr lang="en-US" altLang="cs-CZ" dirty="0" smtClean="0"/>
              <a:t>first </a:t>
            </a:r>
            <a:r>
              <a:rPr lang="en-US" altLang="cs-CZ" dirty="0"/>
              <a:t>vertex </a:t>
            </a:r>
            <a:r>
              <a:rPr lang="en-US" altLang="cs-CZ" b="1" i="1" dirty="0">
                <a:latin typeface="Times New Roman" pitchFamily="18" charset="0"/>
              </a:rPr>
              <a:t>u</a:t>
            </a:r>
            <a:r>
              <a:rPr lang="en-US" altLang="cs-CZ" dirty="0"/>
              <a:t> is the </a:t>
            </a:r>
            <a:r>
              <a:rPr lang="en-US" altLang="cs-CZ" dirty="0" smtClean="0"/>
              <a:t>origin, second </a:t>
            </a:r>
            <a:r>
              <a:rPr lang="en-US" altLang="cs-CZ" dirty="0"/>
              <a:t>vertex </a:t>
            </a:r>
            <a:r>
              <a:rPr lang="en-US" altLang="cs-CZ" b="1" i="1" dirty="0">
                <a:latin typeface="Times New Roman" pitchFamily="18" charset="0"/>
              </a:rPr>
              <a:t>v</a:t>
            </a:r>
            <a:r>
              <a:rPr lang="en-US" altLang="cs-CZ" dirty="0"/>
              <a:t> is the destination</a:t>
            </a:r>
          </a:p>
          <a:p>
            <a:pPr lvl="1"/>
            <a:r>
              <a:rPr lang="en-US" dirty="0" smtClean="0"/>
              <a:t>Undirected</a:t>
            </a:r>
            <a:r>
              <a:rPr lang="cs-CZ" dirty="0" smtClean="0"/>
              <a:t> </a:t>
            </a:r>
            <a:r>
              <a:rPr lang="cs-CZ" dirty="0" smtClean="0"/>
              <a:t>- </a:t>
            </a:r>
            <a:r>
              <a:rPr lang="en-US" altLang="cs-CZ" dirty="0"/>
              <a:t>unordered pair of vertices</a:t>
            </a:r>
            <a:r>
              <a:rPr lang="en-US" altLang="cs-CZ" dirty="0">
                <a:latin typeface="Times New Roman" pitchFamily="18" charset="0"/>
              </a:rPr>
              <a:t> (</a:t>
            </a:r>
            <a:r>
              <a:rPr lang="en-US" altLang="cs-CZ" b="1" i="1" dirty="0" err="1">
                <a:latin typeface="Times New Roman" pitchFamily="18" charset="0"/>
              </a:rPr>
              <a:t>u</a:t>
            </a:r>
            <a:r>
              <a:rPr lang="en-US" altLang="cs-CZ" dirty="0" err="1">
                <a:latin typeface="Times New Roman" pitchFamily="18" charset="0"/>
              </a:rPr>
              <a:t>,</a:t>
            </a:r>
            <a:r>
              <a:rPr lang="en-US" altLang="cs-CZ" b="1" i="1" dirty="0" err="1">
                <a:latin typeface="Times New Roman" pitchFamily="18" charset="0"/>
              </a:rPr>
              <a:t>v</a:t>
            </a:r>
            <a:r>
              <a:rPr lang="en-US" altLang="cs-CZ" dirty="0">
                <a:latin typeface="Times New Roman" pitchFamily="18" charset="0"/>
              </a:rPr>
              <a:t>)</a:t>
            </a:r>
          </a:p>
          <a:p>
            <a:pPr lvl="1"/>
            <a:r>
              <a:rPr lang="en-US" dirty="0" smtClean="0"/>
              <a:t>Loops</a:t>
            </a:r>
            <a:r>
              <a:rPr lang="cs-CZ" dirty="0" smtClean="0"/>
              <a:t> </a:t>
            </a:r>
            <a:r>
              <a:rPr lang="cs-CZ" dirty="0" smtClean="0"/>
              <a:t>– </a:t>
            </a:r>
            <a:r>
              <a:rPr lang="en-US" dirty="0"/>
              <a:t>edge that connects a vertex to itself</a:t>
            </a:r>
            <a:endParaRPr lang="cs-CZ" dirty="0" smtClean="0"/>
          </a:p>
          <a:p>
            <a:pPr lvl="1"/>
            <a:r>
              <a:rPr lang="en-US" dirty="0" smtClean="0"/>
              <a:t>Multiple edges</a:t>
            </a:r>
            <a:r>
              <a:rPr lang="cs-CZ" dirty="0" smtClean="0"/>
              <a:t> – </a:t>
            </a:r>
            <a:r>
              <a:rPr lang="en-US" dirty="0" smtClean="0"/>
              <a:t>between edges </a:t>
            </a:r>
            <a:r>
              <a:rPr lang="en-US" altLang="cs-CZ" dirty="0">
                <a:latin typeface="Times New Roman" pitchFamily="18" charset="0"/>
              </a:rPr>
              <a:t>(</a:t>
            </a:r>
            <a:r>
              <a:rPr lang="en-US" altLang="cs-CZ" b="1" i="1" dirty="0" err="1" smtClean="0">
                <a:latin typeface="Times New Roman" pitchFamily="18" charset="0"/>
              </a:rPr>
              <a:t>u</a:t>
            </a:r>
            <a:r>
              <a:rPr lang="en-US" altLang="cs-CZ" dirty="0" err="1" smtClean="0">
                <a:latin typeface="Times New Roman" pitchFamily="18" charset="0"/>
              </a:rPr>
              <a:t>,</a:t>
            </a:r>
            <a:r>
              <a:rPr lang="en-US" altLang="cs-CZ" b="1" i="1" dirty="0" err="1" smtClean="0">
                <a:latin typeface="Times New Roman" pitchFamily="18" charset="0"/>
              </a:rPr>
              <a:t>v</a:t>
            </a:r>
            <a:r>
              <a:rPr lang="en-US" altLang="cs-CZ" dirty="0" smtClean="0">
                <a:latin typeface="Times New Roman" pitchFamily="18" charset="0"/>
              </a:rPr>
              <a:t>) is more than one edge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014248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theory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Typ</a:t>
            </a:r>
            <a:r>
              <a:rPr lang="en-US" dirty="0" err="1" smtClean="0"/>
              <a:t>es</a:t>
            </a:r>
            <a:r>
              <a:rPr lang="en-US" dirty="0" smtClean="0"/>
              <a:t> of graphs</a:t>
            </a:r>
            <a:endParaRPr lang="cs-CZ" dirty="0"/>
          </a:p>
          <a:p>
            <a:pPr lvl="1"/>
            <a:r>
              <a:rPr lang="en-US" dirty="0" smtClean="0"/>
              <a:t>Directed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en-US" dirty="0" smtClean="0"/>
              <a:t>all edges are direct</a:t>
            </a:r>
            <a:endParaRPr lang="cs-CZ" dirty="0"/>
          </a:p>
          <a:p>
            <a:pPr lvl="1"/>
            <a:r>
              <a:rPr lang="en-US" dirty="0" smtClean="0"/>
              <a:t>Undirected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en-US" dirty="0" smtClean="0"/>
              <a:t>all edges are undirected</a:t>
            </a:r>
            <a:endParaRPr lang="cs-CZ" dirty="0" smtClean="0"/>
          </a:p>
          <a:p>
            <a:pPr lvl="1"/>
            <a:r>
              <a:rPr lang="cs-CZ" dirty="0" err="1" smtClean="0"/>
              <a:t>Multigra</a:t>
            </a:r>
            <a:r>
              <a:rPr lang="en-US" dirty="0" err="1" smtClean="0"/>
              <a:t>ph</a:t>
            </a:r>
            <a:r>
              <a:rPr lang="cs-CZ" dirty="0" smtClean="0"/>
              <a:t> </a:t>
            </a:r>
            <a:r>
              <a:rPr lang="cs-CZ" dirty="0" smtClean="0"/>
              <a:t>– </a:t>
            </a:r>
            <a:r>
              <a:rPr lang="en-US" dirty="0" smtClean="0"/>
              <a:t>contains multiple edges</a:t>
            </a:r>
            <a:endParaRPr lang="cs-CZ" dirty="0" smtClean="0"/>
          </a:p>
          <a:p>
            <a:r>
              <a:rPr lang="en-US" dirty="0" smtClean="0"/>
              <a:t>Terminology</a:t>
            </a:r>
            <a:endParaRPr lang="cs-CZ" dirty="0"/>
          </a:p>
          <a:p>
            <a:pPr lvl="1"/>
            <a:r>
              <a:rPr lang="en-US" dirty="0"/>
              <a:t>End vertices (or endpoints) of an </a:t>
            </a:r>
            <a:r>
              <a:rPr lang="en-US" dirty="0" smtClean="0"/>
              <a:t>edge</a:t>
            </a:r>
            <a:endParaRPr lang="en-US" dirty="0"/>
          </a:p>
          <a:p>
            <a:pPr lvl="1"/>
            <a:r>
              <a:rPr lang="en-US" dirty="0"/>
              <a:t>Edges incident on a vertex</a:t>
            </a:r>
          </a:p>
          <a:p>
            <a:pPr lvl="1"/>
            <a:r>
              <a:rPr lang="en-US" dirty="0" smtClean="0"/>
              <a:t>Adjacent </a:t>
            </a:r>
            <a:r>
              <a:rPr lang="en-US" dirty="0"/>
              <a:t>vertices</a:t>
            </a:r>
          </a:p>
          <a:p>
            <a:pPr lvl="1"/>
            <a:r>
              <a:rPr lang="en-US" dirty="0" smtClean="0"/>
              <a:t>Degree </a:t>
            </a:r>
            <a:r>
              <a:rPr lang="en-US" dirty="0"/>
              <a:t>of a vertex</a:t>
            </a:r>
          </a:p>
          <a:p>
            <a:pPr lvl="1"/>
            <a:r>
              <a:rPr lang="en-US" dirty="0" smtClean="0"/>
              <a:t>Parallel </a:t>
            </a:r>
            <a:r>
              <a:rPr lang="en-US" dirty="0"/>
              <a:t>edges</a:t>
            </a:r>
          </a:p>
          <a:p>
            <a:pPr lvl="1"/>
            <a:r>
              <a:rPr lang="en-US" dirty="0" smtClean="0"/>
              <a:t>Self-loop</a:t>
            </a:r>
            <a:endParaRPr lang="en-US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733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theory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Path</a:t>
            </a:r>
          </a:p>
          <a:p>
            <a:pPr lvl="1"/>
            <a:r>
              <a:rPr lang="en-US" dirty="0"/>
              <a:t>sequence of alternating vertices and edges </a:t>
            </a:r>
          </a:p>
          <a:p>
            <a:pPr lvl="1"/>
            <a:r>
              <a:rPr lang="en-US" dirty="0"/>
              <a:t>begins with a vertex</a:t>
            </a:r>
          </a:p>
          <a:p>
            <a:pPr lvl="1"/>
            <a:r>
              <a:rPr lang="en-US" dirty="0"/>
              <a:t>ends with a vertex</a:t>
            </a:r>
          </a:p>
          <a:p>
            <a:pPr lvl="1"/>
            <a:r>
              <a:rPr lang="en-US" dirty="0"/>
              <a:t>each edge is preceded and followed by its endpoints</a:t>
            </a:r>
          </a:p>
          <a:p>
            <a:r>
              <a:rPr lang="en-US" dirty="0"/>
              <a:t>Simple path</a:t>
            </a:r>
          </a:p>
          <a:p>
            <a:pPr lvl="1"/>
            <a:r>
              <a:rPr lang="en-US" dirty="0"/>
              <a:t>path such that all its vertices and edges are </a:t>
            </a:r>
            <a:r>
              <a:rPr lang="en-US" dirty="0" smtClean="0"/>
              <a:t>distinct</a:t>
            </a:r>
          </a:p>
          <a:p>
            <a:r>
              <a:rPr lang="en-US" dirty="0"/>
              <a:t>Cycle</a:t>
            </a:r>
          </a:p>
          <a:p>
            <a:pPr lvl="1"/>
            <a:r>
              <a:rPr lang="en-US" dirty="0"/>
              <a:t>circular sequence of alternating vertices and edges </a:t>
            </a:r>
          </a:p>
          <a:p>
            <a:pPr lvl="1"/>
            <a:r>
              <a:rPr lang="en-US" dirty="0"/>
              <a:t>each edge is preceded and followed by its endpoints</a:t>
            </a:r>
          </a:p>
          <a:p>
            <a:r>
              <a:rPr lang="en-US" dirty="0"/>
              <a:t>Simple cycle</a:t>
            </a:r>
          </a:p>
          <a:p>
            <a:pPr lvl="1"/>
            <a:r>
              <a:rPr lang="en-US" dirty="0"/>
              <a:t>cycle such that all its vertices and edges are distinct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899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theory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Electronic</a:t>
            </a:r>
            <a:r>
              <a:rPr lang="cs-CZ" dirty="0"/>
              <a:t> </a:t>
            </a:r>
            <a:r>
              <a:rPr lang="cs-CZ" dirty="0" err="1"/>
              <a:t>circuits</a:t>
            </a:r>
            <a:endParaRPr lang="cs-CZ" dirty="0"/>
          </a:p>
          <a:p>
            <a:pPr lvl="1"/>
            <a:r>
              <a:rPr lang="cs-CZ" dirty="0" err="1"/>
              <a:t>Printed</a:t>
            </a:r>
            <a:r>
              <a:rPr lang="cs-CZ" dirty="0"/>
              <a:t> </a:t>
            </a:r>
            <a:r>
              <a:rPr lang="cs-CZ" dirty="0" err="1"/>
              <a:t>circuit</a:t>
            </a:r>
            <a:r>
              <a:rPr lang="cs-CZ" dirty="0"/>
              <a:t> </a:t>
            </a:r>
            <a:r>
              <a:rPr lang="cs-CZ" dirty="0" err="1"/>
              <a:t>board</a:t>
            </a:r>
            <a:endParaRPr lang="cs-CZ" dirty="0"/>
          </a:p>
          <a:p>
            <a:pPr lvl="1"/>
            <a:r>
              <a:rPr lang="cs-CZ" dirty="0" err="1"/>
              <a:t>Integrated</a:t>
            </a:r>
            <a:r>
              <a:rPr lang="cs-CZ" dirty="0"/>
              <a:t> </a:t>
            </a:r>
            <a:r>
              <a:rPr lang="cs-CZ" dirty="0" err="1"/>
              <a:t>circuit</a:t>
            </a:r>
            <a:endParaRPr lang="cs-CZ" dirty="0"/>
          </a:p>
          <a:p>
            <a:r>
              <a:rPr lang="cs-CZ" dirty="0" err="1"/>
              <a:t>Transportation</a:t>
            </a:r>
            <a:r>
              <a:rPr lang="cs-CZ" dirty="0"/>
              <a:t> </a:t>
            </a:r>
            <a:r>
              <a:rPr lang="cs-CZ" dirty="0" err="1"/>
              <a:t>networks</a:t>
            </a:r>
            <a:endParaRPr lang="cs-CZ" dirty="0"/>
          </a:p>
          <a:p>
            <a:pPr lvl="1"/>
            <a:r>
              <a:rPr lang="cs-CZ" dirty="0" err="1"/>
              <a:t>Highway</a:t>
            </a:r>
            <a:r>
              <a:rPr lang="cs-CZ" dirty="0"/>
              <a:t> network</a:t>
            </a:r>
          </a:p>
          <a:p>
            <a:pPr lvl="1"/>
            <a:r>
              <a:rPr lang="cs-CZ" dirty="0" err="1"/>
              <a:t>Flight</a:t>
            </a:r>
            <a:r>
              <a:rPr lang="cs-CZ" dirty="0"/>
              <a:t> network</a:t>
            </a:r>
          </a:p>
          <a:p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networks</a:t>
            </a:r>
            <a:endParaRPr lang="cs-CZ" dirty="0"/>
          </a:p>
          <a:p>
            <a:pPr lvl="1"/>
            <a:r>
              <a:rPr lang="cs-CZ" dirty="0" err="1"/>
              <a:t>Local</a:t>
            </a:r>
            <a:r>
              <a:rPr lang="cs-CZ" dirty="0"/>
              <a:t> area network</a:t>
            </a:r>
          </a:p>
          <a:p>
            <a:pPr lvl="1"/>
            <a:r>
              <a:rPr lang="cs-CZ" dirty="0" smtClean="0"/>
              <a:t>Internet</a:t>
            </a:r>
            <a:endParaRPr lang="cs-CZ" dirty="0"/>
          </a:p>
          <a:p>
            <a:pPr lvl="1"/>
            <a:r>
              <a:rPr lang="cs-CZ" dirty="0"/>
              <a:t>Web</a:t>
            </a:r>
          </a:p>
          <a:p>
            <a:r>
              <a:rPr lang="cs-CZ" dirty="0" err="1"/>
              <a:t>Databases</a:t>
            </a:r>
            <a:endParaRPr lang="cs-CZ" dirty="0"/>
          </a:p>
          <a:p>
            <a:pPr lvl="1"/>
            <a:r>
              <a:rPr lang="cs-CZ" dirty="0"/>
              <a:t>Entity-</a:t>
            </a:r>
            <a:r>
              <a:rPr lang="cs-CZ" dirty="0" err="1"/>
              <a:t>relationship</a:t>
            </a:r>
            <a:r>
              <a:rPr lang="cs-CZ" dirty="0"/>
              <a:t> diagram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9676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Gra</a:t>
            </a:r>
            <a:r>
              <a:rPr lang="en-US" dirty="0" err="1" smtClean="0"/>
              <a:t>ph</a:t>
            </a:r>
            <a:r>
              <a:rPr lang="cs-CZ" dirty="0" smtClean="0"/>
              <a:t> </a:t>
            </a:r>
            <a:r>
              <a:rPr lang="cs-CZ" dirty="0" smtClean="0"/>
              <a:t>– ADT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3">
            <a:normAutofit/>
          </a:bodyPr>
          <a:lstStyle/>
          <a:p>
            <a:r>
              <a:rPr lang="en-US" altLang="cs-CZ" dirty="0" err="1"/>
              <a:t>Accessor</a:t>
            </a:r>
            <a:r>
              <a:rPr lang="en-US" altLang="cs-CZ" dirty="0"/>
              <a:t> methods</a:t>
            </a:r>
          </a:p>
          <a:p>
            <a:pPr lvl="1"/>
            <a:r>
              <a:rPr lang="cs-CZ" b="1" dirty="0" err="1" smtClean="0"/>
              <a:t>aVertex</a:t>
            </a:r>
            <a:r>
              <a:rPr lang="cs-CZ" b="1" dirty="0" smtClean="0"/>
              <a:t>()</a:t>
            </a:r>
          </a:p>
          <a:p>
            <a:pPr lvl="1"/>
            <a:r>
              <a:rPr lang="cs-CZ" b="1" dirty="0" err="1" smtClean="0"/>
              <a:t>incidentEdges</a:t>
            </a:r>
            <a:r>
              <a:rPr lang="cs-CZ" b="1" dirty="0" smtClean="0"/>
              <a:t>(v)</a:t>
            </a:r>
          </a:p>
          <a:p>
            <a:pPr lvl="1"/>
            <a:r>
              <a:rPr lang="cs-CZ" b="1" dirty="0" err="1" smtClean="0"/>
              <a:t>endVertices</a:t>
            </a:r>
            <a:r>
              <a:rPr lang="cs-CZ" b="1" dirty="0" smtClean="0"/>
              <a:t>(e)</a:t>
            </a:r>
          </a:p>
          <a:p>
            <a:pPr lvl="1"/>
            <a:r>
              <a:rPr lang="cs-CZ" b="1" dirty="0" err="1" smtClean="0"/>
              <a:t>isDirected</a:t>
            </a:r>
            <a:r>
              <a:rPr lang="cs-CZ" b="1" dirty="0" smtClean="0"/>
              <a:t>(e)</a:t>
            </a:r>
          </a:p>
          <a:p>
            <a:pPr lvl="1"/>
            <a:r>
              <a:rPr lang="cs-CZ" b="1" dirty="0" err="1" smtClean="0"/>
              <a:t>origin</a:t>
            </a:r>
            <a:r>
              <a:rPr lang="cs-CZ" b="1" dirty="0" smtClean="0"/>
              <a:t>(e)</a:t>
            </a:r>
          </a:p>
          <a:p>
            <a:pPr lvl="1"/>
            <a:r>
              <a:rPr lang="cs-CZ" b="1" dirty="0" err="1" smtClean="0"/>
              <a:t>destination</a:t>
            </a:r>
            <a:r>
              <a:rPr lang="cs-CZ" b="1" dirty="0" smtClean="0"/>
              <a:t>(e)</a:t>
            </a:r>
          </a:p>
          <a:p>
            <a:pPr lvl="1"/>
            <a:r>
              <a:rPr lang="cs-CZ" b="1" dirty="0" err="1" smtClean="0"/>
              <a:t>opposite</a:t>
            </a:r>
            <a:r>
              <a:rPr lang="cs-CZ" b="1" dirty="0" smtClean="0"/>
              <a:t>(</a:t>
            </a:r>
            <a:r>
              <a:rPr lang="cs-CZ" b="1" dirty="0" err="1" smtClean="0"/>
              <a:t>v,e</a:t>
            </a:r>
            <a:r>
              <a:rPr lang="cs-CZ" b="1" dirty="0" smtClean="0"/>
              <a:t>)</a:t>
            </a:r>
          </a:p>
          <a:p>
            <a:pPr lvl="1"/>
            <a:r>
              <a:rPr lang="cs-CZ" b="1" dirty="0" err="1" smtClean="0"/>
              <a:t>areAdjecent</a:t>
            </a:r>
            <a:r>
              <a:rPr lang="cs-CZ" b="1" dirty="0" smtClean="0"/>
              <a:t>(</a:t>
            </a:r>
            <a:r>
              <a:rPr lang="cs-CZ" b="1" dirty="0" err="1" smtClean="0"/>
              <a:t>v,w</a:t>
            </a:r>
            <a:r>
              <a:rPr lang="cs-CZ" b="1" dirty="0" smtClean="0"/>
              <a:t>)</a:t>
            </a:r>
          </a:p>
          <a:p>
            <a:pPr lvl="1"/>
            <a:endParaRPr lang="cs-CZ" b="1" dirty="0"/>
          </a:p>
          <a:p>
            <a:r>
              <a:rPr lang="en-US" altLang="cs-CZ" dirty="0"/>
              <a:t>Update methods</a:t>
            </a:r>
          </a:p>
          <a:p>
            <a:pPr lvl="1"/>
            <a:r>
              <a:rPr lang="cs-CZ" b="1" dirty="0" err="1" smtClean="0"/>
              <a:t>insertVertex</a:t>
            </a:r>
            <a:r>
              <a:rPr lang="cs-CZ" b="1" dirty="0" smtClean="0"/>
              <a:t>(o</a:t>
            </a:r>
            <a:r>
              <a:rPr lang="cs-CZ" b="1" dirty="0" smtClean="0"/>
              <a:t>)</a:t>
            </a:r>
          </a:p>
          <a:p>
            <a:pPr lvl="1"/>
            <a:r>
              <a:rPr lang="cs-CZ" b="1" dirty="0" err="1" smtClean="0"/>
              <a:t>insertEdge</a:t>
            </a:r>
            <a:r>
              <a:rPr lang="cs-CZ" b="1" dirty="0" smtClean="0"/>
              <a:t>(v, w, o)</a:t>
            </a:r>
          </a:p>
          <a:p>
            <a:pPr lvl="1"/>
            <a:r>
              <a:rPr lang="cs-CZ" b="1" dirty="0" err="1" smtClean="0"/>
              <a:t>insertDirectedEdge</a:t>
            </a:r>
            <a:r>
              <a:rPr lang="cs-CZ" b="1" dirty="0" smtClean="0"/>
              <a:t>(v, w, o)</a:t>
            </a:r>
          </a:p>
          <a:p>
            <a:pPr lvl="1"/>
            <a:r>
              <a:rPr lang="cs-CZ" b="1" dirty="0" err="1" smtClean="0"/>
              <a:t>removeVertex</a:t>
            </a:r>
            <a:r>
              <a:rPr lang="cs-CZ" b="1" dirty="0" smtClean="0"/>
              <a:t>(v)</a:t>
            </a:r>
          </a:p>
          <a:p>
            <a:pPr lvl="1"/>
            <a:r>
              <a:rPr lang="cs-CZ" b="1" dirty="0" err="1" smtClean="0"/>
              <a:t>removeEdge</a:t>
            </a:r>
            <a:r>
              <a:rPr lang="cs-CZ" b="1" dirty="0" smtClean="0"/>
              <a:t>(e)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en-US" altLang="cs-CZ" dirty="0"/>
              <a:t>Generic methods</a:t>
            </a:r>
          </a:p>
          <a:p>
            <a:pPr lvl="1"/>
            <a:r>
              <a:rPr lang="cs-CZ" b="1" dirty="0" err="1" smtClean="0"/>
              <a:t>numVertices</a:t>
            </a:r>
            <a:r>
              <a:rPr lang="cs-CZ" b="1" dirty="0" smtClean="0"/>
              <a:t>()</a:t>
            </a:r>
          </a:p>
          <a:p>
            <a:pPr lvl="1"/>
            <a:r>
              <a:rPr lang="cs-CZ" b="1" dirty="0" err="1" smtClean="0"/>
              <a:t>numEdges</a:t>
            </a:r>
            <a:r>
              <a:rPr lang="cs-CZ" b="1" dirty="0" smtClean="0"/>
              <a:t>()</a:t>
            </a:r>
          </a:p>
          <a:p>
            <a:pPr lvl="1"/>
            <a:r>
              <a:rPr lang="cs-CZ" b="1" dirty="0" err="1" smtClean="0"/>
              <a:t>vertices</a:t>
            </a:r>
            <a:r>
              <a:rPr lang="cs-CZ" b="1" dirty="0" smtClean="0"/>
              <a:t>()</a:t>
            </a:r>
          </a:p>
          <a:p>
            <a:pPr lvl="1"/>
            <a:r>
              <a:rPr lang="cs-CZ" b="1" dirty="0" err="1" smtClean="0"/>
              <a:t>edges</a:t>
            </a:r>
            <a:r>
              <a:rPr lang="cs-CZ" b="1" dirty="0" smtClean="0"/>
              <a:t>()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95205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Gra</a:t>
            </a:r>
            <a:r>
              <a:rPr lang="en-US" dirty="0" err="1" smtClean="0"/>
              <a:t>ph</a:t>
            </a:r>
            <a:r>
              <a:rPr lang="cs-CZ" dirty="0" smtClean="0"/>
              <a:t> </a:t>
            </a:r>
            <a:r>
              <a:rPr lang="cs-CZ" dirty="0" smtClean="0"/>
              <a:t>– DFS – </a:t>
            </a:r>
            <a:r>
              <a:rPr lang="cs-CZ" dirty="0" err="1" smtClean="0"/>
              <a:t>depth-first</a:t>
            </a:r>
            <a:r>
              <a:rPr lang="cs-CZ" dirty="0" smtClean="0"/>
              <a:t> </a:t>
            </a:r>
            <a:r>
              <a:rPr lang="cs-CZ" dirty="0" err="1" smtClean="0"/>
              <a:t>search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02935"/>
          </a:xfrm>
        </p:spPr>
        <p:txBody>
          <a:bodyPr>
            <a:normAutofit/>
          </a:bodyPr>
          <a:lstStyle/>
          <a:p>
            <a:r>
              <a:rPr lang="en-US" dirty="0"/>
              <a:t>for traversing or searching tree or graph data structures. One starts at the root (selecting some arbitrary node as the root in the case of a graph) and explores as far as possible along each branch before backtracking.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30518" y="3367297"/>
            <a:ext cx="71555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procedure </a:t>
            </a:r>
            <a:r>
              <a:rPr lang="en-US" dirty="0"/>
              <a:t>DFS-iterative(</a:t>
            </a:r>
            <a:r>
              <a:rPr lang="en-US" dirty="0" err="1"/>
              <a:t>G,v</a:t>
            </a:r>
            <a:r>
              <a:rPr lang="en-US" dirty="0"/>
              <a:t>):</a:t>
            </a:r>
          </a:p>
          <a:p>
            <a:r>
              <a:rPr lang="en-US" dirty="0" smtClean="0"/>
              <a:t>     </a:t>
            </a:r>
            <a:r>
              <a:rPr lang="en-US" dirty="0"/>
              <a:t>let S be a stack</a:t>
            </a:r>
          </a:p>
          <a:p>
            <a:r>
              <a:rPr lang="en-US" dirty="0" smtClean="0"/>
              <a:t>     </a:t>
            </a:r>
            <a:r>
              <a:rPr lang="en-US" dirty="0" err="1"/>
              <a:t>S.push</a:t>
            </a:r>
            <a:r>
              <a:rPr lang="en-US" dirty="0"/>
              <a:t>(v)</a:t>
            </a:r>
          </a:p>
          <a:p>
            <a:r>
              <a:rPr lang="en-US" dirty="0" smtClean="0"/>
              <a:t>     </a:t>
            </a:r>
            <a:r>
              <a:rPr lang="en-US" dirty="0"/>
              <a:t>while S is not empty</a:t>
            </a:r>
          </a:p>
          <a:p>
            <a:r>
              <a:rPr lang="en-US" dirty="0" smtClean="0"/>
              <a:t>         </a:t>
            </a:r>
            <a:r>
              <a:rPr lang="en-US" dirty="0"/>
              <a:t>v = </a:t>
            </a:r>
            <a:r>
              <a:rPr lang="en-US" dirty="0" err="1"/>
              <a:t>S.pop</a:t>
            </a:r>
            <a:r>
              <a:rPr lang="en-US" dirty="0"/>
              <a:t>()</a:t>
            </a:r>
          </a:p>
          <a:p>
            <a:r>
              <a:rPr lang="en-US" dirty="0" smtClean="0"/>
              <a:t>         </a:t>
            </a:r>
            <a:r>
              <a:rPr lang="en-US" dirty="0"/>
              <a:t>if v is not labeled as discovered:</a:t>
            </a:r>
          </a:p>
          <a:p>
            <a:r>
              <a:rPr lang="en-US" dirty="0" smtClean="0"/>
              <a:t>             </a:t>
            </a:r>
            <a:r>
              <a:rPr lang="en-US" dirty="0"/>
              <a:t>label v as discovered</a:t>
            </a:r>
          </a:p>
          <a:p>
            <a:r>
              <a:rPr lang="en-US" dirty="0" smtClean="0"/>
              <a:t>             </a:t>
            </a:r>
            <a:r>
              <a:rPr lang="en-US" dirty="0"/>
              <a:t>for all edges from v to w in </a:t>
            </a:r>
            <a:r>
              <a:rPr lang="en-US" dirty="0" err="1"/>
              <a:t>G.adjacentEdges</a:t>
            </a:r>
            <a:r>
              <a:rPr lang="en-US" dirty="0"/>
              <a:t>(v) do </a:t>
            </a:r>
          </a:p>
          <a:p>
            <a:r>
              <a:rPr lang="en-US" dirty="0" smtClean="0"/>
              <a:t>                 </a:t>
            </a:r>
            <a:r>
              <a:rPr lang="en-US" dirty="0" err="1"/>
              <a:t>S.push</a:t>
            </a:r>
            <a:r>
              <a:rPr lang="en-US" dirty="0"/>
              <a:t>(w)</a:t>
            </a:r>
            <a:r>
              <a:rPr lang="cs-CZ" dirty="0" smtClean="0"/>
              <a:t>}</a:t>
            </a:r>
            <a:endParaRPr lang="cs-CZ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857276062"/>
              </p:ext>
            </p:extLst>
          </p:nvPr>
        </p:nvGraphicFramePr>
        <p:xfrm>
          <a:off x="7999210" y="3551206"/>
          <a:ext cx="4323418" cy="2626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6142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Gra</a:t>
            </a:r>
            <a:r>
              <a:rPr lang="en-US" dirty="0" err="1" smtClean="0"/>
              <a:t>ph</a:t>
            </a:r>
            <a:r>
              <a:rPr lang="cs-CZ" dirty="0" smtClean="0"/>
              <a:t> </a:t>
            </a:r>
            <a:r>
              <a:rPr lang="cs-CZ" dirty="0" smtClean="0"/>
              <a:t>– BFS – </a:t>
            </a:r>
            <a:r>
              <a:rPr lang="cs-CZ" dirty="0" err="1" smtClean="0"/>
              <a:t>Breadth-first</a:t>
            </a:r>
            <a:r>
              <a:rPr lang="cs-CZ" dirty="0" smtClean="0"/>
              <a:t> </a:t>
            </a:r>
            <a:r>
              <a:rPr lang="cs-CZ" dirty="0" err="1" smtClean="0"/>
              <a:t>search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traversing or searching tree or graph data structures. It starts at the tree root (or some arbitrary node of a graph, sometimes referred to as a 'search key</a:t>
            </a:r>
            <a:r>
              <a:rPr lang="en-US" dirty="0" smtClean="0"/>
              <a:t>') </a:t>
            </a:r>
            <a:r>
              <a:rPr lang="en-US" dirty="0"/>
              <a:t>and explores the neighbor nodes first, before moving to the next level neighbors.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77372" y="3614059"/>
            <a:ext cx="7924800" cy="2585323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dirty="0"/>
              <a:t>Breadth-First-Search(Graph, root):</a:t>
            </a:r>
          </a:p>
          <a:p>
            <a:r>
              <a:rPr lang="en-US" dirty="0"/>
              <a:t>    </a:t>
            </a:r>
            <a:r>
              <a:rPr lang="en-US" dirty="0" smtClean="0"/>
              <a:t>create </a:t>
            </a:r>
            <a:r>
              <a:rPr lang="en-US" dirty="0"/>
              <a:t>empty set S</a:t>
            </a:r>
          </a:p>
          <a:p>
            <a:r>
              <a:rPr lang="en-US" dirty="0"/>
              <a:t>    create empty queue Q      </a:t>
            </a:r>
          </a:p>
          <a:p>
            <a:r>
              <a:rPr lang="en-US" dirty="0" smtClean="0"/>
              <a:t>    </a:t>
            </a:r>
            <a:r>
              <a:rPr lang="en-US" dirty="0"/>
              <a:t>add root to S</a:t>
            </a:r>
          </a:p>
          <a:p>
            <a:r>
              <a:rPr lang="en-US" dirty="0"/>
              <a:t>    </a:t>
            </a:r>
            <a:r>
              <a:rPr lang="en-US" dirty="0" err="1"/>
              <a:t>Q.enqueue</a:t>
            </a:r>
            <a:r>
              <a:rPr lang="en-US" dirty="0"/>
              <a:t>(root)                      </a:t>
            </a:r>
          </a:p>
          <a:p>
            <a:r>
              <a:rPr lang="en-US" dirty="0" smtClean="0"/>
              <a:t>    </a:t>
            </a:r>
            <a:r>
              <a:rPr lang="en-US" dirty="0"/>
              <a:t>while Q is not empty:</a:t>
            </a:r>
          </a:p>
          <a:p>
            <a:r>
              <a:rPr lang="en-US" dirty="0"/>
              <a:t>        current = </a:t>
            </a:r>
            <a:r>
              <a:rPr lang="en-US" dirty="0" err="1"/>
              <a:t>Q.dequeue</a:t>
            </a:r>
            <a:r>
              <a:rPr lang="en-US" dirty="0"/>
              <a:t>()</a:t>
            </a:r>
          </a:p>
          <a:p>
            <a:r>
              <a:rPr lang="en-US" dirty="0"/>
              <a:t>        if current is the goal:</a:t>
            </a:r>
          </a:p>
          <a:p>
            <a:r>
              <a:rPr lang="en-US" dirty="0"/>
              <a:t>            return current</a:t>
            </a:r>
          </a:p>
          <a:p>
            <a:r>
              <a:rPr lang="en-US" dirty="0"/>
              <a:t>        for each node n that is adjacent to current:</a:t>
            </a:r>
          </a:p>
          <a:p>
            <a:r>
              <a:rPr lang="en-US" dirty="0"/>
              <a:t>            if n is not in S:</a:t>
            </a:r>
          </a:p>
          <a:p>
            <a:r>
              <a:rPr lang="en-US" dirty="0"/>
              <a:t>                add n to S</a:t>
            </a:r>
          </a:p>
          <a:p>
            <a:r>
              <a:rPr lang="en-US" dirty="0"/>
              <a:t>                </a:t>
            </a:r>
            <a:r>
              <a:rPr lang="en-US" dirty="0" err="1"/>
              <a:t>n.parent</a:t>
            </a:r>
            <a:r>
              <a:rPr lang="en-US" dirty="0"/>
              <a:t> = current</a:t>
            </a:r>
          </a:p>
          <a:p>
            <a:r>
              <a:rPr lang="en-US" dirty="0"/>
              <a:t>                </a:t>
            </a:r>
            <a:r>
              <a:rPr lang="en-US" dirty="0" err="1"/>
              <a:t>Q.enqueue</a:t>
            </a:r>
            <a:r>
              <a:rPr lang="en-US" dirty="0"/>
              <a:t>(n)</a:t>
            </a:r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745502184"/>
              </p:ext>
            </p:extLst>
          </p:nvPr>
        </p:nvGraphicFramePr>
        <p:xfrm>
          <a:off x="7868582" y="3159321"/>
          <a:ext cx="4323418" cy="2626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0315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Gra</a:t>
            </a:r>
            <a:r>
              <a:rPr lang="en-US" dirty="0" err="1" smtClean="0"/>
              <a:t>ph</a:t>
            </a:r>
            <a:r>
              <a:rPr lang="cs-CZ" dirty="0" smtClean="0"/>
              <a:t> </a:t>
            </a:r>
            <a:r>
              <a:rPr lang="cs-CZ" dirty="0" smtClean="0"/>
              <a:t>– </a:t>
            </a:r>
            <a:r>
              <a:rPr lang="en-US" dirty="0" smtClean="0"/>
              <a:t>shortest path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Dijkstr</a:t>
            </a:r>
            <a:r>
              <a:rPr lang="en-US" dirty="0" smtClean="0"/>
              <a:t>a’s</a:t>
            </a:r>
            <a:r>
              <a:rPr lang="cs-CZ" dirty="0" smtClean="0"/>
              <a:t> </a:t>
            </a:r>
            <a:r>
              <a:rPr lang="cs-CZ" dirty="0" err="1" smtClean="0"/>
              <a:t>algorit</a:t>
            </a:r>
            <a:r>
              <a:rPr lang="en-US" dirty="0" smtClean="0"/>
              <a:t>h</a:t>
            </a:r>
            <a:r>
              <a:rPr lang="cs-CZ" dirty="0" smtClean="0"/>
              <a:t>m</a:t>
            </a:r>
            <a:endParaRPr lang="cs-CZ" dirty="0" smtClean="0"/>
          </a:p>
          <a:p>
            <a:pPr lvl="1"/>
            <a:r>
              <a:rPr lang="cs-CZ" dirty="0" smtClean="0"/>
              <a:t>non-negative </a:t>
            </a:r>
            <a:r>
              <a:rPr lang="cs-CZ" dirty="0" err="1" smtClean="0"/>
              <a:t>weights</a:t>
            </a:r>
            <a:r>
              <a:rPr lang="en-US" dirty="0" smtClean="0"/>
              <a:t> on the edges</a:t>
            </a:r>
          </a:p>
          <a:p>
            <a:pPr lvl="1"/>
            <a:r>
              <a:rPr lang="cs-CZ" i="1" dirty="0" smtClean="0"/>
              <a:t>O</a:t>
            </a:r>
            <a:r>
              <a:rPr lang="cs-CZ" dirty="0"/>
              <a:t>(</a:t>
            </a:r>
            <a:r>
              <a:rPr lang="cs-CZ" i="1" dirty="0"/>
              <a:t>|V|</a:t>
            </a:r>
            <a:r>
              <a:rPr lang="cs-CZ" baseline="30000" dirty="0"/>
              <a:t>2</a:t>
            </a:r>
            <a:r>
              <a:rPr lang="cs-CZ" dirty="0"/>
              <a:t>+|E</a:t>
            </a:r>
            <a:r>
              <a:rPr lang="cs-CZ" dirty="0" smtClean="0"/>
              <a:t>|</a:t>
            </a:r>
            <a:r>
              <a:rPr lang="cs-CZ" i="1" dirty="0" smtClean="0"/>
              <a:t>) – V</a:t>
            </a:r>
            <a:r>
              <a:rPr lang="cs-CZ" dirty="0" smtClean="0"/>
              <a:t> </a:t>
            </a:r>
            <a:r>
              <a:rPr lang="en-US" dirty="0" smtClean="0"/>
              <a:t>number of vertices</a:t>
            </a:r>
            <a:r>
              <a:rPr lang="cs-CZ" dirty="0" smtClean="0"/>
              <a:t>, </a:t>
            </a:r>
            <a:r>
              <a:rPr lang="cs-CZ" i="1" dirty="0" smtClean="0"/>
              <a:t>E</a:t>
            </a:r>
            <a:r>
              <a:rPr lang="cs-CZ" dirty="0" smtClean="0"/>
              <a:t> </a:t>
            </a:r>
            <a:r>
              <a:rPr lang="en-US" dirty="0" smtClean="0"/>
              <a:t>number of edges</a:t>
            </a:r>
            <a:endParaRPr lang="cs-CZ" dirty="0" smtClean="0"/>
          </a:p>
          <a:p>
            <a:r>
              <a:rPr lang="cs-CZ" dirty="0" err="1" smtClean="0"/>
              <a:t>Bellman</a:t>
            </a:r>
            <a:r>
              <a:rPr lang="cs-CZ" dirty="0" smtClean="0"/>
              <a:t>-Ford </a:t>
            </a:r>
            <a:r>
              <a:rPr lang="cs-CZ" dirty="0" err="1" smtClean="0"/>
              <a:t>algorit</a:t>
            </a:r>
            <a:r>
              <a:rPr lang="en-US" dirty="0" smtClean="0"/>
              <a:t>h</a:t>
            </a:r>
            <a:r>
              <a:rPr lang="cs-CZ" dirty="0" smtClean="0"/>
              <a:t>m</a:t>
            </a:r>
            <a:endParaRPr lang="cs-CZ" dirty="0" smtClean="0"/>
          </a:p>
          <a:p>
            <a:pPr lvl="1"/>
            <a:r>
              <a:rPr lang="en-US" dirty="0" smtClean="0"/>
              <a:t>Graph can have negative edges</a:t>
            </a:r>
            <a:endParaRPr lang="cs-CZ" dirty="0" smtClean="0"/>
          </a:p>
          <a:p>
            <a:pPr lvl="1"/>
            <a:r>
              <a:rPr lang="cs-CZ" i="1" dirty="0"/>
              <a:t>O(V·E</a:t>
            </a:r>
            <a:r>
              <a:rPr lang="cs-CZ" i="1" dirty="0" smtClean="0"/>
              <a:t>) – </a:t>
            </a:r>
            <a:r>
              <a:rPr lang="en-US" dirty="0" smtClean="0"/>
              <a:t>slower than </a:t>
            </a:r>
            <a:r>
              <a:rPr lang="cs-CZ" dirty="0" err="1" smtClean="0"/>
              <a:t>Dijsktr</a:t>
            </a:r>
            <a:r>
              <a:rPr lang="en-US" dirty="0" smtClean="0"/>
              <a:t>a’s</a:t>
            </a:r>
            <a:r>
              <a:rPr lang="cs-CZ" dirty="0" smtClean="0"/>
              <a:t> </a:t>
            </a:r>
            <a:r>
              <a:rPr lang="cs-CZ" dirty="0" err="1" smtClean="0"/>
              <a:t>alg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Floyd-Warshall</a:t>
            </a:r>
            <a:r>
              <a:rPr lang="cs-CZ" dirty="0" smtClean="0"/>
              <a:t> </a:t>
            </a:r>
            <a:r>
              <a:rPr lang="cs-CZ" dirty="0" err="1" smtClean="0"/>
              <a:t>algorit</a:t>
            </a:r>
            <a:r>
              <a:rPr lang="en-US" dirty="0" smtClean="0"/>
              <a:t>h</a:t>
            </a:r>
            <a:r>
              <a:rPr lang="cs-CZ" dirty="0" smtClean="0"/>
              <a:t>m</a:t>
            </a:r>
            <a:endParaRPr lang="cs-CZ" dirty="0"/>
          </a:p>
          <a:p>
            <a:pPr lvl="1"/>
            <a:r>
              <a:rPr lang="en-US" dirty="0" smtClean="0"/>
              <a:t>Directed graph with non-negative edges</a:t>
            </a:r>
            <a:endParaRPr lang="cs-CZ" dirty="0" smtClean="0"/>
          </a:p>
          <a:p>
            <a:pPr lvl="1"/>
            <a:r>
              <a:rPr lang="en-US" dirty="0" smtClean="0"/>
              <a:t>Find shortest path between all vertices</a:t>
            </a:r>
            <a:endParaRPr lang="cs-CZ" dirty="0" smtClean="0"/>
          </a:p>
          <a:p>
            <a:pPr lvl="1" algn="just"/>
            <a:r>
              <a:rPr lang="en-US" dirty="0" smtClean="0"/>
              <a:t>Time complexity </a:t>
            </a:r>
            <a:r>
              <a:rPr lang="cs-CZ" dirty="0" smtClean="0"/>
              <a:t>– </a:t>
            </a:r>
            <a:r>
              <a:rPr lang="cs-CZ" i="1" dirty="0" smtClean="0"/>
              <a:t>O(V</a:t>
            </a:r>
            <a:r>
              <a:rPr lang="cs-CZ" i="1" baseline="30000" dirty="0" smtClean="0"/>
              <a:t>3</a:t>
            </a:r>
            <a:r>
              <a:rPr lang="cs-CZ" i="1" dirty="0" smtClean="0"/>
              <a:t>), </a:t>
            </a:r>
            <a:r>
              <a:rPr lang="en-US" dirty="0" smtClean="0"/>
              <a:t>memory complexity - </a:t>
            </a:r>
            <a:r>
              <a:rPr lang="cs-CZ" i="1" dirty="0" smtClean="0"/>
              <a:t>O(V</a:t>
            </a:r>
            <a:r>
              <a:rPr lang="cs-CZ" i="1" baseline="30000" dirty="0" smtClean="0"/>
              <a:t>2</a:t>
            </a:r>
            <a:r>
              <a:rPr lang="cs-CZ" i="1" dirty="0" smtClean="0"/>
              <a:t>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8438815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2629</TotalTime>
  <Words>681</Words>
  <Application>Microsoft Office PowerPoint</Application>
  <PresentationFormat>Vlastní</PresentationFormat>
  <Paragraphs>135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Office</vt:lpstr>
      <vt:lpstr>Graph theory</vt:lpstr>
      <vt:lpstr>Graph theory</vt:lpstr>
      <vt:lpstr>Graph theory</vt:lpstr>
      <vt:lpstr>Graph theory</vt:lpstr>
      <vt:lpstr>Graph theory</vt:lpstr>
      <vt:lpstr>Graph – ADT</vt:lpstr>
      <vt:lpstr>Graph – DFS – depth-first search</vt:lpstr>
      <vt:lpstr>Graph – BFS – Breadth-first search</vt:lpstr>
      <vt:lpstr>Graph – shortest path</vt:lpstr>
      <vt:lpstr>Graph – shortest path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Tomáš Náhlík</cp:lastModifiedBy>
  <cp:revision>57</cp:revision>
  <dcterms:created xsi:type="dcterms:W3CDTF">2017-05-10T10:51:34Z</dcterms:created>
  <dcterms:modified xsi:type="dcterms:W3CDTF">2017-06-29T11:58:03Z</dcterms:modified>
</cp:coreProperties>
</file>