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66" d="100"/>
          <a:sy n="66" d="100"/>
        </p:scale>
        <p:origin x="-858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58B88F85-DDBF-4B04-9AA0-05459C803A8F}">
      <dgm:prSet/>
      <dgm:spPr/>
      <dgm:t>
        <a:bodyPr/>
        <a:lstStyle/>
        <a:p>
          <a:r>
            <a:rPr lang="cs-CZ" dirty="0" smtClean="0"/>
            <a:t>R</a:t>
          </a:r>
          <a:endParaRPr lang="cs-CZ" dirty="0"/>
        </a:p>
      </dgm:t>
    </dgm:pt>
    <dgm:pt modelId="{08775727-078B-497F-8D93-9A85267A0B7D}" type="parTrans" cxnId="{D8028D1C-C64C-4B3E-8186-809590DCC83A}">
      <dgm:prSet/>
      <dgm:spPr/>
      <dgm:t>
        <a:bodyPr/>
        <a:lstStyle/>
        <a:p>
          <a:endParaRPr lang="cs-CZ"/>
        </a:p>
      </dgm:t>
    </dgm:pt>
    <dgm:pt modelId="{C985DB99-FEAC-49FF-AC2F-E55204F2540D}" type="sibTrans" cxnId="{D8028D1C-C64C-4B3E-8186-809590DCC83A}">
      <dgm:prSet/>
      <dgm:spPr/>
      <dgm:t>
        <a:bodyPr/>
        <a:lstStyle/>
        <a:p>
          <a:endParaRPr lang="cs-CZ"/>
        </a:p>
      </dgm:t>
    </dgm:pt>
    <dgm:pt modelId="{7531AAAA-E15D-4713-861D-755D445279A6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41F5A99E-9750-4B84-A4EF-1BD7250B950F}" type="parTrans" cxnId="{6827D3B6-0276-42C3-8CCF-F8861E78CE98}">
      <dgm:prSet/>
      <dgm:spPr/>
      <dgm:t>
        <a:bodyPr/>
        <a:lstStyle/>
        <a:p>
          <a:endParaRPr lang="cs-CZ"/>
        </a:p>
      </dgm:t>
    </dgm:pt>
    <dgm:pt modelId="{75C557FA-4FC0-46FD-AC1A-59A567762B96}" type="sibTrans" cxnId="{6827D3B6-0276-42C3-8CCF-F8861E78CE98}">
      <dgm:prSet/>
      <dgm:spPr/>
      <dgm:t>
        <a:bodyPr/>
        <a:lstStyle/>
        <a:p>
          <a:endParaRPr lang="cs-CZ"/>
        </a:p>
      </dgm:t>
    </dgm:pt>
    <dgm:pt modelId="{694C0DDF-C9F3-4ABE-87D7-2B57623FBFAB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38D0C844-F791-40FC-8B59-5E2B2D071D92}" type="parTrans" cxnId="{09E621F9-5B65-4A32-AF62-196EFDD288E5}">
      <dgm:prSet/>
      <dgm:spPr/>
      <dgm:t>
        <a:bodyPr/>
        <a:lstStyle/>
        <a:p>
          <a:endParaRPr lang="cs-CZ"/>
        </a:p>
      </dgm:t>
    </dgm:pt>
    <dgm:pt modelId="{66F0DC9A-65CA-43F9-9AC6-C59D1FD49822}" type="sibTrans" cxnId="{09E621F9-5B65-4A32-AF62-196EFDD288E5}">
      <dgm:prSet/>
      <dgm:spPr/>
      <dgm:t>
        <a:bodyPr/>
        <a:lstStyle/>
        <a:p>
          <a:endParaRPr lang="cs-CZ"/>
        </a:p>
      </dgm:t>
    </dgm:pt>
    <dgm:pt modelId="{62ACF767-703B-4F81-8969-38EA42F43ED5}">
      <dgm:prSet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79B09866-405A-43D7-BC82-165E55E291B1}" type="parTrans" cxnId="{C292BCEC-9557-49AE-B275-162CAF9CF312}">
      <dgm:prSet/>
      <dgm:spPr/>
      <dgm:t>
        <a:bodyPr/>
        <a:lstStyle/>
        <a:p>
          <a:endParaRPr lang="cs-CZ"/>
        </a:p>
      </dgm:t>
    </dgm:pt>
    <dgm:pt modelId="{9C459CFB-8880-49FA-8CE8-6C1049BCD468}" type="sibTrans" cxnId="{C292BCEC-9557-49AE-B275-162CAF9CF312}">
      <dgm:prSet/>
      <dgm:spPr/>
      <dgm:t>
        <a:bodyPr/>
        <a:lstStyle/>
        <a:p>
          <a:endParaRPr lang="cs-CZ"/>
        </a:p>
      </dgm:t>
    </dgm:pt>
    <dgm:pt modelId="{53A9FCDE-3FDF-4886-B0B7-B5A8A85163CB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4D50395A-4B6C-42E7-8EF9-AEBB8424A09B}" type="parTrans" cxnId="{6E2FB2AD-A031-435D-A939-EAAD730E03AC}">
      <dgm:prSet/>
      <dgm:spPr/>
      <dgm:t>
        <a:bodyPr/>
        <a:lstStyle/>
        <a:p>
          <a:endParaRPr lang="cs-CZ"/>
        </a:p>
      </dgm:t>
    </dgm:pt>
    <dgm:pt modelId="{17E03583-8D47-44D9-9577-D821D2209F24}" type="sibTrans" cxnId="{6E2FB2AD-A031-435D-A939-EAAD730E03AC}">
      <dgm:prSet/>
      <dgm:spPr/>
      <dgm:t>
        <a:bodyPr/>
        <a:lstStyle/>
        <a:p>
          <a:endParaRPr lang="cs-CZ"/>
        </a:p>
      </dgm:t>
    </dgm:pt>
    <dgm:pt modelId="{9B555B44-9786-4E3D-85D6-D843E0F8A765}">
      <dgm:prSet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E24EEB35-9E79-4318-A093-B753212CAA48}" type="parTrans" cxnId="{6845BDA9-735F-4A5D-832F-7BA53825DB3F}">
      <dgm:prSet/>
      <dgm:spPr/>
      <dgm:t>
        <a:bodyPr/>
        <a:lstStyle/>
        <a:p>
          <a:endParaRPr lang="cs-CZ"/>
        </a:p>
      </dgm:t>
    </dgm:pt>
    <dgm:pt modelId="{AE774714-BC41-446A-9A92-20E5FE6A952C}" type="sibTrans" cxnId="{6845BDA9-735F-4A5D-832F-7BA53825DB3F}">
      <dgm:prSet/>
      <dgm:spPr/>
      <dgm:t>
        <a:bodyPr/>
        <a:lstStyle/>
        <a:p>
          <a:endParaRPr lang="cs-CZ"/>
        </a:p>
      </dgm:t>
    </dgm:pt>
    <dgm:pt modelId="{ACCEED27-9984-45D7-8336-249D63A859BA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DB48D6C7-503D-4315-8314-C2EFA8DBDC11}" type="parTrans" cxnId="{18D77497-AF95-4068-8FCE-C8547394C953}">
      <dgm:prSet/>
      <dgm:spPr/>
      <dgm:t>
        <a:bodyPr/>
        <a:lstStyle/>
        <a:p>
          <a:endParaRPr lang="cs-CZ"/>
        </a:p>
      </dgm:t>
    </dgm:pt>
    <dgm:pt modelId="{A6107761-8942-4A9D-A3EC-28343CAF20DC}" type="sibTrans" cxnId="{18D77497-AF95-4068-8FCE-C8547394C953}">
      <dgm:prSet/>
      <dgm:spPr/>
      <dgm:t>
        <a:bodyPr/>
        <a:lstStyle/>
        <a:p>
          <a:endParaRPr lang="cs-CZ"/>
        </a:p>
      </dgm:t>
    </dgm:pt>
    <dgm:pt modelId="{F84FC541-F0A8-4B84-B5FC-45BE204D7A6C}">
      <dgm:prSet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71310F64-9289-4333-971E-B26EF20BCF78}" type="parTrans" cxnId="{9B66E437-2421-462E-8539-0C79680C6CEB}">
      <dgm:prSet/>
      <dgm:spPr/>
      <dgm:t>
        <a:bodyPr/>
        <a:lstStyle/>
        <a:p>
          <a:endParaRPr lang="cs-CZ"/>
        </a:p>
      </dgm:t>
    </dgm:pt>
    <dgm:pt modelId="{870C2311-124B-474C-BABB-5754147E92F9}" type="sibTrans" cxnId="{9B66E437-2421-462E-8539-0C79680C6CEB}">
      <dgm:prSet/>
      <dgm:spPr/>
      <dgm:t>
        <a:bodyPr/>
        <a:lstStyle/>
        <a:p>
          <a:endParaRPr lang="cs-CZ"/>
        </a:p>
      </dgm:t>
    </dgm:pt>
    <dgm:pt modelId="{A8469C82-7CB3-497E-94F7-84BB180BF416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89DDBBC2-B431-4102-BE6A-05DB5CD7F2E2}" type="parTrans" cxnId="{537B36BB-6A96-4C24-99A1-40DC6F4A6261}">
      <dgm:prSet/>
      <dgm:spPr/>
      <dgm:t>
        <a:bodyPr/>
        <a:lstStyle/>
        <a:p>
          <a:endParaRPr lang="cs-CZ"/>
        </a:p>
      </dgm:t>
    </dgm:pt>
    <dgm:pt modelId="{EDC6C890-CEA2-455C-B884-8336239477A3}" type="sibTrans" cxnId="{537B36BB-6A96-4C24-99A1-40DC6F4A6261}">
      <dgm:prSet/>
      <dgm:spPr/>
      <dgm:t>
        <a:bodyPr/>
        <a:lstStyle/>
        <a:p>
          <a:endParaRPr lang="cs-CZ"/>
        </a:p>
      </dgm:t>
    </dgm:pt>
    <dgm:pt modelId="{980C1E87-F8C8-4FD2-90D5-C46B4C9A1776}">
      <dgm:prSet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7B6F64C1-8D27-4F23-9218-5FA35733F3B1}" type="parTrans" cxnId="{30657E6C-4129-4929-8E5B-5133DC25E6A2}">
      <dgm:prSet/>
      <dgm:spPr/>
      <dgm:t>
        <a:bodyPr/>
        <a:lstStyle/>
        <a:p>
          <a:endParaRPr lang="cs-CZ"/>
        </a:p>
      </dgm:t>
    </dgm:pt>
    <dgm:pt modelId="{2BCB8076-2A06-46A2-B2B1-0295927FBED1}" type="sibTrans" cxnId="{30657E6C-4129-4929-8E5B-5133DC25E6A2}">
      <dgm:prSet/>
      <dgm:spPr/>
      <dgm:t>
        <a:bodyPr/>
        <a:lstStyle/>
        <a:p>
          <a:endParaRPr lang="cs-CZ"/>
        </a:p>
      </dgm:t>
    </dgm:pt>
    <dgm:pt modelId="{3B34001D-43A1-436B-AA3A-8133414514BC}">
      <dgm:prSet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D938F51B-62A9-497D-B468-901A50EBF52F}" type="parTrans" cxnId="{F9AFC1A0-B40A-47C3-8EA7-AB431B961956}">
      <dgm:prSet/>
      <dgm:spPr/>
      <dgm:t>
        <a:bodyPr/>
        <a:lstStyle/>
        <a:p>
          <a:endParaRPr lang="cs-CZ"/>
        </a:p>
      </dgm:t>
    </dgm:pt>
    <dgm:pt modelId="{48592280-F630-4337-9890-5334B71CC52D}" type="sibTrans" cxnId="{F9AFC1A0-B40A-47C3-8EA7-AB431B961956}">
      <dgm:prSet/>
      <dgm:spPr/>
      <dgm:t>
        <a:bodyPr/>
        <a:lstStyle/>
        <a:p>
          <a:endParaRPr lang="cs-CZ"/>
        </a:p>
      </dgm:t>
    </dgm:pt>
    <dgm:pt modelId="{7C9AB578-CFCF-4C6A-AAD4-D3E8B96EA8FE}">
      <dgm:prSet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65978A33-E1B7-47A0-992B-3EF5E4BE089D}" type="parTrans" cxnId="{5150A8AA-9161-4B18-BFF5-557BB6D5E57D}">
      <dgm:prSet/>
      <dgm:spPr/>
      <dgm:t>
        <a:bodyPr/>
        <a:lstStyle/>
        <a:p>
          <a:endParaRPr lang="cs-CZ"/>
        </a:p>
      </dgm:t>
    </dgm:pt>
    <dgm:pt modelId="{0E7604C7-33D4-4790-A890-B81B87ABE9BB}" type="sibTrans" cxnId="{5150A8AA-9161-4B18-BFF5-557BB6D5E57D}">
      <dgm:prSet/>
      <dgm:spPr/>
      <dgm:t>
        <a:bodyPr/>
        <a:lstStyle/>
        <a:p>
          <a:endParaRPr lang="cs-CZ"/>
        </a:p>
      </dgm:t>
    </dgm:pt>
    <dgm:pt modelId="{608B47E8-9B2D-4075-B50C-C25984AD3663}">
      <dgm:prSet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B44B9697-BFFB-4255-B5BF-BFAF01AA1A53}" type="parTrans" cxnId="{B057EF9B-C22F-45AA-82BC-01DB4168F26B}">
      <dgm:prSet/>
      <dgm:spPr/>
      <dgm:t>
        <a:bodyPr/>
        <a:lstStyle/>
        <a:p>
          <a:endParaRPr lang="cs-CZ"/>
        </a:p>
      </dgm:t>
    </dgm:pt>
    <dgm:pt modelId="{67111DF9-0873-47A8-915C-67B4C84497DA}" type="sibTrans" cxnId="{B057EF9B-C22F-45AA-82BC-01DB4168F26B}">
      <dgm:prSet/>
      <dgm:spPr/>
      <dgm:t>
        <a:bodyPr/>
        <a:lstStyle/>
        <a:p>
          <a:endParaRPr lang="cs-CZ"/>
        </a:p>
      </dgm:t>
    </dgm:pt>
    <dgm:pt modelId="{5A873E8D-6075-4486-AFF9-581D9C220CD5}">
      <dgm:prSet/>
      <dgm:spPr/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620131C3-0ECA-4AB8-9A1D-E0E2F13ECC31}" type="parTrans" cxnId="{4B7C1194-9A73-4DD1-91D1-123252689A79}">
      <dgm:prSet/>
      <dgm:spPr/>
      <dgm:t>
        <a:bodyPr/>
        <a:lstStyle/>
        <a:p>
          <a:endParaRPr lang="cs-CZ"/>
        </a:p>
      </dgm:t>
    </dgm:pt>
    <dgm:pt modelId="{1423B867-3023-43A2-A960-3ACEE2EFE6D4}" type="sibTrans" cxnId="{4B7C1194-9A73-4DD1-91D1-123252689A79}">
      <dgm:prSet/>
      <dgm:spPr/>
      <dgm:t>
        <a:bodyPr/>
        <a:lstStyle/>
        <a:p>
          <a:endParaRPr lang="cs-CZ"/>
        </a:p>
      </dgm:t>
    </dgm:pt>
    <dgm:pt modelId="{A2845D12-3BD5-4E78-B0D8-CF056D7D6A5A}">
      <dgm:prSet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3B5D6EAE-7F14-49F9-AA87-6840F87C1A4A}" type="parTrans" cxnId="{998FA2F8-E7B8-4512-8857-8D3D4C8691C9}">
      <dgm:prSet/>
      <dgm:spPr/>
      <dgm:t>
        <a:bodyPr/>
        <a:lstStyle/>
        <a:p>
          <a:endParaRPr lang="cs-CZ"/>
        </a:p>
      </dgm:t>
    </dgm:pt>
    <dgm:pt modelId="{B2D62F4A-FB46-4200-9160-ACA788D1A0AB}" type="sibTrans" cxnId="{998FA2F8-E7B8-4512-8857-8D3D4C8691C9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BE23D9CA-49FA-4BA7-8A64-1DE7B7BC2E99}" type="pres">
      <dgm:prSet presAssocID="{41F5A99E-9750-4B84-A4EF-1BD7250B950F}" presName="Name23" presStyleLbl="parChTrans1D4" presStyleIdx="0" presStyleCnt="13"/>
      <dgm:spPr/>
      <dgm:t>
        <a:bodyPr/>
        <a:lstStyle/>
        <a:p>
          <a:endParaRPr lang="cs-CZ"/>
        </a:p>
      </dgm:t>
    </dgm:pt>
    <dgm:pt modelId="{B02B7671-38DD-46F8-A8BE-AD7997670982}" type="pres">
      <dgm:prSet presAssocID="{7531AAAA-E15D-4713-861D-755D445279A6}" presName="hierRoot4" presStyleCnt="0"/>
      <dgm:spPr/>
    </dgm:pt>
    <dgm:pt modelId="{2DC20B19-0E8C-4157-8854-5FBE4E73B26B}" type="pres">
      <dgm:prSet presAssocID="{7531AAAA-E15D-4713-861D-755D445279A6}" presName="composite4" presStyleCnt="0"/>
      <dgm:spPr/>
    </dgm:pt>
    <dgm:pt modelId="{1A18E782-E443-4956-BB62-394C96C6B347}" type="pres">
      <dgm:prSet presAssocID="{7531AAAA-E15D-4713-861D-755D445279A6}" presName="background4" presStyleLbl="node4" presStyleIdx="0" presStyleCnt="13"/>
      <dgm:spPr/>
    </dgm:pt>
    <dgm:pt modelId="{110E936B-EEA4-4EEC-BD24-B5EEF3A76A21}" type="pres">
      <dgm:prSet presAssocID="{7531AAAA-E15D-4713-861D-755D445279A6}" presName="text4" presStyleLbl="fgAcc4" presStyleIdx="0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ECC32D-2E64-4A86-A31D-CBB973752F9C}" type="pres">
      <dgm:prSet presAssocID="{7531AAAA-E15D-4713-861D-755D445279A6}" presName="hierChild5" presStyleCnt="0"/>
      <dgm:spPr/>
    </dgm:pt>
    <dgm:pt modelId="{FD01909B-022E-4825-9BD5-E3EC1DFDFCAB}" type="pres">
      <dgm:prSet presAssocID="{38D0C844-F791-40FC-8B59-5E2B2D071D92}" presName="Name23" presStyleLbl="parChTrans1D4" presStyleIdx="1" presStyleCnt="13"/>
      <dgm:spPr/>
      <dgm:t>
        <a:bodyPr/>
        <a:lstStyle/>
        <a:p>
          <a:endParaRPr lang="cs-CZ"/>
        </a:p>
      </dgm:t>
    </dgm:pt>
    <dgm:pt modelId="{82B7B636-7AAA-4FDE-B8DA-B4CF1F4B8147}" type="pres">
      <dgm:prSet presAssocID="{694C0DDF-C9F3-4ABE-87D7-2B57623FBFAB}" presName="hierRoot4" presStyleCnt="0"/>
      <dgm:spPr/>
    </dgm:pt>
    <dgm:pt modelId="{8F64210A-0756-4A27-B604-B804519E57AB}" type="pres">
      <dgm:prSet presAssocID="{694C0DDF-C9F3-4ABE-87D7-2B57623FBFAB}" presName="composite4" presStyleCnt="0"/>
      <dgm:spPr/>
    </dgm:pt>
    <dgm:pt modelId="{7E3BA71B-0F52-471A-8F9F-97E626E55E79}" type="pres">
      <dgm:prSet presAssocID="{694C0DDF-C9F3-4ABE-87D7-2B57623FBFAB}" presName="background4" presStyleLbl="node4" presStyleIdx="1" presStyleCnt="13"/>
      <dgm:spPr/>
    </dgm:pt>
    <dgm:pt modelId="{CD96B44A-B9F7-435C-9BA5-6FD8A619CADA}" type="pres">
      <dgm:prSet presAssocID="{694C0DDF-C9F3-4ABE-87D7-2B57623FBFAB}" presName="text4" presStyleLbl="fgAcc4" presStyleIdx="1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BD7E8C-C127-43DC-B839-F0D6CDB3FF91}" type="pres">
      <dgm:prSet presAssocID="{694C0DDF-C9F3-4ABE-87D7-2B57623FBFAB}" presName="hierChild5" presStyleCnt="0"/>
      <dgm:spPr/>
    </dgm:pt>
    <dgm:pt modelId="{FC2ADC75-E704-4CF0-A027-53652EF66927}" type="pres">
      <dgm:prSet presAssocID="{79B09866-405A-43D7-BC82-165E55E291B1}" presName="Name23" presStyleLbl="parChTrans1D4" presStyleIdx="2" presStyleCnt="13"/>
      <dgm:spPr/>
      <dgm:t>
        <a:bodyPr/>
        <a:lstStyle/>
        <a:p>
          <a:endParaRPr lang="cs-CZ"/>
        </a:p>
      </dgm:t>
    </dgm:pt>
    <dgm:pt modelId="{F1C1FF3F-3CF9-4CC3-9B98-9AEDC8029E2A}" type="pres">
      <dgm:prSet presAssocID="{62ACF767-703B-4F81-8969-38EA42F43ED5}" presName="hierRoot4" presStyleCnt="0"/>
      <dgm:spPr/>
    </dgm:pt>
    <dgm:pt modelId="{D50382B8-83A6-4447-BA0B-35858007D138}" type="pres">
      <dgm:prSet presAssocID="{62ACF767-703B-4F81-8969-38EA42F43ED5}" presName="composite4" presStyleCnt="0"/>
      <dgm:spPr/>
    </dgm:pt>
    <dgm:pt modelId="{75E939B9-683C-4061-B411-C1A1EAFD6D00}" type="pres">
      <dgm:prSet presAssocID="{62ACF767-703B-4F81-8969-38EA42F43ED5}" presName="background4" presStyleLbl="node4" presStyleIdx="2" presStyleCnt="13"/>
      <dgm:spPr/>
    </dgm:pt>
    <dgm:pt modelId="{D801DD55-0BC8-4934-ACA4-2FA09BF8570E}" type="pres">
      <dgm:prSet presAssocID="{62ACF767-703B-4F81-8969-38EA42F43ED5}" presName="text4" presStyleLbl="fgAcc4" presStyleIdx="2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6AC086F-4BD6-46EA-AAAC-965D2CDCE3A6}" type="pres">
      <dgm:prSet presAssocID="{62ACF767-703B-4F81-8969-38EA42F43ED5}" presName="hierChild5" presStyleCnt="0"/>
      <dgm:spPr/>
    </dgm:pt>
    <dgm:pt modelId="{A31E0188-1D5B-4384-B228-CDAC8D9C3AF4}" type="pres">
      <dgm:prSet presAssocID="{08775727-078B-497F-8D93-9A85267A0B7D}" presName="Name23" presStyleLbl="parChTrans1D4" presStyleIdx="3" presStyleCnt="13"/>
      <dgm:spPr/>
      <dgm:t>
        <a:bodyPr/>
        <a:lstStyle/>
        <a:p>
          <a:endParaRPr lang="cs-CZ"/>
        </a:p>
      </dgm:t>
    </dgm:pt>
    <dgm:pt modelId="{E2EA0E71-E30B-4CB3-8789-E80FD949D5C1}" type="pres">
      <dgm:prSet presAssocID="{58B88F85-DDBF-4B04-9AA0-05459C803A8F}" presName="hierRoot4" presStyleCnt="0"/>
      <dgm:spPr/>
    </dgm:pt>
    <dgm:pt modelId="{02E039CE-CB9A-480E-9291-9492863D5570}" type="pres">
      <dgm:prSet presAssocID="{58B88F85-DDBF-4B04-9AA0-05459C803A8F}" presName="composite4" presStyleCnt="0"/>
      <dgm:spPr/>
    </dgm:pt>
    <dgm:pt modelId="{E0BA44B2-F252-4B75-9CA9-6196DA41CF19}" type="pres">
      <dgm:prSet presAssocID="{58B88F85-DDBF-4B04-9AA0-05459C803A8F}" presName="background4" presStyleLbl="node4" presStyleIdx="3" presStyleCnt="13"/>
      <dgm:spPr/>
    </dgm:pt>
    <dgm:pt modelId="{3E2775C1-FA7E-446B-8A0C-DFCC9AADB568}" type="pres">
      <dgm:prSet presAssocID="{58B88F85-DDBF-4B04-9AA0-05459C803A8F}" presName="text4" presStyleLbl="fgAcc4" presStyleIdx="3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36D7B6-369C-4302-9C60-B4DC5DDA76A3}" type="pres">
      <dgm:prSet presAssocID="{58B88F85-DDBF-4B04-9AA0-05459C803A8F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53171DE8-AAF8-46D8-A246-E0A0B7469D8A}" type="pres">
      <dgm:prSet presAssocID="{4D50395A-4B6C-42E7-8EF9-AEBB8424A09B}" presName="Name23" presStyleLbl="parChTrans1D4" presStyleIdx="4" presStyleCnt="13"/>
      <dgm:spPr/>
      <dgm:t>
        <a:bodyPr/>
        <a:lstStyle/>
        <a:p>
          <a:endParaRPr lang="cs-CZ"/>
        </a:p>
      </dgm:t>
    </dgm:pt>
    <dgm:pt modelId="{A335B352-0ABF-447D-AE36-1C484C44CFB2}" type="pres">
      <dgm:prSet presAssocID="{53A9FCDE-3FDF-4886-B0B7-B5A8A85163CB}" presName="hierRoot4" presStyleCnt="0"/>
      <dgm:spPr/>
    </dgm:pt>
    <dgm:pt modelId="{C547062A-618E-42DA-986E-948FD31FCA6A}" type="pres">
      <dgm:prSet presAssocID="{53A9FCDE-3FDF-4886-B0B7-B5A8A85163CB}" presName="composite4" presStyleCnt="0"/>
      <dgm:spPr/>
    </dgm:pt>
    <dgm:pt modelId="{913A38D0-0062-46BC-8301-82D0817CE232}" type="pres">
      <dgm:prSet presAssocID="{53A9FCDE-3FDF-4886-B0B7-B5A8A85163CB}" presName="background4" presStyleLbl="node4" presStyleIdx="4" presStyleCnt="13"/>
      <dgm:spPr/>
    </dgm:pt>
    <dgm:pt modelId="{59737941-412C-4EA4-A9C5-B158CDAA174D}" type="pres">
      <dgm:prSet presAssocID="{53A9FCDE-3FDF-4886-B0B7-B5A8A85163CB}" presName="text4" presStyleLbl="fgAcc4" presStyleIdx="4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B14501-642B-480A-B2A8-B872BE7EF0FF}" type="pres">
      <dgm:prSet presAssocID="{53A9FCDE-3FDF-4886-B0B7-B5A8A85163CB}" presName="hierChild5" presStyleCnt="0"/>
      <dgm:spPr/>
    </dgm:pt>
    <dgm:pt modelId="{03824594-BBA3-4503-9430-80D4A3789CD9}" type="pres">
      <dgm:prSet presAssocID="{DB48D6C7-503D-4315-8314-C2EFA8DBDC11}" presName="Name23" presStyleLbl="parChTrans1D4" presStyleIdx="5" presStyleCnt="13"/>
      <dgm:spPr/>
      <dgm:t>
        <a:bodyPr/>
        <a:lstStyle/>
        <a:p>
          <a:endParaRPr lang="cs-CZ"/>
        </a:p>
      </dgm:t>
    </dgm:pt>
    <dgm:pt modelId="{579F38F2-1C43-480D-B33D-BB0F30B77D3A}" type="pres">
      <dgm:prSet presAssocID="{ACCEED27-9984-45D7-8336-249D63A859BA}" presName="hierRoot4" presStyleCnt="0"/>
      <dgm:spPr/>
    </dgm:pt>
    <dgm:pt modelId="{C5B011FB-405C-48E0-9303-0D4808456AFF}" type="pres">
      <dgm:prSet presAssocID="{ACCEED27-9984-45D7-8336-249D63A859BA}" presName="composite4" presStyleCnt="0"/>
      <dgm:spPr/>
    </dgm:pt>
    <dgm:pt modelId="{3DC5C3B4-EAF3-44C7-8829-F727CCFB32BB}" type="pres">
      <dgm:prSet presAssocID="{ACCEED27-9984-45D7-8336-249D63A859BA}" presName="background4" presStyleLbl="node4" presStyleIdx="5" presStyleCnt="13"/>
      <dgm:spPr/>
    </dgm:pt>
    <dgm:pt modelId="{100E73C0-015C-4D6D-AC26-4AEFE87CDFA9}" type="pres">
      <dgm:prSet presAssocID="{ACCEED27-9984-45D7-8336-249D63A859BA}" presName="text4" presStyleLbl="fgAcc4" presStyleIdx="5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15C010D-F29E-48B8-8A43-CE2EC0B8E00D}" type="pres">
      <dgm:prSet presAssocID="{ACCEED27-9984-45D7-8336-249D63A859BA}" presName="hierChild5" presStyleCnt="0"/>
      <dgm:spPr/>
    </dgm:pt>
    <dgm:pt modelId="{6F05CD7B-7DFF-4EEA-9AA6-A3E0DFB1D3DF}" type="pres">
      <dgm:prSet presAssocID="{71310F64-9289-4333-971E-B26EF20BCF78}" presName="Name23" presStyleLbl="parChTrans1D4" presStyleIdx="6" presStyleCnt="13"/>
      <dgm:spPr/>
      <dgm:t>
        <a:bodyPr/>
        <a:lstStyle/>
        <a:p>
          <a:endParaRPr lang="cs-CZ"/>
        </a:p>
      </dgm:t>
    </dgm:pt>
    <dgm:pt modelId="{0BDBF464-5E66-4496-AD69-32E35D9B6B71}" type="pres">
      <dgm:prSet presAssocID="{F84FC541-F0A8-4B84-B5FC-45BE204D7A6C}" presName="hierRoot4" presStyleCnt="0"/>
      <dgm:spPr/>
    </dgm:pt>
    <dgm:pt modelId="{3121CEEF-9883-47D8-9B92-8B6658314CC7}" type="pres">
      <dgm:prSet presAssocID="{F84FC541-F0A8-4B84-B5FC-45BE204D7A6C}" presName="composite4" presStyleCnt="0"/>
      <dgm:spPr/>
    </dgm:pt>
    <dgm:pt modelId="{ED2E1316-6179-41D1-8F74-19113F283384}" type="pres">
      <dgm:prSet presAssocID="{F84FC541-F0A8-4B84-B5FC-45BE204D7A6C}" presName="background4" presStyleLbl="node4" presStyleIdx="6" presStyleCnt="13"/>
      <dgm:spPr/>
    </dgm:pt>
    <dgm:pt modelId="{E84512D9-B169-470C-BED7-26D3DB2E530A}" type="pres">
      <dgm:prSet presAssocID="{F84FC541-F0A8-4B84-B5FC-45BE204D7A6C}" presName="text4" presStyleLbl="fgAcc4" presStyleIdx="6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98F86A3-2232-42A4-9124-8F14466E2806}" type="pres">
      <dgm:prSet presAssocID="{F84FC541-F0A8-4B84-B5FC-45BE204D7A6C}" presName="hierChild5" presStyleCnt="0"/>
      <dgm:spPr/>
    </dgm:pt>
    <dgm:pt modelId="{9C7F8D62-B7A2-4781-88EB-83B2C2858FD8}" type="pres">
      <dgm:prSet presAssocID="{E24EEB35-9E79-4318-A093-B753212CAA48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3038C4E-539C-48C3-B137-F42F92A5471A}" type="pres">
      <dgm:prSet presAssocID="{9B555B44-9786-4E3D-85D6-D843E0F8A765}" presName="hierRoot2" presStyleCnt="0"/>
      <dgm:spPr/>
    </dgm:pt>
    <dgm:pt modelId="{946A7CB7-93AC-45F5-8AAD-00C397A66A80}" type="pres">
      <dgm:prSet presAssocID="{9B555B44-9786-4E3D-85D6-D843E0F8A765}" presName="composite2" presStyleCnt="0"/>
      <dgm:spPr/>
    </dgm:pt>
    <dgm:pt modelId="{948B9CB2-1F2B-4C57-A71D-EC7FC6751635}" type="pres">
      <dgm:prSet presAssocID="{9B555B44-9786-4E3D-85D6-D843E0F8A765}" presName="background2" presStyleLbl="node2" presStyleIdx="1" presStyleCnt="2"/>
      <dgm:spPr/>
    </dgm:pt>
    <dgm:pt modelId="{D35652BE-BCFA-4E1A-8113-F67322B36206}" type="pres">
      <dgm:prSet presAssocID="{9B555B44-9786-4E3D-85D6-D843E0F8A76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29C9B9-D1FD-4A6B-9B65-E17CAA67C7E0}" type="pres">
      <dgm:prSet presAssocID="{9B555B44-9786-4E3D-85D6-D843E0F8A765}" presName="hierChild3" presStyleCnt="0"/>
      <dgm:spPr/>
    </dgm:pt>
    <dgm:pt modelId="{CC2B164B-46F7-406C-975D-67AE51C06C71}" type="pres">
      <dgm:prSet presAssocID="{CB319FA7-F0BD-4158-9464-AEB1BAB40565}" presName="Name17" presStyleLbl="parChTrans1D3" presStyleIdx="2" presStyleCnt="4"/>
      <dgm:spPr/>
      <dgm:t>
        <a:bodyPr/>
        <a:lstStyle/>
        <a:p>
          <a:endParaRPr lang="cs-CZ"/>
        </a:p>
      </dgm:t>
    </dgm:pt>
    <dgm:pt modelId="{C2606662-484C-40D7-89F7-2866A337F302}" type="pres">
      <dgm:prSet presAssocID="{7B8C4AB2-9EF9-41AF-8F07-1A1E2F07D471}" presName="hierRoot3" presStyleCnt="0"/>
      <dgm:spPr/>
    </dgm:pt>
    <dgm:pt modelId="{2CE82DE2-3919-410A-8B1B-1E1AAABD2961}" type="pres">
      <dgm:prSet presAssocID="{7B8C4AB2-9EF9-41AF-8F07-1A1E2F07D471}" presName="composite3" presStyleCnt="0"/>
      <dgm:spPr/>
    </dgm:pt>
    <dgm:pt modelId="{49495354-C5CB-4FFC-BA9C-36FB0B8C0386}" type="pres">
      <dgm:prSet presAssocID="{7B8C4AB2-9EF9-41AF-8F07-1A1E2F07D471}" presName="background3" presStyleLbl="node3" presStyleIdx="2" presStyleCnt="4"/>
      <dgm:spPr/>
    </dgm:pt>
    <dgm:pt modelId="{89644BF9-78BF-4C34-BE8B-7B44FFE4C395}" type="pres">
      <dgm:prSet presAssocID="{7B8C4AB2-9EF9-41AF-8F07-1A1E2F07D47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8152A9-6E52-4889-BA12-7DE62B2D82C7}" type="pres">
      <dgm:prSet presAssocID="{7B8C4AB2-9EF9-41AF-8F07-1A1E2F07D471}" presName="hierChild4" presStyleCnt="0"/>
      <dgm:spPr/>
    </dgm:pt>
    <dgm:pt modelId="{5EE38A88-18D5-4140-9170-6665CD8FEC39}" type="pres">
      <dgm:prSet presAssocID="{89DDBBC2-B431-4102-BE6A-05DB5CD7F2E2}" presName="Name23" presStyleLbl="parChTrans1D4" presStyleIdx="7" presStyleCnt="13"/>
      <dgm:spPr/>
      <dgm:t>
        <a:bodyPr/>
        <a:lstStyle/>
        <a:p>
          <a:endParaRPr lang="cs-CZ"/>
        </a:p>
      </dgm:t>
    </dgm:pt>
    <dgm:pt modelId="{68B0C06D-940B-41B6-B0B7-4D41282D512E}" type="pres">
      <dgm:prSet presAssocID="{A8469C82-7CB3-497E-94F7-84BB180BF416}" presName="hierRoot4" presStyleCnt="0"/>
      <dgm:spPr/>
    </dgm:pt>
    <dgm:pt modelId="{5E026137-50F1-4C72-8FA4-92477757E47B}" type="pres">
      <dgm:prSet presAssocID="{A8469C82-7CB3-497E-94F7-84BB180BF416}" presName="composite4" presStyleCnt="0"/>
      <dgm:spPr/>
    </dgm:pt>
    <dgm:pt modelId="{DFE2E107-96DE-4E69-8E9E-E8B9102995FD}" type="pres">
      <dgm:prSet presAssocID="{A8469C82-7CB3-497E-94F7-84BB180BF416}" presName="background4" presStyleLbl="node4" presStyleIdx="7" presStyleCnt="13"/>
      <dgm:spPr/>
    </dgm:pt>
    <dgm:pt modelId="{4E2FEAAD-0809-41C7-A137-76E544EF0878}" type="pres">
      <dgm:prSet presAssocID="{A8469C82-7CB3-497E-94F7-84BB180BF416}" presName="text4" presStyleLbl="fgAcc4" presStyleIdx="7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0C349B-C2C4-45A5-898A-1E3CC3C75799}" type="pres">
      <dgm:prSet presAssocID="{A8469C82-7CB3-497E-94F7-84BB180BF416}" presName="hierChild5" presStyleCnt="0"/>
      <dgm:spPr/>
    </dgm:pt>
    <dgm:pt modelId="{CF82F7A5-EBDF-4AB9-9AD2-D9AD727FAEEF}" type="pres">
      <dgm:prSet presAssocID="{7B6F64C1-8D27-4F23-9218-5FA35733F3B1}" presName="Name23" presStyleLbl="parChTrans1D4" presStyleIdx="8" presStyleCnt="13"/>
      <dgm:spPr/>
      <dgm:t>
        <a:bodyPr/>
        <a:lstStyle/>
        <a:p>
          <a:endParaRPr lang="cs-CZ"/>
        </a:p>
      </dgm:t>
    </dgm:pt>
    <dgm:pt modelId="{A20BAA4B-AB22-447A-B0D8-1AD11C44C0C6}" type="pres">
      <dgm:prSet presAssocID="{980C1E87-F8C8-4FD2-90D5-C46B4C9A1776}" presName="hierRoot4" presStyleCnt="0"/>
      <dgm:spPr/>
    </dgm:pt>
    <dgm:pt modelId="{23AC47E0-5D53-4168-BC19-7AD0DCE19563}" type="pres">
      <dgm:prSet presAssocID="{980C1E87-F8C8-4FD2-90D5-C46B4C9A1776}" presName="composite4" presStyleCnt="0"/>
      <dgm:spPr/>
    </dgm:pt>
    <dgm:pt modelId="{0B20E5F1-D5DE-48F6-A074-F00BA385C0EE}" type="pres">
      <dgm:prSet presAssocID="{980C1E87-F8C8-4FD2-90D5-C46B4C9A1776}" presName="background4" presStyleLbl="node4" presStyleIdx="8" presStyleCnt="13"/>
      <dgm:spPr/>
    </dgm:pt>
    <dgm:pt modelId="{AA1D501F-7ACE-40D9-B9A2-BA6D06534A46}" type="pres">
      <dgm:prSet presAssocID="{980C1E87-F8C8-4FD2-90D5-C46B4C9A1776}" presName="text4" presStyleLbl="fgAcc4" presStyleIdx="8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61E9D8-E1FF-4300-9E4C-2844013A2200}" type="pres">
      <dgm:prSet presAssocID="{980C1E87-F8C8-4FD2-90D5-C46B4C9A1776}" presName="hierChild5" presStyleCnt="0"/>
      <dgm:spPr/>
    </dgm:pt>
    <dgm:pt modelId="{41AFFE64-BFF7-4549-A749-6335C70DE8B7}" type="pres">
      <dgm:prSet presAssocID="{D938F51B-62A9-497D-B468-901A50EBF52F}" presName="Name17" presStyleLbl="parChTrans1D3" presStyleIdx="3" presStyleCnt="4"/>
      <dgm:spPr/>
      <dgm:t>
        <a:bodyPr/>
        <a:lstStyle/>
        <a:p>
          <a:endParaRPr lang="cs-CZ"/>
        </a:p>
      </dgm:t>
    </dgm:pt>
    <dgm:pt modelId="{13868006-4A2B-48AA-9E55-7891B07D5E04}" type="pres">
      <dgm:prSet presAssocID="{3B34001D-43A1-436B-AA3A-8133414514BC}" presName="hierRoot3" presStyleCnt="0"/>
      <dgm:spPr/>
    </dgm:pt>
    <dgm:pt modelId="{0A0474FC-CECB-4A9C-9A65-D1A8CD1DCB38}" type="pres">
      <dgm:prSet presAssocID="{3B34001D-43A1-436B-AA3A-8133414514BC}" presName="composite3" presStyleCnt="0"/>
      <dgm:spPr/>
    </dgm:pt>
    <dgm:pt modelId="{365B526C-134E-4027-857D-53B0D1BDE075}" type="pres">
      <dgm:prSet presAssocID="{3B34001D-43A1-436B-AA3A-8133414514BC}" presName="background3" presStyleLbl="node3" presStyleIdx="3" presStyleCnt="4"/>
      <dgm:spPr/>
    </dgm:pt>
    <dgm:pt modelId="{A20760BA-11D6-4A3C-B124-17AEB5F75C56}" type="pres">
      <dgm:prSet presAssocID="{3B34001D-43A1-436B-AA3A-8133414514BC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213011-06EF-4FD7-8563-FC8065924803}" type="pres">
      <dgm:prSet presAssocID="{3B34001D-43A1-436B-AA3A-8133414514BC}" presName="hierChild4" presStyleCnt="0"/>
      <dgm:spPr/>
    </dgm:pt>
    <dgm:pt modelId="{599F7536-AC0E-4AD7-A028-8A5AF85A703E}" type="pres">
      <dgm:prSet presAssocID="{65978A33-E1B7-47A0-992B-3EF5E4BE089D}" presName="Name23" presStyleLbl="parChTrans1D4" presStyleIdx="9" presStyleCnt="13"/>
      <dgm:spPr/>
      <dgm:t>
        <a:bodyPr/>
        <a:lstStyle/>
        <a:p>
          <a:endParaRPr lang="cs-CZ"/>
        </a:p>
      </dgm:t>
    </dgm:pt>
    <dgm:pt modelId="{2753164B-7EC5-4F27-9E38-5AFE19B46C74}" type="pres">
      <dgm:prSet presAssocID="{7C9AB578-CFCF-4C6A-AAD4-D3E8B96EA8FE}" presName="hierRoot4" presStyleCnt="0"/>
      <dgm:spPr/>
    </dgm:pt>
    <dgm:pt modelId="{1AC8A384-104D-4BAD-AE4A-2AD2B5FE0215}" type="pres">
      <dgm:prSet presAssocID="{7C9AB578-CFCF-4C6A-AAD4-D3E8B96EA8FE}" presName="composite4" presStyleCnt="0"/>
      <dgm:spPr/>
    </dgm:pt>
    <dgm:pt modelId="{CA96D6DD-D3E7-4DB5-BC84-89841D5474A9}" type="pres">
      <dgm:prSet presAssocID="{7C9AB578-CFCF-4C6A-AAD4-D3E8B96EA8FE}" presName="background4" presStyleLbl="node4" presStyleIdx="9" presStyleCnt="13"/>
      <dgm:spPr/>
    </dgm:pt>
    <dgm:pt modelId="{21D936D2-4425-4FB0-B157-F206A692CA0F}" type="pres">
      <dgm:prSet presAssocID="{7C9AB578-CFCF-4C6A-AAD4-D3E8B96EA8FE}" presName="text4" presStyleLbl="fgAcc4" presStyleIdx="9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0CD8BC-F3BC-4AFD-AD9F-62526A9053EC}" type="pres">
      <dgm:prSet presAssocID="{7C9AB578-CFCF-4C6A-AAD4-D3E8B96EA8FE}" presName="hierChild5" presStyleCnt="0"/>
      <dgm:spPr/>
    </dgm:pt>
    <dgm:pt modelId="{3B772759-0859-4559-8D2E-EA21F5CC30A7}" type="pres">
      <dgm:prSet presAssocID="{620131C3-0ECA-4AB8-9A1D-E0E2F13ECC31}" presName="Name23" presStyleLbl="parChTrans1D4" presStyleIdx="10" presStyleCnt="13"/>
      <dgm:spPr/>
      <dgm:t>
        <a:bodyPr/>
        <a:lstStyle/>
        <a:p>
          <a:endParaRPr lang="cs-CZ"/>
        </a:p>
      </dgm:t>
    </dgm:pt>
    <dgm:pt modelId="{0D29E993-A8B8-440E-B832-14E7400849B3}" type="pres">
      <dgm:prSet presAssocID="{5A873E8D-6075-4486-AFF9-581D9C220CD5}" presName="hierRoot4" presStyleCnt="0"/>
      <dgm:spPr/>
    </dgm:pt>
    <dgm:pt modelId="{4CD347EB-E4D5-437C-9E3D-A41868B84661}" type="pres">
      <dgm:prSet presAssocID="{5A873E8D-6075-4486-AFF9-581D9C220CD5}" presName="composite4" presStyleCnt="0"/>
      <dgm:spPr/>
    </dgm:pt>
    <dgm:pt modelId="{DF6AB165-CDC4-4B9F-A942-20581B66F362}" type="pres">
      <dgm:prSet presAssocID="{5A873E8D-6075-4486-AFF9-581D9C220CD5}" presName="background4" presStyleLbl="node4" presStyleIdx="10" presStyleCnt="13"/>
      <dgm:spPr/>
    </dgm:pt>
    <dgm:pt modelId="{5C042B9B-9984-4024-A8D6-CAD0D09781AB}" type="pres">
      <dgm:prSet presAssocID="{5A873E8D-6075-4486-AFF9-581D9C220CD5}" presName="text4" presStyleLbl="fgAcc4" presStyleIdx="10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227377-2A6E-48DD-9926-3484F77CE4B6}" type="pres">
      <dgm:prSet presAssocID="{5A873E8D-6075-4486-AFF9-581D9C220CD5}" presName="hierChild5" presStyleCnt="0"/>
      <dgm:spPr/>
    </dgm:pt>
    <dgm:pt modelId="{3F0AE8FA-5DBD-4DF6-B086-DC3772362D08}" type="pres">
      <dgm:prSet presAssocID="{B44B9697-BFFB-4255-B5BF-BFAF01AA1A53}" presName="Name23" presStyleLbl="parChTrans1D4" presStyleIdx="11" presStyleCnt="13"/>
      <dgm:spPr/>
      <dgm:t>
        <a:bodyPr/>
        <a:lstStyle/>
        <a:p>
          <a:endParaRPr lang="cs-CZ"/>
        </a:p>
      </dgm:t>
    </dgm:pt>
    <dgm:pt modelId="{5D9C5E7C-5FD4-48F8-B2CE-6C74B2962990}" type="pres">
      <dgm:prSet presAssocID="{608B47E8-9B2D-4075-B50C-C25984AD3663}" presName="hierRoot4" presStyleCnt="0"/>
      <dgm:spPr/>
    </dgm:pt>
    <dgm:pt modelId="{120AD2A6-4E8D-44B7-9E2E-392D6042E2EC}" type="pres">
      <dgm:prSet presAssocID="{608B47E8-9B2D-4075-B50C-C25984AD3663}" presName="composite4" presStyleCnt="0"/>
      <dgm:spPr/>
    </dgm:pt>
    <dgm:pt modelId="{2E386431-8C76-484A-B1D1-E8DD963B95B6}" type="pres">
      <dgm:prSet presAssocID="{608B47E8-9B2D-4075-B50C-C25984AD3663}" presName="background4" presStyleLbl="node4" presStyleIdx="11" presStyleCnt="13"/>
      <dgm:spPr/>
    </dgm:pt>
    <dgm:pt modelId="{62D0F995-00BB-47CF-9FF4-932CE2521772}" type="pres">
      <dgm:prSet presAssocID="{608B47E8-9B2D-4075-B50C-C25984AD3663}" presName="text4" presStyleLbl="fgAcc4" presStyleIdx="11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EC01CB9-1AA4-4E83-BA16-0EC702F94FFB}" type="pres">
      <dgm:prSet presAssocID="{608B47E8-9B2D-4075-B50C-C25984AD3663}" presName="hierChild5" presStyleCnt="0"/>
      <dgm:spPr/>
    </dgm:pt>
    <dgm:pt modelId="{56F50FB8-D84E-452D-967F-276D4FC0CCF3}" type="pres">
      <dgm:prSet presAssocID="{3B5D6EAE-7F14-49F9-AA87-6840F87C1A4A}" presName="Name23" presStyleLbl="parChTrans1D4" presStyleIdx="12" presStyleCnt="13"/>
      <dgm:spPr/>
      <dgm:t>
        <a:bodyPr/>
        <a:lstStyle/>
        <a:p>
          <a:endParaRPr lang="cs-CZ"/>
        </a:p>
      </dgm:t>
    </dgm:pt>
    <dgm:pt modelId="{D54ED95D-77C7-4CB1-A314-54F24180DFA2}" type="pres">
      <dgm:prSet presAssocID="{A2845D12-3BD5-4E78-B0D8-CF056D7D6A5A}" presName="hierRoot4" presStyleCnt="0"/>
      <dgm:spPr/>
    </dgm:pt>
    <dgm:pt modelId="{BF3F2240-12F1-4F3A-9048-14BA2E4EAFBD}" type="pres">
      <dgm:prSet presAssocID="{A2845D12-3BD5-4E78-B0D8-CF056D7D6A5A}" presName="composite4" presStyleCnt="0"/>
      <dgm:spPr/>
    </dgm:pt>
    <dgm:pt modelId="{06806550-9B69-4FE3-9AA3-CB21DF3D9993}" type="pres">
      <dgm:prSet presAssocID="{A2845D12-3BD5-4E78-B0D8-CF056D7D6A5A}" presName="background4" presStyleLbl="node4" presStyleIdx="12" presStyleCnt="13"/>
      <dgm:spPr/>
    </dgm:pt>
    <dgm:pt modelId="{E6A912DD-238A-4C66-B283-841A2F09FE11}" type="pres">
      <dgm:prSet presAssocID="{A2845D12-3BD5-4E78-B0D8-CF056D7D6A5A}" presName="text4" presStyleLbl="fgAcc4" presStyleIdx="12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5BA0B2-9930-494F-BE89-C1A71F53348A}" type="pres">
      <dgm:prSet presAssocID="{A2845D12-3BD5-4E78-B0D8-CF056D7D6A5A}" presName="hierChild5" presStyleCnt="0"/>
      <dgm:spPr/>
    </dgm:pt>
  </dgm:ptLst>
  <dgm:cxnLst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2A4E4E23-4D41-47F3-ADF2-33A248BD9C07}" type="presOf" srcId="{ACCEED27-9984-45D7-8336-249D63A859BA}" destId="{100E73C0-015C-4D6D-AC26-4AEFE87CDFA9}" srcOrd="0" destOrd="0" presId="urn:microsoft.com/office/officeart/2005/8/layout/hierarchy1"/>
    <dgm:cxn modelId="{1E012DD3-62AE-4604-8762-75A997B60598}" type="presOf" srcId="{D938F51B-62A9-497D-B468-901A50EBF52F}" destId="{41AFFE64-BFF7-4549-A749-6335C70DE8B7}" srcOrd="0" destOrd="0" presId="urn:microsoft.com/office/officeart/2005/8/layout/hierarchy1"/>
    <dgm:cxn modelId="{D39FDB07-3E50-4B0B-8FD3-CA8E2BCBC273}" type="presOf" srcId="{3B34001D-43A1-436B-AA3A-8133414514BC}" destId="{A20760BA-11D6-4A3C-B124-17AEB5F75C56}" srcOrd="0" destOrd="0" presId="urn:microsoft.com/office/officeart/2005/8/layout/hierarchy1"/>
    <dgm:cxn modelId="{863D7E21-2B34-4489-A726-2B2697277CDC}" type="presOf" srcId="{B44B9697-BFFB-4255-B5BF-BFAF01AA1A53}" destId="{3F0AE8FA-5DBD-4DF6-B086-DC3772362D08}" srcOrd="0" destOrd="0" presId="urn:microsoft.com/office/officeart/2005/8/layout/hierarchy1"/>
    <dgm:cxn modelId="{AB009422-7DA9-4B82-86B7-56CDAB90F20A}" type="presOf" srcId="{980C1E87-F8C8-4FD2-90D5-C46B4C9A1776}" destId="{AA1D501F-7ACE-40D9-B9A2-BA6D06534A46}" srcOrd="0" destOrd="0" presId="urn:microsoft.com/office/officeart/2005/8/layout/hierarchy1"/>
    <dgm:cxn modelId="{537B36BB-6A96-4C24-99A1-40DC6F4A6261}" srcId="{7B8C4AB2-9EF9-41AF-8F07-1A1E2F07D471}" destId="{A8469C82-7CB3-497E-94F7-84BB180BF416}" srcOrd="0" destOrd="0" parTransId="{89DDBBC2-B431-4102-BE6A-05DB5CD7F2E2}" sibTransId="{EDC6C890-CEA2-455C-B884-8336239477A3}"/>
    <dgm:cxn modelId="{4B7C1194-9A73-4DD1-91D1-123252689A79}" srcId="{7C9AB578-CFCF-4C6A-AAD4-D3E8B96EA8FE}" destId="{5A873E8D-6075-4486-AFF9-581D9C220CD5}" srcOrd="0" destOrd="0" parTransId="{620131C3-0ECA-4AB8-9A1D-E0E2F13ECC31}" sibTransId="{1423B867-3023-43A2-A960-3ACEE2EFE6D4}"/>
    <dgm:cxn modelId="{9D5ACC76-542D-4F4C-9EAD-6C0228F3D96F}" type="presOf" srcId="{71310F64-9289-4333-971E-B26EF20BCF78}" destId="{6F05CD7B-7DFF-4EEA-9AA6-A3E0DFB1D3DF}" srcOrd="0" destOrd="0" presId="urn:microsoft.com/office/officeart/2005/8/layout/hierarchy1"/>
    <dgm:cxn modelId="{053C9396-C652-42AF-8B75-CF9D45445B3A}" type="presOf" srcId="{A2845D12-3BD5-4E78-B0D8-CF056D7D6A5A}" destId="{E6A912DD-238A-4C66-B283-841A2F09FE11}" srcOrd="0" destOrd="0" presId="urn:microsoft.com/office/officeart/2005/8/layout/hierarchy1"/>
    <dgm:cxn modelId="{00B3ABAF-6F4A-4AD5-A930-39DB24EA7262}" type="presOf" srcId="{2936C40E-2DB6-46B5-A9B1-140A5FF09AF9}" destId="{4167B6A6-A154-4E02-99C0-BFBE7EEA838D}" srcOrd="0" destOrd="0" presId="urn:microsoft.com/office/officeart/2005/8/layout/hierarchy1"/>
    <dgm:cxn modelId="{964CDE55-7466-457A-8931-61D98878495F}" type="presOf" srcId="{89DDBBC2-B431-4102-BE6A-05DB5CD7F2E2}" destId="{5EE38A88-18D5-4140-9170-6665CD8FEC39}" srcOrd="0" destOrd="0" presId="urn:microsoft.com/office/officeart/2005/8/layout/hierarchy1"/>
    <dgm:cxn modelId="{4FD42A9F-7BCC-45DC-8303-572BB9087ED5}" type="presOf" srcId="{5A873E8D-6075-4486-AFF9-581D9C220CD5}" destId="{5C042B9B-9984-4024-A8D6-CAD0D09781AB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780E8F6B-19E9-4355-AFBE-4D22FE6AAAA8}" type="presOf" srcId="{E24EEB35-9E79-4318-A093-B753212CAA48}" destId="{9C7F8D62-B7A2-4781-88EB-83B2C2858FD8}" srcOrd="0" destOrd="0" presId="urn:microsoft.com/office/officeart/2005/8/layout/hierarchy1"/>
    <dgm:cxn modelId="{900BAC2F-3C23-4039-A665-ACC2EA5CC4CD}" srcId="{9B555B44-9786-4E3D-85D6-D843E0F8A765}" destId="{7B8C4AB2-9EF9-41AF-8F07-1A1E2F07D471}" srcOrd="0" destOrd="0" parTransId="{CB319FA7-F0BD-4158-9464-AEB1BAB40565}" sibTransId="{32555D5E-E83D-40C0-B2BF-8B4357C96363}"/>
    <dgm:cxn modelId="{0D788675-F319-4084-8842-AD5BC7529B20}" type="presOf" srcId="{53A9FCDE-3FDF-4886-B0B7-B5A8A85163CB}" destId="{59737941-412C-4EA4-A9C5-B158CDAA174D}" srcOrd="0" destOrd="0" presId="urn:microsoft.com/office/officeart/2005/8/layout/hierarchy1"/>
    <dgm:cxn modelId="{C2B5F668-D36A-4FF2-8993-CDC8644D1A98}" type="presOf" srcId="{A8469C82-7CB3-497E-94F7-84BB180BF416}" destId="{4E2FEAAD-0809-41C7-A137-76E544EF0878}" srcOrd="0" destOrd="0" presId="urn:microsoft.com/office/officeart/2005/8/layout/hierarchy1"/>
    <dgm:cxn modelId="{6827D3B6-0276-42C3-8CCF-F8861E78CE98}" srcId="{BE79ACF4-9F73-45BF-AD37-B9CC2E46E558}" destId="{7531AAAA-E15D-4713-861D-755D445279A6}" srcOrd="0" destOrd="0" parTransId="{41F5A99E-9750-4B84-A4EF-1BD7250B950F}" sibTransId="{75C557FA-4FC0-46FD-AC1A-59A567762B96}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6BAA2D2E-27B2-462F-B261-FF63A33CC4CC}" type="presOf" srcId="{C24E431F-1CAC-4EDB-845C-D9899786A5D9}" destId="{9A244902-12F2-4802-AE2A-5FC672223613}" srcOrd="0" destOrd="0" presId="urn:microsoft.com/office/officeart/2005/8/layout/hierarchy1"/>
    <dgm:cxn modelId="{F4A35C7D-0BE1-4403-BBD5-8C9B500310F7}" type="presOf" srcId="{08775727-078B-497F-8D93-9A85267A0B7D}" destId="{A31E0188-1D5B-4384-B228-CDAC8D9C3AF4}" srcOrd="0" destOrd="0" presId="urn:microsoft.com/office/officeart/2005/8/layout/hierarchy1"/>
    <dgm:cxn modelId="{3EB7EEE8-E106-4F6D-B9D2-1D2B753C9311}" type="presOf" srcId="{843BEF1F-A3D4-4084-92CD-EA6BBD511305}" destId="{6AAD4ECB-3BB0-4822-A6BC-2FD0BE5BF181}" srcOrd="0" destOrd="0" presId="urn:microsoft.com/office/officeart/2005/8/layout/hierarchy1"/>
    <dgm:cxn modelId="{597E2B22-C30B-48EA-B13B-7095152D639B}" type="presOf" srcId="{7B6F64C1-8D27-4F23-9218-5FA35733F3B1}" destId="{CF82F7A5-EBDF-4AB9-9AD2-D9AD727FAEEF}" srcOrd="0" destOrd="0" presId="urn:microsoft.com/office/officeart/2005/8/layout/hierarchy1"/>
    <dgm:cxn modelId="{6E2FB2AD-A031-435D-A939-EAAD730E03AC}" srcId="{4EB0D7D6-80A3-40DF-9756-B84C7C92D3FB}" destId="{53A9FCDE-3FDF-4886-B0B7-B5A8A85163CB}" srcOrd="0" destOrd="0" parTransId="{4D50395A-4B6C-42E7-8EF9-AEBB8424A09B}" sibTransId="{17E03583-8D47-44D9-9577-D821D2209F24}"/>
    <dgm:cxn modelId="{C0F98D48-3E30-4DBD-9F6D-E8CDC2DD659B}" type="presOf" srcId="{694C0DDF-C9F3-4ABE-87D7-2B57623FBFAB}" destId="{CD96B44A-B9F7-435C-9BA5-6FD8A619CADA}" srcOrd="0" destOrd="0" presId="urn:microsoft.com/office/officeart/2005/8/layout/hierarchy1"/>
    <dgm:cxn modelId="{C292BCEC-9557-49AE-B275-162CAF9CF312}" srcId="{BE79ACF4-9F73-45BF-AD37-B9CC2E46E558}" destId="{62ACF767-703B-4F81-8969-38EA42F43ED5}" srcOrd="1" destOrd="0" parTransId="{79B09866-405A-43D7-BC82-165E55E291B1}" sibTransId="{9C459CFB-8880-49FA-8CE8-6C1049BCD468}"/>
    <dgm:cxn modelId="{18D77497-AF95-4068-8FCE-C8547394C953}" srcId="{53A9FCDE-3FDF-4886-B0B7-B5A8A85163CB}" destId="{ACCEED27-9984-45D7-8336-249D63A859BA}" srcOrd="0" destOrd="0" parTransId="{DB48D6C7-503D-4315-8314-C2EFA8DBDC11}" sibTransId="{A6107761-8942-4A9D-A3EC-28343CAF20DC}"/>
    <dgm:cxn modelId="{6CBC255D-636B-44D4-8BA4-F301EDA5C60A}" type="presOf" srcId="{B8B6DAB4-8670-4B0C-8061-3C3C9AC361C7}" destId="{0AD87AA2-D6CC-4184-BA9D-3BC42BF4487C}" srcOrd="0" destOrd="0" presId="urn:microsoft.com/office/officeart/2005/8/layout/hierarchy1"/>
    <dgm:cxn modelId="{772F5989-B19C-4658-A3B3-0D4DCD33BD6C}" type="presOf" srcId="{7C9AB578-CFCF-4C6A-AAD4-D3E8B96EA8FE}" destId="{21D936D2-4425-4FB0-B157-F206A692CA0F}" srcOrd="0" destOrd="0" presId="urn:microsoft.com/office/officeart/2005/8/layout/hierarchy1"/>
    <dgm:cxn modelId="{1F342631-515F-41BF-BF12-DB5C3E8AE2BB}" type="presOf" srcId="{3B5D6EAE-7F14-49F9-AA87-6840F87C1A4A}" destId="{56F50FB8-D84E-452D-967F-276D4FC0CCF3}" srcOrd="0" destOrd="0" presId="urn:microsoft.com/office/officeart/2005/8/layout/hierarchy1"/>
    <dgm:cxn modelId="{5685D7F5-BBE4-45C1-99F9-686D9D67B3E4}" type="presOf" srcId="{CB319FA7-F0BD-4158-9464-AEB1BAB40565}" destId="{CC2B164B-46F7-406C-975D-67AE51C06C71}" srcOrd="0" destOrd="0" presId="urn:microsoft.com/office/officeart/2005/8/layout/hierarchy1"/>
    <dgm:cxn modelId="{6845BDA9-735F-4A5D-832F-7BA53825DB3F}" srcId="{05CBFF15-90AB-4BD1-81A4-5332BF51BD3D}" destId="{9B555B44-9786-4E3D-85D6-D843E0F8A765}" srcOrd="1" destOrd="0" parTransId="{E24EEB35-9E79-4318-A093-B753212CAA48}" sibTransId="{AE774714-BC41-446A-9A92-20E5FE6A952C}"/>
    <dgm:cxn modelId="{09E621F9-5B65-4A32-AF62-196EFDD288E5}" srcId="{7531AAAA-E15D-4713-861D-755D445279A6}" destId="{694C0DDF-C9F3-4ABE-87D7-2B57623FBFAB}" srcOrd="0" destOrd="0" parTransId="{38D0C844-F791-40FC-8B59-5E2B2D071D92}" sibTransId="{66F0DC9A-65CA-43F9-9AC6-C59D1FD49822}"/>
    <dgm:cxn modelId="{E25C7732-5F50-4BA5-BDE2-80EB5B9D02EA}" type="presOf" srcId="{62ACF767-703B-4F81-8969-38EA42F43ED5}" destId="{D801DD55-0BC8-4934-ACA4-2FA09BF8570E}" srcOrd="0" destOrd="0" presId="urn:microsoft.com/office/officeart/2005/8/layout/hierarchy1"/>
    <dgm:cxn modelId="{3C50F9CA-2930-4A4D-A158-173CD6F19692}" type="presOf" srcId="{BE79ACF4-9F73-45BF-AD37-B9CC2E46E558}" destId="{C75CC6D6-A513-4048-AA10-68EBB6677DFB}" srcOrd="0" destOrd="0" presId="urn:microsoft.com/office/officeart/2005/8/layout/hierarchy1"/>
    <dgm:cxn modelId="{B398FAE4-495D-4E72-B8EB-3D183C05A8B8}" type="presOf" srcId="{79B09866-405A-43D7-BC82-165E55E291B1}" destId="{FC2ADC75-E704-4CF0-A027-53652EF66927}" srcOrd="0" destOrd="0" presId="urn:microsoft.com/office/officeart/2005/8/layout/hierarchy1"/>
    <dgm:cxn modelId="{5150A8AA-9161-4B18-BFF5-557BB6D5E57D}" srcId="{3B34001D-43A1-436B-AA3A-8133414514BC}" destId="{7C9AB578-CFCF-4C6A-AAD4-D3E8B96EA8FE}" srcOrd="0" destOrd="0" parTransId="{65978A33-E1B7-47A0-992B-3EF5E4BE089D}" sibTransId="{0E7604C7-33D4-4790-A890-B81B87ABE9BB}"/>
    <dgm:cxn modelId="{30657E6C-4129-4929-8E5B-5133DC25E6A2}" srcId="{A8469C82-7CB3-497E-94F7-84BB180BF416}" destId="{980C1E87-F8C8-4FD2-90D5-C46B4C9A1776}" srcOrd="0" destOrd="0" parTransId="{7B6F64C1-8D27-4F23-9218-5FA35733F3B1}" sibTransId="{2BCB8076-2A06-46A2-B2B1-0295927FBED1}"/>
    <dgm:cxn modelId="{2518A2C2-017C-4405-9BC3-191A420E555A}" type="presOf" srcId="{608B47E8-9B2D-4075-B50C-C25984AD3663}" destId="{62D0F995-00BB-47CF-9FF4-932CE2521772}" srcOrd="0" destOrd="0" presId="urn:microsoft.com/office/officeart/2005/8/layout/hierarchy1"/>
    <dgm:cxn modelId="{D8028D1C-C64C-4B3E-8186-809590DCC83A}" srcId="{62ACF767-703B-4F81-8969-38EA42F43ED5}" destId="{58B88F85-DDBF-4B04-9AA0-05459C803A8F}" srcOrd="0" destOrd="0" parTransId="{08775727-078B-497F-8D93-9A85267A0B7D}" sibTransId="{C985DB99-FEAC-49FF-AC2F-E55204F2540D}"/>
    <dgm:cxn modelId="{A9FAEA63-7A15-4DEE-BADB-B4B0BC025EF6}" type="presOf" srcId="{7B8C4AB2-9EF9-41AF-8F07-1A1E2F07D471}" destId="{89644BF9-78BF-4C34-BE8B-7B44FFE4C395}" srcOrd="0" destOrd="0" presId="urn:microsoft.com/office/officeart/2005/8/layout/hierarchy1"/>
    <dgm:cxn modelId="{EF24B05D-2DB2-4139-8B90-205A9D58B26F}" type="presOf" srcId="{7531AAAA-E15D-4713-861D-755D445279A6}" destId="{110E936B-EEA4-4EEC-BD24-B5EEF3A76A21}" srcOrd="0" destOrd="0" presId="urn:microsoft.com/office/officeart/2005/8/layout/hierarchy1"/>
    <dgm:cxn modelId="{9B66E437-2421-462E-8539-0C79680C6CEB}" srcId="{4EB0D7D6-80A3-40DF-9756-B84C7C92D3FB}" destId="{F84FC541-F0A8-4B84-B5FC-45BE204D7A6C}" srcOrd="1" destOrd="0" parTransId="{71310F64-9289-4333-971E-B26EF20BCF78}" sibTransId="{870C2311-124B-474C-BABB-5754147E92F9}"/>
    <dgm:cxn modelId="{4CB8A528-29AB-4CFB-B29D-7EDA6FAC7993}" type="presOf" srcId="{65978A33-E1B7-47A0-992B-3EF5E4BE089D}" destId="{599F7536-AC0E-4AD7-A028-8A5AF85A703E}" srcOrd="0" destOrd="0" presId="urn:microsoft.com/office/officeart/2005/8/layout/hierarchy1"/>
    <dgm:cxn modelId="{998FA2F8-E7B8-4512-8857-8D3D4C8691C9}" srcId="{7C9AB578-CFCF-4C6A-AAD4-D3E8B96EA8FE}" destId="{A2845D12-3BD5-4E78-B0D8-CF056D7D6A5A}" srcOrd="1" destOrd="0" parTransId="{3B5D6EAE-7F14-49F9-AA87-6840F87C1A4A}" sibTransId="{B2D62F4A-FB46-4200-9160-ACA788D1A0AB}"/>
    <dgm:cxn modelId="{77A64844-AABA-4DBC-B43D-34D41B6D9D1A}" type="presOf" srcId="{620131C3-0ECA-4AB8-9A1D-E0E2F13ECC31}" destId="{3B772759-0859-4559-8D2E-EA21F5CC30A7}" srcOrd="0" destOrd="0" presId="urn:microsoft.com/office/officeart/2005/8/layout/hierarchy1"/>
    <dgm:cxn modelId="{B057EF9B-C22F-45AA-82BC-01DB4168F26B}" srcId="{5A873E8D-6075-4486-AFF9-581D9C220CD5}" destId="{608B47E8-9B2D-4075-B50C-C25984AD3663}" srcOrd="0" destOrd="0" parTransId="{B44B9697-BFFB-4255-B5BF-BFAF01AA1A53}" sibTransId="{67111DF9-0873-47A8-915C-67B4C84497DA}"/>
    <dgm:cxn modelId="{DA48D7FB-D19C-4400-89E2-89B4210A8F76}" type="presOf" srcId="{DB48D6C7-503D-4315-8314-C2EFA8DBDC11}" destId="{03824594-BBA3-4503-9430-80D4A3789CD9}" srcOrd="0" destOrd="0" presId="urn:microsoft.com/office/officeart/2005/8/layout/hierarchy1"/>
    <dgm:cxn modelId="{ACE3352F-6351-4F36-9022-5ECC226DF772}" type="presOf" srcId="{66CA2639-FDE2-4621-B57B-8E3AA6719A97}" destId="{68041F55-DBD6-4151-A642-26182A3F0677}" srcOrd="0" destOrd="0" presId="urn:microsoft.com/office/officeart/2005/8/layout/hierarchy1"/>
    <dgm:cxn modelId="{F9AFC1A0-B40A-47C3-8EA7-AB431B961956}" srcId="{9B555B44-9786-4E3D-85D6-D843E0F8A765}" destId="{3B34001D-43A1-436B-AA3A-8133414514BC}" srcOrd="1" destOrd="0" parTransId="{D938F51B-62A9-497D-B468-901A50EBF52F}" sibTransId="{48592280-F630-4337-9890-5334B71CC52D}"/>
    <dgm:cxn modelId="{AD9D3BEC-4DD3-42D1-8C00-A495EDE22ADC}" type="presOf" srcId="{38D0C844-F791-40FC-8B59-5E2B2D071D92}" destId="{FD01909B-022E-4825-9BD5-E3EC1DFDFCAB}" srcOrd="0" destOrd="0" presId="urn:microsoft.com/office/officeart/2005/8/layout/hierarchy1"/>
    <dgm:cxn modelId="{ED267089-A0B6-48EB-8DEC-93FE4FB5C873}" type="presOf" srcId="{4D50395A-4B6C-42E7-8EF9-AEBB8424A09B}" destId="{53171DE8-AAF8-46D8-A246-E0A0B7469D8A}" srcOrd="0" destOrd="0" presId="urn:microsoft.com/office/officeart/2005/8/layout/hierarchy1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6D1E29A4-96BC-43CB-AD94-79EB7C03ADFF}" type="presOf" srcId="{41F5A99E-9750-4B84-A4EF-1BD7250B950F}" destId="{BE23D9CA-49FA-4BA7-8A64-1DE7B7BC2E99}" srcOrd="0" destOrd="0" presId="urn:microsoft.com/office/officeart/2005/8/layout/hierarchy1"/>
    <dgm:cxn modelId="{F8CAFB77-83A0-4F48-B011-A8CFD206FE67}" type="presOf" srcId="{F84FC541-F0A8-4B84-B5FC-45BE204D7A6C}" destId="{E84512D9-B169-470C-BED7-26D3DB2E530A}" srcOrd="0" destOrd="0" presId="urn:microsoft.com/office/officeart/2005/8/layout/hierarchy1"/>
    <dgm:cxn modelId="{722809C6-5E93-4DED-AFF0-E9184C243EA1}" type="presOf" srcId="{05CBFF15-90AB-4BD1-81A4-5332BF51BD3D}" destId="{449A2008-E71E-4E08-931D-87776BAB4F67}" srcOrd="0" destOrd="0" presId="urn:microsoft.com/office/officeart/2005/8/layout/hierarchy1"/>
    <dgm:cxn modelId="{19ACE1C9-18AC-4FF0-AF79-9429206BD536}" type="presOf" srcId="{4EB0D7D6-80A3-40DF-9756-B84C7C92D3FB}" destId="{58E80358-FDCE-4A0F-B372-436F2E1B1489}" srcOrd="0" destOrd="0" presId="urn:microsoft.com/office/officeart/2005/8/layout/hierarchy1"/>
    <dgm:cxn modelId="{C94B22E6-11B3-4CC7-BAC3-BE9D30A4A66B}" type="presOf" srcId="{9B555B44-9786-4E3D-85D6-D843E0F8A765}" destId="{D35652BE-BCFA-4E1A-8113-F67322B36206}" srcOrd="0" destOrd="0" presId="urn:microsoft.com/office/officeart/2005/8/layout/hierarchy1"/>
    <dgm:cxn modelId="{F781F6D3-4558-444E-A3D4-DB2ABCC8F224}" type="presOf" srcId="{58B88F85-DDBF-4B04-9AA0-05459C803A8F}" destId="{3E2775C1-FA7E-446B-8A0C-DFCC9AADB568}" srcOrd="0" destOrd="0" presId="urn:microsoft.com/office/officeart/2005/8/layout/hierarchy1"/>
    <dgm:cxn modelId="{0DA7AE03-5BDD-4635-AFE5-DB53D3038C42}" type="presParOf" srcId="{6AAD4ECB-3BB0-4822-A6BC-2FD0BE5BF181}" destId="{CBDF563D-6FB3-4C2E-923D-66D850E1B578}" srcOrd="0" destOrd="0" presId="urn:microsoft.com/office/officeart/2005/8/layout/hierarchy1"/>
    <dgm:cxn modelId="{94B5C84D-313A-45AB-BA60-7C4DD6898021}" type="presParOf" srcId="{CBDF563D-6FB3-4C2E-923D-66D850E1B578}" destId="{948E181B-1E9B-418B-915E-B1CF9D46049D}" srcOrd="0" destOrd="0" presId="urn:microsoft.com/office/officeart/2005/8/layout/hierarchy1"/>
    <dgm:cxn modelId="{7FE08198-2C50-4ABF-B237-722F2303C694}" type="presParOf" srcId="{948E181B-1E9B-418B-915E-B1CF9D46049D}" destId="{19E7111A-2FF4-4243-8502-C307DCFFFE1D}" srcOrd="0" destOrd="0" presId="urn:microsoft.com/office/officeart/2005/8/layout/hierarchy1"/>
    <dgm:cxn modelId="{529954B2-E358-40C2-89FA-33BDA0440466}" type="presParOf" srcId="{948E181B-1E9B-418B-915E-B1CF9D46049D}" destId="{449A2008-E71E-4E08-931D-87776BAB4F67}" srcOrd="1" destOrd="0" presId="urn:microsoft.com/office/officeart/2005/8/layout/hierarchy1"/>
    <dgm:cxn modelId="{FE81E596-411D-457D-B35B-5E90624F38DC}" type="presParOf" srcId="{CBDF563D-6FB3-4C2E-923D-66D850E1B578}" destId="{58CB3CAE-EAE4-413E-8295-0E2BFD2AE583}" srcOrd="1" destOrd="0" presId="urn:microsoft.com/office/officeart/2005/8/layout/hierarchy1"/>
    <dgm:cxn modelId="{00E2B5DE-E34F-4512-9BDB-CF3AF83ED130}" type="presParOf" srcId="{58CB3CAE-EAE4-413E-8295-0E2BFD2AE583}" destId="{68041F55-DBD6-4151-A642-26182A3F0677}" srcOrd="0" destOrd="0" presId="urn:microsoft.com/office/officeart/2005/8/layout/hierarchy1"/>
    <dgm:cxn modelId="{6B3D9A1F-C711-4D74-9002-8B5A6C477DD3}" type="presParOf" srcId="{58CB3CAE-EAE4-413E-8295-0E2BFD2AE583}" destId="{2AEAA6EA-23F4-4068-AAD5-38FBA54F98CF}" srcOrd="1" destOrd="0" presId="urn:microsoft.com/office/officeart/2005/8/layout/hierarchy1"/>
    <dgm:cxn modelId="{C3736AF1-70A0-4CA6-9470-D810BD11BABF}" type="presParOf" srcId="{2AEAA6EA-23F4-4068-AAD5-38FBA54F98CF}" destId="{C2B4C73B-D388-4AAA-9751-BDAC8031DC6B}" srcOrd="0" destOrd="0" presId="urn:microsoft.com/office/officeart/2005/8/layout/hierarchy1"/>
    <dgm:cxn modelId="{92D8A13A-842C-4388-A7C6-D879ACF65D58}" type="presParOf" srcId="{C2B4C73B-D388-4AAA-9751-BDAC8031DC6B}" destId="{11280AC9-984C-4EF4-AE17-FC9E376965B3}" srcOrd="0" destOrd="0" presId="urn:microsoft.com/office/officeart/2005/8/layout/hierarchy1"/>
    <dgm:cxn modelId="{F97D9117-B66D-45EF-AF0C-5CE0A2B8C44B}" type="presParOf" srcId="{C2B4C73B-D388-4AAA-9751-BDAC8031DC6B}" destId="{9A244902-12F2-4802-AE2A-5FC672223613}" srcOrd="1" destOrd="0" presId="urn:microsoft.com/office/officeart/2005/8/layout/hierarchy1"/>
    <dgm:cxn modelId="{77435D44-C3FF-470D-9F1B-57F3FCF87509}" type="presParOf" srcId="{2AEAA6EA-23F4-4068-AAD5-38FBA54F98CF}" destId="{7C608EF3-410D-4616-855A-3DDCCB056824}" srcOrd="1" destOrd="0" presId="urn:microsoft.com/office/officeart/2005/8/layout/hierarchy1"/>
    <dgm:cxn modelId="{95DFBA74-4C44-4BC4-91E1-24E99D23C187}" type="presParOf" srcId="{7C608EF3-410D-4616-855A-3DDCCB056824}" destId="{4167B6A6-A154-4E02-99C0-BFBE7EEA838D}" srcOrd="0" destOrd="0" presId="urn:microsoft.com/office/officeart/2005/8/layout/hierarchy1"/>
    <dgm:cxn modelId="{37D4B274-9849-48C0-BED7-5AA4EF2910BD}" type="presParOf" srcId="{7C608EF3-410D-4616-855A-3DDCCB056824}" destId="{FA06A48C-8A17-4E43-B930-08070A56968F}" srcOrd="1" destOrd="0" presId="urn:microsoft.com/office/officeart/2005/8/layout/hierarchy1"/>
    <dgm:cxn modelId="{61FE038C-0007-4B0D-ABB1-F209FC561188}" type="presParOf" srcId="{FA06A48C-8A17-4E43-B930-08070A56968F}" destId="{393E80F3-4F8C-494A-A1DD-F908DBCE998F}" srcOrd="0" destOrd="0" presId="urn:microsoft.com/office/officeart/2005/8/layout/hierarchy1"/>
    <dgm:cxn modelId="{36D6D37C-5D23-4A3E-980C-7F99D0B12DE0}" type="presParOf" srcId="{393E80F3-4F8C-494A-A1DD-F908DBCE998F}" destId="{BCE56A59-5B7B-463A-9D98-D73BAE92D5F6}" srcOrd="0" destOrd="0" presId="urn:microsoft.com/office/officeart/2005/8/layout/hierarchy1"/>
    <dgm:cxn modelId="{7A4A78A4-15C8-43F1-9531-5303707E8140}" type="presParOf" srcId="{393E80F3-4F8C-494A-A1DD-F908DBCE998F}" destId="{C75CC6D6-A513-4048-AA10-68EBB6677DFB}" srcOrd="1" destOrd="0" presId="urn:microsoft.com/office/officeart/2005/8/layout/hierarchy1"/>
    <dgm:cxn modelId="{EB8FD3C1-F8B8-463C-8033-7EB4C22153D4}" type="presParOf" srcId="{FA06A48C-8A17-4E43-B930-08070A56968F}" destId="{05326856-5950-44E9-AACC-270B8ACAF537}" srcOrd="1" destOrd="0" presId="urn:microsoft.com/office/officeart/2005/8/layout/hierarchy1"/>
    <dgm:cxn modelId="{3C760C0F-E534-4D07-BBAC-0907FF3905BD}" type="presParOf" srcId="{05326856-5950-44E9-AACC-270B8ACAF537}" destId="{BE23D9CA-49FA-4BA7-8A64-1DE7B7BC2E99}" srcOrd="0" destOrd="0" presId="urn:microsoft.com/office/officeart/2005/8/layout/hierarchy1"/>
    <dgm:cxn modelId="{2922E6E8-37A1-4D8E-9288-3516F96D91CF}" type="presParOf" srcId="{05326856-5950-44E9-AACC-270B8ACAF537}" destId="{B02B7671-38DD-46F8-A8BE-AD7997670982}" srcOrd="1" destOrd="0" presId="urn:microsoft.com/office/officeart/2005/8/layout/hierarchy1"/>
    <dgm:cxn modelId="{1DFC25A4-6946-4D6E-8EEA-95F64B78DD42}" type="presParOf" srcId="{B02B7671-38DD-46F8-A8BE-AD7997670982}" destId="{2DC20B19-0E8C-4157-8854-5FBE4E73B26B}" srcOrd="0" destOrd="0" presId="urn:microsoft.com/office/officeart/2005/8/layout/hierarchy1"/>
    <dgm:cxn modelId="{FC3D8C90-017D-40EA-870B-70F3E67ACBE5}" type="presParOf" srcId="{2DC20B19-0E8C-4157-8854-5FBE4E73B26B}" destId="{1A18E782-E443-4956-BB62-394C96C6B347}" srcOrd="0" destOrd="0" presId="urn:microsoft.com/office/officeart/2005/8/layout/hierarchy1"/>
    <dgm:cxn modelId="{6D4B88E7-5AE2-4364-947C-8D36CDC8CA58}" type="presParOf" srcId="{2DC20B19-0E8C-4157-8854-5FBE4E73B26B}" destId="{110E936B-EEA4-4EEC-BD24-B5EEF3A76A21}" srcOrd="1" destOrd="0" presId="urn:microsoft.com/office/officeart/2005/8/layout/hierarchy1"/>
    <dgm:cxn modelId="{557743BA-3D4D-455A-AA59-2606E217D64E}" type="presParOf" srcId="{B02B7671-38DD-46F8-A8BE-AD7997670982}" destId="{88ECC32D-2E64-4A86-A31D-CBB973752F9C}" srcOrd="1" destOrd="0" presId="urn:microsoft.com/office/officeart/2005/8/layout/hierarchy1"/>
    <dgm:cxn modelId="{DFF4F2F0-1F68-4B50-9D8F-61AEA1028C17}" type="presParOf" srcId="{88ECC32D-2E64-4A86-A31D-CBB973752F9C}" destId="{FD01909B-022E-4825-9BD5-E3EC1DFDFCAB}" srcOrd="0" destOrd="0" presId="urn:microsoft.com/office/officeart/2005/8/layout/hierarchy1"/>
    <dgm:cxn modelId="{E0D7FC3A-9594-4FB2-9A22-90B06074B33E}" type="presParOf" srcId="{88ECC32D-2E64-4A86-A31D-CBB973752F9C}" destId="{82B7B636-7AAA-4FDE-B8DA-B4CF1F4B8147}" srcOrd="1" destOrd="0" presId="urn:microsoft.com/office/officeart/2005/8/layout/hierarchy1"/>
    <dgm:cxn modelId="{04D4D5C5-9AC8-48DB-8C0E-B91808D95E27}" type="presParOf" srcId="{82B7B636-7AAA-4FDE-B8DA-B4CF1F4B8147}" destId="{8F64210A-0756-4A27-B604-B804519E57AB}" srcOrd="0" destOrd="0" presId="urn:microsoft.com/office/officeart/2005/8/layout/hierarchy1"/>
    <dgm:cxn modelId="{AC6D0015-DE9F-4844-84FC-3FDE15BA7362}" type="presParOf" srcId="{8F64210A-0756-4A27-B604-B804519E57AB}" destId="{7E3BA71B-0F52-471A-8F9F-97E626E55E79}" srcOrd="0" destOrd="0" presId="urn:microsoft.com/office/officeart/2005/8/layout/hierarchy1"/>
    <dgm:cxn modelId="{D0A47D76-8FCB-4BB2-9B28-C7F8F0B3EEB8}" type="presParOf" srcId="{8F64210A-0756-4A27-B604-B804519E57AB}" destId="{CD96B44A-B9F7-435C-9BA5-6FD8A619CADA}" srcOrd="1" destOrd="0" presId="urn:microsoft.com/office/officeart/2005/8/layout/hierarchy1"/>
    <dgm:cxn modelId="{994561F5-A2BF-41D4-973B-1D47536995E2}" type="presParOf" srcId="{82B7B636-7AAA-4FDE-B8DA-B4CF1F4B8147}" destId="{43BD7E8C-C127-43DC-B839-F0D6CDB3FF91}" srcOrd="1" destOrd="0" presId="urn:microsoft.com/office/officeart/2005/8/layout/hierarchy1"/>
    <dgm:cxn modelId="{CCC04D7B-7B37-409E-8385-7C05329AC5BD}" type="presParOf" srcId="{05326856-5950-44E9-AACC-270B8ACAF537}" destId="{FC2ADC75-E704-4CF0-A027-53652EF66927}" srcOrd="2" destOrd="0" presId="urn:microsoft.com/office/officeart/2005/8/layout/hierarchy1"/>
    <dgm:cxn modelId="{6FE31F1C-4D44-40D5-BD83-16D858CCC0E6}" type="presParOf" srcId="{05326856-5950-44E9-AACC-270B8ACAF537}" destId="{F1C1FF3F-3CF9-4CC3-9B98-9AEDC8029E2A}" srcOrd="3" destOrd="0" presId="urn:microsoft.com/office/officeart/2005/8/layout/hierarchy1"/>
    <dgm:cxn modelId="{B55920FD-AB59-485A-B4C2-03672A122A2B}" type="presParOf" srcId="{F1C1FF3F-3CF9-4CC3-9B98-9AEDC8029E2A}" destId="{D50382B8-83A6-4447-BA0B-35858007D138}" srcOrd="0" destOrd="0" presId="urn:microsoft.com/office/officeart/2005/8/layout/hierarchy1"/>
    <dgm:cxn modelId="{4FDF842B-8610-43A2-AA4C-C35BA7B3EF43}" type="presParOf" srcId="{D50382B8-83A6-4447-BA0B-35858007D138}" destId="{75E939B9-683C-4061-B411-C1A1EAFD6D00}" srcOrd="0" destOrd="0" presId="urn:microsoft.com/office/officeart/2005/8/layout/hierarchy1"/>
    <dgm:cxn modelId="{3FEB20DB-4671-4EFD-9645-DBCEB910EC4A}" type="presParOf" srcId="{D50382B8-83A6-4447-BA0B-35858007D138}" destId="{D801DD55-0BC8-4934-ACA4-2FA09BF8570E}" srcOrd="1" destOrd="0" presId="urn:microsoft.com/office/officeart/2005/8/layout/hierarchy1"/>
    <dgm:cxn modelId="{15960330-E680-4D1E-88A9-C368D1B437BB}" type="presParOf" srcId="{F1C1FF3F-3CF9-4CC3-9B98-9AEDC8029E2A}" destId="{E6AC086F-4BD6-46EA-AAAC-965D2CDCE3A6}" srcOrd="1" destOrd="0" presId="urn:microsoft.com/office/officeart/2005/8/layout/hierarchy1"/>
    <dgm:cxn modelId="{702659EC-87E1-4F61-B3B1-6A10E628CDF9}" type="presParOf" srcId="{E6AC086F-4BD6-46EA-AAAC-965D2CDCE3A6}" destId="{A31E0188-1D5B-4384-B228-CDAC8D9C3AF4}" srcOrd="0" destOrd="0" presId="urn:microsoft.com/office/officeart/2005/8/layout/hierarchy1"/>
    <dgm:cxn modelId="{D41F73A8-A08E-4E1E-B8B2-BF9836551D11}" type="presParOf" srcId="{E6AC086F-4BD6-46EA-AAAC-965D2CDCE3A6}" destId="{E2EA0E71-E30B-4CB3-8789-E80FD949D5C1}" srcOrd="1" destOrd="0" presId="urn:microsoft.com/office/officeart/2005/8/layout/hierarchy1"/>
    <dgm:cxn modelId="{B412BEE9-0964-4602-AD81-A5F6C6E18AD8}" type="presParOf" srcId="{E2EA0E71-E30B-4CB3-8789-E80FD949D5C1}" destId="{02E039CE-CB9A-480E-9291-9492863D5570}" srcOrd="0" destOrd="0" presId="urn:microsoft.com/office/officeart/2005/8/layout/hierarchy1"/>
    <dgm:cxn modelId="{BE71D689-55E4-4F7C-B4E3-E8BBEEF63B3E}" type="presParOf" srcId="{02E039CE-CB9A-480E-9291-9492863D5570}" destId="{E0BA44B2-F252-4B75-9CA9-6196DA41CF19}" srcOrd="0" destOrd="0" presId="urn:microsoft.com/office/officeart/2005/8/layout/hierarchy1"/>
    <dgm:cxn modelId="{BEC953EE-190D-495E-A532-FE92AC17F174}" type="presParOf" srcId="{02E039CE-CB9A-480E-9291-9492863D5570}" destId="{3E2775C1-FA7E-446B-8A0C-DFCC9AADB568}" srcOrd="1" destOrd="0" presId="urn:microsoft.com/office/officeart/2005/8/layout/hierarchy1"/>
    <dgm:cxn modelId="{2FCEB0ED-0FC1-4C5A-8120-78887C91B13A}" type="presParOf" srcId="{E2EA0E71-E30B-4CB3-8789-E80FD949D5C1}" destId="{3F36D7B6-369C-4302-9C60-B4DC5DDA76A3}" srcOrd="1" destOrd="0" presId="urn:microsoft.com/office/officeart/2005/8/layout/hierarchy1"/>
    <dgm:cxn modelId="{81B3DA0E-BE51-46C3-8315-308029610C3B}" type="presParOf" srcId="{7C608EF3-410D-4616-855A-3DDCCB056824}" destId="{0AD87AA2-D6CC-4184-BA9D-3BC42BF4487C}" srcOrd="2" destOrd="0" presId="urn:microsoft.com/office/officeart/2005/8/layout/hierarchy1"/>
    <dgm:cxn modelId="{FC898DEC-768F-4BF1-838B-45ED219E884A}" type="presParOf" srcId="{7C608EF3-410D-4616-855A-3DDCCB056824}" destId="{D0F64437-826B-48AF-8AA3-A2645458FB4C}" srcOrd="3" destOrd="0" presId="urn:microsoft.com/office/officeart/2005/8/layout/hierarchy1"/>
    <dgm:cxn modelId="{99B98C58-A855-4B40-9D19-74F2EF454A92}" type="presParOf" srcId="{D0F64437-826B-48AF-8AA3-A2645458FB4C}" destId="{70CF6F20-30FF-4003-9DF7-7821738B03D0}" srcOrd="0" destOrd="0" presId="urn:microsoft.com/office/officeart/2005/8/layout/hierarchy1"/>
    <dgm:cxn modelId="{A336FB35-F937-4167-9DE5-549306AA8787}" type="presParOf" srcId="{70CF6F20-30FF-4003-9DF7-7821738B03D0}" destId="{E739BF31-59FD-4B49-9E0D-26B5671FC34E}" srcOrd="0" destOrd="0" presId="urn:microsoft.com/office/officeart/2005/8/layout/hierarchy1"/>
    <dgm:cxn modelId="{6E83AAD5-AA94-4BB0-9EA1-3185466C2CAB}" type="presParOf" srcId="{70CF6F20-30FF-4003-9DF7-7821738B03D0}" destId="{58E80358-FDCE-4A0F-B372-436F2E1B1489}" srcOrd="1" destOrd="0" presId="urn:microsoft.com/office/officeart/2005/8/layout/hierarchy1"/>
    <dgm:cxn modelId="{9ACF197E-D73F-4348-8714-06FED347679B}" type="presParOf" srcId="{D0F64437-826B-48AF-8AA3-A2645458FB4C}" destId="{9F7854A7-8868-4E05-A1D6-13497C94BB7A}" srcOrd="1" destOrd="0" presId="urn:microsoft.com/office/officeart/2005/8/layout/hierarchy1"/>
    <dgm:cxn modelId="{0A904AEC-A446-4C6E-AF27-2825532CD46E}" type="presParOf" srcId="{9F7854A7-8868-4E05-A1D6-13497C94BB7A}" destId="{53171DE8-AAF8-46D8-A246-E0A0B7469D8A}" srcOrd="0" destOrd="0" presId="urn:microsoft.com/office/officeart/2005/8/layout/hierarchy1"/>
    <dgm:cxn modelId="{F8CBCB41-6AD8-40DB-8D92-035BC52AB566}" type="presParOf" srcId="{9F7854A7-8868-4E05-A1D6-13497C94BB7A}" destId="{A335B352-0ABF-447D-AE36-1C484C44CFB2}" srcOrd="1" destOrd="0" presId="urn:microsoft.com/office/officeart/2005/8/layout/hierarchy1"/>
    <dgm:cxn modelId="{FDD76F44-2651-4150-B0D7-8FAF1664A3FB}" type="presParOf" srcId="{A335B352-0ABF-447D-AE36-1C484C44CFB2}" destId="{C547062A-618E-42DA-986E-948FD31FCA6A}" srcOrd="0" destOrd="0" presId="urn:microsoft.com/office/officeart/2005/8/layout/hierarchy1"/>
    <dgm:cxn modelId="{78BB7CE5-8D74-4A2A-B85F-3CA1A938CB85}" type="presParOf" srcId="{C547062A-618E-42DA-986E-948FD31FCA6A}" destId="{913A38D0-0062-46BC-8301-82D0817CE232}" srcOrd="0" destOrd="0" presId="urn:microsoft.com/office/officeart/2005/8/layout/hierarchy1"/>
    <dgm:cxn modelId="{89F3958F-00A6-47D1-AE60-858731A9B648}" type="presParOf" srcId="{C547062A-618E-42DA-986E-948FD31FCA6A}" destId="{59737941-412C-4EA4-A9C5-B158CDAA174D}" srcOrd="1" destOrd="0" presId="urn:microsoft.com/office/officeart/2005/8/layout/hierarchy1"/>
    <dgm:cxn modelId="{49C960F1-E17E-4D94-9C18-5AA3D7607655}" type="presParOf" srcId="{A335B352-0ABF-447D-AE36-1C484C44CFB2}" destId="{A4B14501-642B-480A-B2A8-B872BE7EF0FF}" srcOrd="1" destOrd="0" presId="urn:microsoft.com/office/officeart/2005/8/layout/hierarchy1"/>
    <dgm:cxn modelId="{115A3496-AC54-4C18-BAFB-2676B4EA115E}" type="presParOf" srcId="{A4B14501-642B-480A-B2A8-B872BE7EF0FF}" destId="{03824594-BBA3-4503-9430-80D4A3789CD9}" srcOrd="0" destOrd="0" presId="urn:microsoft.com/office/officeart/2005/8/layout/hierarchy1"/>
    <dgm:cxn modelId="{4F094DC8-4757-4330-A2DB-15BE1AAE2DFC}" type="presParOf" srcId="{A4B14501-642B-480A-B2A8-B872BE7EF0FF}" destId="{579F38F2-1C43-480D-B33D-BB0F30B77D3A}" srcOrd="1" destOrd="0" presId="urn:microsoft.com/office/officeart/2005/8/layout/hierarchy1"/>
    <dgm:cxn modelId="{57C6CD36-3BA4-4C54-B9EF-9751908419BC}" type="presParOf" srcId="{579F38F2-1C43-480D-B33D-BB0F30B77D3A}" destId="{C5B011FB-405C-48E0-9303-0D4808456AFF}" srcOrd="0" destOrd="0" presId="urn:microsoft.com/office/officeart/2005/8/layout/hierarchy1"/>
    <dgm:cxn modelId="{3E40ABD2-B4C9-4E19-952A-D45CEC3B56DD}" type="presParOf" srcId="{C5B011FB-405C-48E0-9303-0D4808456AFF}" destId="{3DC5C3B4-EAF3-44C7-8829-F727CCFB32BB}" srcOrd="0" destOrd="0" presId="urn:microsoft.com/office/officeart/2005/8/layout/hierarchy1"/>
    <dgm:cxn modelId="{52F710FE-C497-405B-A42A-805BD3104F4C}" type="presParOf" srcId="{C5B011FB-405C-48E0-9303-0D4808456AFF}" destId="{100E73C0-015C-4D6D-AC26-4AEFE87CDFA9}" srcOrd="1" destOrd="0" presId="urn:microsoft.com/office/officeart/2005/8/layout/hierarchy1"/>
    <dgm:cxn modelId="{8F84EAED-4F5A-4C8C-B708-6FCC150D74D2}" type="presParOf" srcId="{579F38F2-1C43-480D-B33D-BB0F30B77D3A}" destId="{E15C010D-F29E-48B8-8A43-CE2EC0B8E00D}" srcOrd="1" destOrd="0" presId="urn:microsoft.com/office/officeart/2005/8/layout/hierarchy1"/>
    <dgm:cxn modelId="{0E4E7E91-B484-4019-B41D-E8A10C95AC4F}" type="presParOf" srcId="{9F7854A7-8868-4E05-A1D6-13497C94BB7A}" destId="{6F05CD7B-7DFF-4EEA-9AA6-A3E0DFB1D3DF}" srcOrd="2" destOrd="0" presId="urn:microsoft.com/office/officeart/2005/8/layout/hierarchy1"/>
    <dgm:cxn modelId="{5A73A811-018C-4ECF-9841-4911B4E132C5}" type="presParOf" srcId="{9F7854A7-8868-4E05-A1D6-13497C94BB7A}" destId="{0BDBF464-5E66-4496-AD69-32E35D9B6B71}" srcOrd="3" destOrd="0" presId="urn:microsoft.com/office/officeart/2005/8/layout/hierarchy1"/>
    <dgm:cxn modelId="{484C97A4-0413-4976-8EFB-0311570CF9A8}" type="presParOf" srcId="{0BDBF464-5E66-4496-AD69-32E35D9B6B71}" destId="{3121CEEF-9883-47D8-9B92-8B6658314CC7}" srcOrd="0" destOrd="0" presId="urn:microsoft.com/office/officeart/2005/8/layout/hierarchy1"/>
    <dgm:cxn modelId="{BE4899BA-6D26-448E-94B9-AE62CEE720DF}" type="presParOf" srcId="{3121CEEF-9883-47D8-9B92-8B6658314CC7}" destId="{ED2E1316-6179-41D1-8F74-19113F283384}" srcOrd="0" destOrd="0" presId="urn:microsoft.com/office/officeart/2005/8/layout/hierarchy1"/>
    <dgm:cxn modelId="{9AE5D269-BE41-43EA-951B-126CE007335B}" type="presParOf" srcId="{3121CEEF-9883-47D8-9B92-8B6658314CC7}" destId="{E84512D9-B169-470C-BED7-26D3DB2E530A}" srcOrd="1" destOrd="0" presId="urn:microsoft.com/office/officeart/2005/8/layout/hierarchy1"/>
    <dgm:cxn modelId="{319B3EA5-0405-4E6E-8342-1C8599C5A6CD}" type="presParOf" srcId="{0BDBF464-5E66-4496-AD69-32E35D9B6B71}" destId="{E98F86A3-2232-42A4-9124-8F14466E2806}" srcOrd="1" destOrd="0" presId="urn:microsoft.com/office/officeart/2005/8/layout/hierarchy1"/>
    <dgm:cxn modelId="{0A7423C2-2304-4F7C-AAA0-F4F588E99541}" type="presParOf" srcId="{58CB3CAE-EAE4-413E-8295-0E2BFD2AE583}" destId="{9C7F8D62-B7A2-4781-88EB-83B2C2858FD8}" srcOrd="2" destOrd="0" presId="urn:microsoft.com/office/officeart/2005/8/layout/hierarchy1"/>
    <dgm:cxn modelId="{92D1EF4C-08B3-48BC-BA31-DF71D79FFD1B}" type="presParOf" srcId="{58CB3CAE-EAE4-413E-8295-0E2BFD2AE583}" destId="{93038C4E-539C-48C3-B137-F42F92A5471A}" srcOrd="3" destOrd="0" presId="urn:microsoft.com/office/officeart/2005/8/layout/hierarchy1"/>
    <dgm:cxn modelId="{C2BD8F91-82C4-4B24-B075-00A7742EB823}" type="presParOf" srcId="{93038C4E-539C-48C3-B137-F42F92A5471A}" destId="{946A7CB7-93AC-45F5-8AAD-00C397A66A80}" srcOrd="0" destOrd="0" presId="urn:microsoft.com/office/officeart/2005/8/layout/hierarchy1"/>
    <dgm:cxn modelId="{D8333ED0-F956-4028-80A3-0659922CF8C2}" type="presParOf" srcId="{946A7CB7-93AC-45F5-8AAD-00C397A66A80}" destId="{948B9CB2-1F2B-4C57-A71D-EC7FC6751635}" srcOrd="0" destOrd="0" presId="urn:microsoft.com/office/officeart/2005/8/layout/hierarchy1"/>
    <dgm:cxn modelId="{96B13C1C-6799-44B8-992E-0ACAE08E305A}" type="presParOf" srcId="{946A7CB7-93AC-45F5-8AAD-00C397A66A80}" destId="{D35652BE-BCFA-4E1A-8113-F67322B36206}" srcOrd="1" destOrd="0" presId="urn:microsoft.com/office/officeart/2005/8/layout/hierarchy1"/>
    <dgm:cxn modelId="{CF52E090-960D-433F-B60F-3CDA2EB9A6A7}" type="presParOf" srcId="{93038C4E-539C-48C3-B137-F42F92A5471A}" destId="{D329C9B9-D1FD-4A6B-9B65-E17CAA67C7E0}" srcOrd="1" destOrd="0" presId="urn:microsoft.com/office/officeart/2005/8/layout/hierarchy1"/>
    <dgm:cxn modelId="{3F4D1B99-C4A8-4DFA-A12C-620D44BE1E17}" type="presParOf" srcId="{D329C9B9-D1FD-4A6B-9B65-E17CAA67C7E0}" destId="{CC2B164B-46F7-406C-975D-67AE51C06C71}" srcOrd="0" destOrd="0" presId="urn:microsoft.com/office/officeart/2005/8/layout/hierarchy1"/>
    <dgm:cxn modelId="{089CEB17-A0E7-4870-8771-43D2BF01D59C}" type="presParOf" srcId="{D329C9B9-D1FD-4A6B-9B65-E17CAA67C7E0}" destId="{C2606662-484C-40D7-89F7-2866A337F302}" srcOrd="1" destOrd="0" presId="urn:microsoft.com/office/officeart/2005/8/layout/hierarchy1"/>
    <dgm:cxn modelId="{11BB8EA0-395B-41D1-9D99-1C4BF01D3A4D}" type="presParOf" srcId="{C2606662-484C-40D7-89F7-2866A337F302}" destId="{2CE82DE2-3919-410A-8B1B-1E1AAABD2961}" srcOrd="0" destOrd="0" presId="urn:microsoft.com/office/officeart/2005/8/layout/hierarchy1"/>
    <dgm:cxn modelId="{0B0C9907-D45F-456A-893F-A70E33E99CC7}" type="presParOf" srcId="{2CE82DE2-3919-410A-8B1B-1E1AAABD2961}" destId="{49495354-C5CB-4FFC-BA9C-36FB0B8C0386}" srcOrd="0" destOrd="0" presId="urn:microsoft.com/office/officeart/2005/8/layout/hierarchy1"/>
    <dgm:cxn modelId="{35C631FD-B4EF-4AE2-8B78-CDABCE4D3536}" type="presParOf" srcId="{2CE82DE2-3919-410A-8B1B-1E1AAABD2961}" destId="{89644BF9-78BF-4C34-BE8B-7B44FFE4C395}" srcOrd="1" destOrd="0" presId="urn:microsoft.com/office/officeart/2005/8/layout/hierarchy1"/>
    <dgm:cxn modelId="{C4B23100-55C2-4DB0-8E2A-5CF62EC44DCC}" type="presParOf" srcId="{C2606662-484C-40D7-89F7-2866A337F302}" destId="{EE8152A9-6E52-4889-BA12-7DE62B2D82C7}" srcOrd="1" destOrd="0" presId="urn:microsoft.com/office/officeart/2005/8/layout/hierarchy1"/>
    <dgm:cxn modelId="{3931A36E-B1D8-4125-A00D-C618873412F2}" type="presParOf" srcId="{EE8152A9-6E52-4889-BA12-7DE62B2D82C7}" destId="{5EE38A88-18D5-4140-9170-6665CD8FEC39}" srcOrd="0" destOrd="0" presId="urn:microsoft.com/office/officeart/2005/8/layout/hierarchy1"/>
    <dgm:cxn modelId="{54E27D45-5E3C-4325-872A-37ED35C3CF64}" type="presParOf" srcId="{EE8152A9-6E52-4889-BA12-7DE62B2D82C7}" destId="{68B0C06D-940B-41B6-B0B7-4D41282D512E}" srcOrd="1" destOrd="0" presId="urn:microsoft.com/office/officeart/2005/8/layout/hierarchy1"/>
    <dgm:cxn modelId="{8C4B850B-40B6-40AA-8816-45122B9CDF82}" type="presParOf" srcId="{68B0C06D-940B-41B6-B0B7-4D41282D512E}" destId="{5E026137-50F1-4C72-8FA4-92477757E47B}" srcOrd="0" destOrd="0" presId="urn:microsoft.com/office/officeart/2005/8/layout/hierarchy1"/>
    <dgm:cxn modelId="{2F87D161-E059-44F0-A2A6-D2FA47C48332}" type="presParOf" srcId="{5E026137-50F1-4C72-8FA4-92477757E47B}" destId="{DFE2E107-96DE-4E69-8E9E-E8B9102995FD}" srcOrd="0" destOrd="0" presId="urn:microsoft.com/office/officeart/2005/8/layout/hierarchy1"/>
    <dgm:cxn modelId="{2B36427E-38D6-4606-8956-64DC894EF779}" type="presParOf" srcId="{5E026137-50F1-4C72-8FA4-92477757E47B}" destId="{4E2FEAAD-0809-41C7-A137-76E544EF0878}" srcOrd="1" destOrd="0" presId="urn:microsoft.com/office/officeart/2005/8/layout/hierarchy1"/>
    <dgm:cxn modelId="{DF07AAC0-62C3-4932-8F52-D11E59F202D1}" type="presParOf" srcId="{68B0C06D-940B-41B6-B0B7-4D41282D512E}" destId="{E80C349B-C2C4-45A5-898A-1E3CC3C75799}" srcOrd="1" destOrd="0" presId="urn:microsoft.com/office/officeart/2005/8/layout/hierarchy1"/>
    <dgm:cxn modelId="{9177E3CB-A4CF-4689-97D7-E68DBD8CBC76}" type="presParOf" srcId="{E80C349B-C2C4-45A5-898A-1E3CC3C75799}" destId="{CF82F7A5-EBDF-4AB9-9AD2-D9AD727FAEEF}" srcOrd="0" destOrd="0" presId="urn:microsoft.com/office/officeart/2005/8/layout/hierarchy1"/>
    <dgm:cxn modelId="{A9EAF69C-DC5B-4796-8028-A40233303959}" type="presParOf" srcId="{E80C349B-C2C4-45A5-898A-1E3CC3C75799}" destId="{A20BAA4B-AB22-447A-B0D8-1AD11C44C0C6}" srcOrd="1" destOrd="0" presId="urn:microsoft.com/office/officeart/2005/8/layout/hierarchy1"/>
    <dgm:cxn modelId="{A6493627-276E-4544-A74A-2E23B33B3764}" type="presParOf" srcId="{A20BAA4B-AB22-447A-B0D8-1AD11C44C0C6}" destId="{23AC47E0-5D53-4168-BC19-7AD0DCE19563}" srcOrd="0" destOrd="0" presId="urn:microsoft.com/office/officeart/2005/8/layout/hierarchy1"/>
    <dgm:cxn modelId="{F151188A-2D63-40AB-92F9-0FF3536DCF8D}" type="presParOf" srcId="{23AC47E0-5D53-4168-BC19-7AD0DCE19563}" destId="{0B20E5F1-D5DE-48F6-A074-F00BA385C0EE}" srcOrd="0" destOrd="0" presId="urn:microsoft.com/office/officeart/2005/8/layout/hierarchy1"/>
    <dgm:cxn modelId="{01B18DA9-E9F7-41B4-B95C-7B9ADDE7F9A8}" type="presParOf" srcId="{23AC47E0-5D53-4168-BC19-7AD0DCE19563}" destId="{AA1D501F-7ACE-40D9-B9A2-BA6D06534A46}" srcOrd="1" destOrd="0" presId="urn:microsoft.com/office/officeart/2005/8/layout/hierarchy1"/>
    <dgm:cxn modelId="{13A287B7-2BC2-4B59-AEE2-8E8261D50534}" type="presParOf" srcId="{A20BAA4B-AB22-447A-B0D8-1AD11C44C0C6}" destId="{0C61E9D8-E1FF-4300-9E4C-2844013A2200}" srcOrd="1" destOrd="0" presId="urn:microsoft.com/office/officeart/2005/8/layout/hierarchy1"/>
    <dgm:cxn modelId="{DF5BBC16-D4A4-4276-A8FE-9F6CBFFED4C6}" type="presParOf" srcId="{D329C9B9-D1FD-4A6B-9B65-E17CAA67C7E0}" destId="{41AFFE64-BFF7-4549-A749-6335C70DE8B7}" srcOrd="2" destOrd="0" presId="urn:microsoft.com/office/officeart/2005/8/layout/hierarchy1"/>
    <dgm:cxn modelId="{05D0D2B5-FD64-4154-B95D-7C712F6AC12C}" type="presParOf" srcId="{D329C9B9-D1FD-4A6B-9B65-E17CAA67C7E0}" destId="{13868006-4A2B-48AA-9E55-7891B07D5E04}" srcOrd="3" destOrd="0" presId="urn:microsoft.com/office/officeart/2005/8/layout/hierarchy1"/>
    <dgm:cxn modelId="{487672C5-7BBB-436D-B75F-C550B458C35A}" type="presParOf" srcId="{13868006-4A2B-48AA-9E55-7891B07D5E04}" destId="{0A0474FC-CECB-4A9C-9A65-D1A8CD1DCB38}" srcOrd="0" destOrd="0" presId="urn:microsoft.com/office/officeart/2005/8/layout/hierarchy1"/>
    <dgm:cxn modelId="{0E65DD4E-773C-4397-A92A-7F1A2636014E}" type="presParOf" srcId="{0A0474FC-CECB-4A9C-9A65-D1A8CD1DCB38}" destId="{365B526C-134E-4027-857D-53B0D1BDE075}" srcOrd="0" destOrd="0" presId="urn:microsoft.com/office/officeart/2005/8/layout/hierarchy1"/>
    <dgm:cxn modelId="{23246652-17DE-4A16-9FE2-2F40622BDB9B}" type="presParOf" srcId="{0A0474FC-CECB-4A9C-9A65-D1A8CD1DCB38}" destId="{A20760BA-11D6-4A3C-B124-17AEB5F75C56}" srcOrd="1" destOrd="0" presId="urn:microsoft.com/office/officeart/2005/8/layout/hierarchy1"/>
    <dgm:cxn modelId="{B1C7A9EA-ECE6-41CC-910D-B8D800286F55}" type="presParOf" srcId="{13868006-4A2B-48AA-9E55-7891B07D5E04}" destId="{69213011-06EF-4FD7-8563-FC8065924803}" srcOrd="1" destOrd="0" presId="urn:microsoft.com/office/officeart/2005/8/layout/hierarchy1"/>
    <dgm:cxn modelId="{690F189D-22B4-4AC2-A330-F37E3BAEA7BD}" type="presParOf" srcId="{69213011-06EF-4FD7-8563-FC8065924803}" destId="{599F7536-AC0E-4AD7-A028-8A5AF85A703E}" srcOrd="0" destOrd="0" presId="urn:microsoft.com/office/officeart/2005/8/layout/hierarchy1"/>
    <dgm:cxn modelId="{9759751D-F4A2-4601-87AB-0076EA48E674}" type="presParOf" srcId="{69213011-06EF-4FD7-8563-FC8065924803}" destId="{2753164B-7EC5-4F27-9E38-5AFE19B46C74}" srcOrd="1" destOrd="0" presId="urn:microsoft.com/office/officeart/2005/8/layout/hierarchy1"/>
    <dgm:cxn modelId="{B4AD1389-A9D7-4D00-81E9-A7DC482EC31D}" type="presParOf" srcId="{2753164B-7EC5-4F27-9E38-5AFE19B46C74}" destId="{1AC8A384-104D-4BAD-AE4A-2AD2B5FE0215}" srcOrd="0" destOrd="0" presId="urn:microsoft.com/office/officeart/2005/8/layout/hierarchy1"/>
    <dgm:cxn modelId="{41BFD96B-C919-43D3-B227-B0D0F882DECC}" type="presParOf" srcId="{1AC8A384-104D-4BAD-AE4A-2AD2B5FE0215}" destId="{CA96D6DD-D3E7-4DB5-BC84-89841D5474A9}" srcOrd="0" destOrd="0" presId="urn:microsoft.com/office/officeart/2005/8/layout/hierarchy1"/>
    <dgm:cxn modelId="{906BAC5A-3590-44B0-ADAE-BFEE738B1A1C}" type="presParOf" srcId="{1AC8A384-104D-4BAD-AE4A-2AD2B5FE0215}" destId="{21D936D2-4425-4FB0-B157-F206A692CA0F}" srcOrd="1" destOrd="0" presId="urn:microsoft.com/office/officeart/2005/8/layout/hierarchy1"/>
    <dgm:cxn modelId="{7E07D5C3-CD7A-4B29-A6B8-ED820C5DCF46}" type="presParOf" srcId="{2753164B-7EC5-4F27-9E38-5AFE19B46C74}" destId="{3D0CD8BC-F3BC-4AFD-AD9F-62526A9053EC}" srcOrd="1" destOrd="0" presId="urn:microsoft.com/office/officeart/2005/8/layout/hierarchy1"/>
    <dgm:cxn modelId="{C4EA3B3C-37DC-40CE-A151-D6B477216955}" type="presParOf" srcId="{3D0CD8BC-F3BC-4AFD-AD9F-62526A9053EC}" destId="{3B772759-0859-4559-8D2E-EA21F5CC30A7}" srcOrd="0" destOrd="0" presId="urn:microsoft.com/office/officeart/2005/8/layout/hierarchy1"/>
    <dgm:cxn modelId="{9421BFDE-03A3-4E79-9F2D-FD39C8321697}" type="presParOf" srcId="{3D0CD8BC-F3BC-4AFD-AD9F-62526A9053EC}" destId="{0D29E993-A8B8-440E-B832-14E7400849B3}" srcOrd="1" destOrd="0" presId="urn:microsoft.com/office/officeart/2005/8/layout/hierarchy1"/>
    <dgm:cxn modelId="{35BD9981-FE04-40E7-A7C8-856907AB4B2D}" type="presParOf" srcId="{0D29E993-A8B8-440E-B832-14E7400849B3}" destId="{4CD347EB-E4D5-437C-9E3D-A41868B84661}" srcOrd="0" destOrd="0" presId="urn:microsoft.com/office/officeart/2005/8/layout/hierarchy1"/>
    <dgm:cxn modelId="{6AB6174D-320E-42EB-A48A-D1210F2BFEB3}" type="presParOf" srcId="{4CD347EB-E4D5-437C-9E3D-A41868B84661}" destId="{DF6AB165-CDC4-4B9F-A942-20581B66F362}" srcOrd="0" destOrd="0" presId="urn:microsoft.com/office/officeart/2005/8/layout/hierarchy1"/>
    <dgm:cxn modelId="{1FD2E995-30AF-4751-B528-45A9CB8EF42A}" type="presParOf" srcId="{4CD347EB-E4D5-437C-9E3D-A41868B84661}" destId="{5C042B9B-9984-4024-A8D6-CAD0D09781AB}" srcOrd="1" destOrd="0" presId="urn:microsoft.com/office/officeart/2005/8/layout/hierarchy1"/>
    <dgm:cxn modelId="{C0ED16E5-1831-4E61-9613-88767C5C8366}" type="presParOf" srcId="{0D29E993-A8B8-440E-B832-14E7400849B3}" destId="{1E227377-2A6E-48DD-9926-3484F77CE4B6}" srcOrd="1" destOrd="0" presId="urn:microsoft.com/office/officeart/2005/8/layout/hierarchy1"/>
    <dgm:cxn modelId="{97FBBB1B-AE4B-496D-837A-9D810431D6CA}" type="presParOf" srcId="{1E227377-2A6E-48DD-9926-3484F77CE4B6}" destId="{3F0AE8FA-5DBD-4DF6-B086-DC3772362D08}" srcOrd="0" destOrd="0" presId="urn:microsoft.com/office/officeart/2005/8/layout/hierarchy1"/>
    <dgm:cxn modelId="{5856B1B9-5A05-45A0-A13A-0A92498D43A0}" type="presParOf" srcId="{1E227377-2A6E-48DD-9926-3484F77CE4B6}" destId="{5D9C5E7C-5FD4-48F8-B2CE-6C74B2962990}" srcOrd="1" destOrd="0" presId="urn:microsoft.com/office/officeart/2005/8/layout/hierarchy1"/>
    <dgm:cxn modelId="{BEB99C36-7E15-4866-B9AB-6666F335F13D}" type="presParOf" srcId="{5D9C5E7C-5FD4-48F8-B2CE-6C74B2962990}" destId="{120AD2A6-4E8D-44B7-9E2E-392D6042E2EC}" srcOrd="0" destOrd="0" presId="urn:microsoft.com/office/officeart/2005/8/layout/hierarchy1"/>
    <dgm:cxn modelId="{74629C2C-60D5-4CB5-8CB5-0369880BFCE0}" type="presParOf" srcId="{120AD2A6-4E8D-44B7-9E2E-392D6042E2EC}" destId="{2E386431-8C76-484A-B1D1-E8DD963B95B6}" srcOrd="0" destOrd="0" presId="urn:microsoft.com/office/officeart/2005/8/layout/hierarchy1"/>
    <dgm:cxn modelId="{280D0BC3-E8B6-4587-A00F-6B1805AC5864}" type="presParOf" srcId="{120AD2A6-4E8D-44B7-9E2E-392D6042E2EC}" destId="{62D0F995-00BB-47CF-9FF4-932CE2521772}" srcOrd="1" destOrd="0" presId="urn:microsoft.com/office/officeart/2005/8/layout/hierarchy1"/>
    <dgm:cxn modelId="{0B7702AB-6B4E-43D1-96F1-B98EFAD91DF8}" type="presParOf" srcId="{5D9C5E7C-5FD4-48F8-B2CE-6C74B2962990}" destId="{AEC01CB9-1AA4-4E83-BA16-0EC702F94FFB}" srcOrd="1" destOrd="0" presId="urn:microsoft.com/office/officeart/2005/8/layout/hierarchy1"/>
    <dgm:cxn modelId="{45F494C4-4DB4-4498-B141-FAF65C872248}" type="presParOf" srcId="{3D0CD8BC-F3BC-4AFD-AD9F-62526A9053EC}" destId="{56F50FB8-D84E-452D-967F-276D4FC0CCF3}" srcOrd="2" destOrd="0" presId="urn:microsoft.com/office/officeart/2005/8/layout/hierarchy1"/>
    <dgm:cxn modelId="{AB1D52C5-9D14-44DA-86CA-FFF10CF3158E}" type="presParOf" srcId="{3D0CD8BC-F3BC-4AFD-AD9F-62526A9053EC}" destId="{D54ED95D-77C7-4CB1-A314-54F24180DFA2}" srcOrd="3" destOrd="0" presId="urn:microsoft.com/office/officeart/2005/8/layout/hierarchy1"/>
    <dgm:cxn modelId="{D624FA3F-8ABB-4ABC-8313-3004B00C95DD}" type="presParOf" srcId="{D54ED95D-77C7-4CB1-A314-54F24180DFA2}" destId="{BF3F2240-12F1-4F3A-9048-14BA2E4EAFBD}" srcOrd="0" destOrd="0" presId="urn:microsoft.com/office/officeart/2005/8/layout/hierarchy1"/>
    <dgm:cxn modelId="{70EF7CBA-1D97-4560-8B85-B34E5ADE31AE}" type="presParOf" srcId="{BF3F2240-12F1-4F3A-9048-14BA2E4EAFBD}" destId="{06806550-9B69-4FE3-9AA3-CB21DF3D9993}" srcOrd="0" destOrd="0" presId="urn:microsoft.com/office/officeart/2005/8/layout/hierarchy1"/>
    <dgm:cxn modelId="{52528FB1-52E2-4551-8274-29CB1812101F}" type="presParOf" srcId="{BF3F2240-12F1-4F3A-9048-14BA2E4EAFBD}" destId="{E6A912DD-238A-4C66-B283-841A2F09FE11}" srcOrd="1" destOrd="0" presId="urn:microsoft.com/office/officeart/2005/8/layout/hierarchy1"/>
    <dgm:cxn modelId="{79A4076A-AADD-4BEA-99B5-43A1C5F04221}" type="presParOf" srcId="{D54ED95D-77C7-4CB1-A314-54F24180DFA2}" destId="{915BA0B2-9930-494F-BE89-C1A71F5334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3BEF1F-A3D4-4084-92CD-EA6BBD511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CBFF15-90AB-4BD1-81A4-5332BF51BD3D}">
      <dgm:prSet phldrT="[Text]"/>
      <dgm:spPr/>
      <dgm:t>
        <a:bodyPr/>
        <a:lstStyle/>
        <a:p>
          <a:endParaRPr lang="cs-CZ" dirty="0"/>
        </a:p>
      </dgm:t>
    </dgm:pt>
    <dgm:pt modelId="{D06DC301-6768-4A0C-98C2-F01EC3611D46}" type="parTrans" cxnId="{D4FAF8FC-3E30-45B9-8C80-EC920E408EEF}">
      <dgm:prSet/>
      <dgm:spPr/>
      <dgm:t>
        <a:bodyPr/>
        <a:lstStyle/>
        <a:p>
          <a:endParaRPr lang="cs-CZ"/>
        </a:p>
      </dgm:t>
    </dgm:pt>
    <dgm:pt modelId="{5AFFF34B-8C2D-4634-B2E2-98A4EEB76485}" type="sibTrans" cxnId="{D4FAF8FC-3E30-45B9-8C80-EC920E408EEF}">
      <dgm:prSet/>
      <dgm:spPr/>
      <dgm:t>
        <a:bodyPr/>
        <a:lstStyle/>
        <a:p>
          <a:endParaRPr lang="cs-CZ"/>
        </a:p>
      </dgm:t>
    </dgm:pt>
    <dgm:pt modelId="{C24E431F-1CAC-4EDB-845C-D9899786A5D9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66CA2639-FDE2-4621-B57B-8E3AA6719A97}" type="parTrans" cxnId="{F0ACBCD0-3305-4855-8089-E8DCF6F8A251}">
      <dgm:prSet/>
      <dgm:spPr/>
      <dgm:t>
        <a:bodyPr/>
        <a:lstStyle/>
        <a:p>
          <a:endParaRPr lang="cs-CZ"/>
        </a:p>
      </dgm:t>
    </dgm:pt>
    <dgm:pt modelId="{2F6814CF-CA2B-4D80-A303-002FCB8E4E0A}" type="sibTrans" cxnId="{F0ACBCD0-3305-4855-8089-E8DCF6F8A251}">
      <dgm:prSet/>
      <dgm:spPr/>
      <dgm:t>
        <a:bodyPr/>
        <a:lstStyle/>
        <a:p>
          <a:endParaRPr lang="cs-CZ"/>
        </a:p>
      </dgm:t>
    </dgm:pt>
    <dgm:pt modelId="{4EB0D7D6-80A3-40DF-9756-B84C7C92D3FB}">
      <dgm:prSet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B8B6DAB4-8670-4B0C-8061-3C3C9AC361C7}" type="parTrans" cxnId="{D49CCFFD-3C61-4920-8BF4-F91557EA522C}">
      <dgm:prSet/>
      <dgm:spPr/>
      <dgm:t>
        <a:bodyPr/>
        <a:lstStyle/>
        <a:p>
          <a:endParaRPr lang="cs-CZ"/>
        </a:p>
      </dgm:t>
    </dgm:pt>
    <dgm:pt modelId="{D8183B28-20AD-4A60-A184-3674C79FC8FD}" type="sibTrans" cxnId="{D49CCFFD-3C61-4920-8BF4-F91557EA522C}">
      <dgm:prSet/>
      <dgm:spPr/>
      <dgm:t>
        <a:bodyPr/>
        <a:lstStyle/>
        <a:p>
          <a:endParaRPr lang="cs-CZ"/>
        </a:p>
      </dgm:t>
    </dgm:pt>
    <dgm:pt modelId="{BE79ACF4-9F73-45BF-AD37-B9CC2E46E558}">
      <dgm:prSet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2936C40E-2DB6-46B5-A9B1-140A5FF09AF9}" type="parTrans" cxnId="{0FFCA5E5-49A2-4A31-8622-28F3BB8AAE90}">
      <dgm:prSet/>
      <dgm:spPr/>
      <dgm:t>
        <a:bodyPr/>
        <a:lstStyle/>
        <a:p>
          <a:endParaRPr lang="cs-CZ"/>
        </a:p>
      </dgm:t>
    </dgm:pt>
    <dgm:pt modelId="{D996716E-333F-4A6F-B27D-F33329EDA4CB}" type="sibTrans" cxnId="{0FFCA5E5-49A2-4A31-8622-28F3BB8AAE90}">
      <dgm:prSet/>
      <dgm:spPr/>
      <dgm:t>
        <a:bodyPr/>
        <a:lstStyle/>
        <a:p>
          <a:endParaRPr lang="cs-CZ"/>
        </a:p>
      </dgm:t>
    </dgm:pt>
    <dgm:pt modelId="{7B8C4AB2-9EF9-41AF-8F07-1A1E2F07D471}">
      <dgm:prSet/>
      <dgm:spPr/>
      <dgm:t>
        <a:bodyPr/>
        <a:lstStyle/>
        <a:p>
          <a:r>
            <a:rPr lang="cs-CZ" dirty="0" smtClean="0"/>
            <a:t>ELL</a:t>
          </a:r>
          <a:endParaRPr lang="cs-CZ" dirty="0"/>
        </a:p>
      </dgm:t>
    </dgm:pt>
    <dgm:pt modelId="{CB319FA7-F0BD-4158-9464-AEB1BAB40565}" type="parTrans" cxnId="{900BAC2F-3C23-4039-A665-ACC2EA5CC4CD}">
      <dgm:prSet/>
      <dgm:spPr/>
      <dgm:t>
        <a:bodyPr/>
        <a:lstStyle/>
        <a:p>
          <a:endParaRPr lang="cs-CZ"/>
        </a:p>
      </dgm:t>
    </dgm:pt>
    <dgm:pt modelId="{32555D5E-E83D-40C0-B2BF-8B4357C96363}" type="sibTrans" cxnId="{900BAC2F-3C23-4039-A665-ACC2EA5CC4CD}">
      <dgm:prSet/>
      <dgm:spPr/>
      <dgm:t>
        <a:bodyPr/>
        <a:lstStyle/>
        <a:p>
          <a:endParaRPr lang="cs-CZ"/>
        </a:p>
      </dgm:t>
    </dgm:pt>
    <dgm:pt modelId="{7531AAAA-E15D-4713-861D-755D445279A6}">
      <dgm:prSet/>
      <dgm:spPr/>
      <dgm:t>
        <a:bodyPr/>
        <a:lstStyle/>
        <a:p>
          <a:r>
            <a:rPr lang="cs-CZ" dirty="0" smtClean="0"/>
            <a:t>LL</a:t>
          </a:r>
          <a:endParaRPr lang="cs-CZ" dirty="0"/>
        </a:p>
      </dgm:t>
    </dgm:pt>
    <dgm:pt modelId="{41F5A99E-9750-4B84-A4EF-1BD7250B950F}" type="parTrans" cxnId="{6827D3B6-0276-42C3-8CCF-F8861E78CE98}">
      <dgm:prSet/>
      <dgm:spPr/>
      <dgm:t>
        <a:bodyPr/>
        <a:lstStyle/>
        <a:p>
          <a:endParaRPr lang="cs-CZ"/>
        </a:p>
      </dgm:t>
    </dgm:pt>
    <dgm:pt modelId="{75C557FA-4FC0-46FD-AC1A-59A567762B96}" type="sibTrans" cxnId="{6827D3B6-0276-42C3-8CCF-F8861E78CE98}">
      <dgm:prSet/>
      <dgm:spPr/>
      <dgm:t>
        <a:bodyPr/>
        <a:lstStyle/>
        <a:p>
          <a:endParaRPr lang="cs-CZ"/>
        </a:p>
      </dgm:t>
    </dgm:pt>
    <dgm:pt modelId="{62ACF767-703B-4F81-8969-38EA42F43ED5}">
      <dgm:prSet/>
      <dgm:spPr/>
      <dgm:t>
        <a:bodyPr/>
        <a:lstStyle/>
        <a:p>
          <a:r>
            <a:rPr lang="cs-CZ" dirty="0" smtClean="0"/>
            <a:t>AR</a:t>
          </a:r>
          <a:endParaRPr lang="cs-CZ" dirty="0"/>
        </a:p>
      </dgm:t>
    </dgm:pt>
    <dgm:pt modelId="{79B09866-405A-43D7-BC82-165E55E291B1}" type="parTrans" cxnId="{C292BCEC-9557-49AE-B275-162CAF9CF312}">
      <dgm:prSet/>
      <dgm:spPr/>
      <dgm:t>
        <a:bodyPr/>
        <a:lstStyle/>
        <a:p>
          <a:endParaRPr lang="cs-CZ"/>
        </a:p>
      </dgm:t>
    </dgm:pt>
    <dgm:pt modelId="{9C459CFB-8880-49FA-8CE8-6C1049BCD468}" type="sibTrans" cxnId="{C292BCEC-9557-49AE-B275-162CAF9CF312}">
      <dgm:prSet/>
      <dgm:spPr/>
      <dgm:t>
        <a:bodyPr/>
        <a:lstStyle/>
        <a:p>
          <a:endParaRPr lang="cs-CZ"/>
        </a:p>
      </dgm:t>
    </dgm:pt>
    <dgm:pt modelId="{53A9FCDE-3FDF-4886-B0B7-B5A8A85163CB}">
      <dgm:prSet/>
      <dgm:spPr/>
      <dgm:t>
        <a:bodyPr/>
        <a:lstStyle/>
        <a:p>
          <a:r>
            <a:rPr lang="cs-CZ" dirty="0" smtClean="0"/>
            <a:t>LL</a:t>
          </a:r>
          <a:endParaRPr lang="cs-CZ" dirty="0"/>
        </a:p>
      </dgm:t>
    </dgm:pt>
    <dgm:pt modelId="{4D50395A-4B6C-42E7-8EF9-AEBB8424A09B}" type="parTrans" cxnId="{6E2FB2AD-A031-435D-A939-EAAD730E03AC}">
      <dgm:prSet/>
      <dgm:spPr/>
      <dgm:t>
        <a:bodyPr/>
        <a:lstStyle/>
        <a:p>
          <a:endParaRPr lang="cs-CZ"/>
        </a:p>
      </dgm:t>
    </dgm:pt>
    <dgm:pt modelId="{17E03583-8D47-44D9-9577-D821D2209F24}" type="sibTrans" cxnId="{6E2FB2AD-A031-435D-A939-EAAD730E03AC}">
      <dgm:prSet/>
      <dgm:spPr/>
      <dgm:t>
        <a:bodyPr/>
        <a:lstStyle/>
        <a:p>
          <a:endParaRPr lang="cs-CZ"/>
        </a:p>
      </dgm:t>
    </dgm:pt>
    <dgm:pt modelId="{9B555B44-9786-4E3D-85D6-D843E0F8A765}">
      <dgm:prSet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E24EEB35-9E79-4318-A093-B753212CAA48}" type="parTrans" cxnId="{6845BDA9-735F-4A5D-832F-7BA53825DB3F}">
      <dgm:prSet/>
      <dgm:spPr/>
      <dgm:t>
        <a:bodyPr/>
        <a:lstStyle/>
        <a:p>
          <a:endParaRPr lang="cs-CZ"/>
        </a:p>
      </dgm:t>
    </dgm:pt>
    <dgm:pt modelId="{AE774714-BC41-446A-9A92-20E5FE6A952C}" type="sibTrans" cxnId="{6845BDA9-735F-4A5D-832F-7BA53825DB3F}">
      <dgm:prSet/>
      <dgm:spPr/>
      <dgm:t>
        <a:bodyPr/>
        <a:lstStyle/>
        <a:p>
          <a:endParaRPr lang="cs-CZ"/>
        </a:p>
      </dgm:t>
    </dgm:pt>
    <dgm:pt modelId="{F84FC541-F0A8-4B84-B5FC-45BE204D7A6C}">
      <dgm:prSet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71310F64-9289-4333-971E-B26EF20BCF78}" type="parTrans" cxnId="{9B66E437-2421-462E-8539-0C79680C6CEB}">
      <dgm:prSet/>
      <dgm:spPr/>
      <dgm:t>
        <a:bodyPr/>
        <a:lstStyle/>
        <a:p>
          <a:endParaRPr lang="cs-CZ"/>
        </a:p>
      </dgm:t>
    </dgm:pt>
    <dgm:pt modelId="{870C2311-124B-474C-BABB-5754147E92F9}" type="sibTrans" cxnId="{9B66E437-2421-462E-8539-0C79680C6CEB}">
      <dgm:prSet/>
      <dgm:spPr/>
      <dgm:t>
        <a:bodyPr/>
        <a:lstStyle/>
        <a:p>
          <a:endParaRPr lang="cs-CZ"/>
        </a:p>
      </dgm:t>
    </dgm:pt>
    <dgm:pt modelId="{3B34001D-43A1-436B-AA3A-8133414514BC}">
      <dgm:prSet/>
      <dgm:spPr/>
      <dgm:t>
        <a:bodyPr/>
        <a:lstStyle/>
        <a:p>
          <a:r>
            <a:rPr lang="cs-CZ" dirty="0" smtClean="0"/>
            <a:t>TO</a:t>
          </a:r>
          <a:endParaRPr lang="cs-CZ" dirty="0"/>
        </a:p>
      </dgm:t>
    </dgm:pt>
    <dgm:pt modelId="{D938F51B-62A9-497D-B468-901A50EBF52F}" type="parTrans" cxnId="{F9AFC1A0-B40A-47C3-8EA7-AB431B961956}">
      <dgm:prSet/>
      <dgm:spPr/>
      <dgm:t>
        <a:bodyPr/>
        <a:lstStyle/>
        <a:p>
          <a:endParaRPr lang="cs-CZ"/>
        </a:p>
      </dgm:t>
    </dgm:pt>
    <dgm:pt modelId="{48592280-F630-4337-9890-5334B71CC52D}" type="sibTrans" cxnId="{F9AFC1A0-B40A-47C3-8EA7-AB431B961956}">
      <dgm:prSet/>
      <dgm:spPr/>
      <dgm:t>
        <a:bodyPr/>
        <a:lstStyle/>
        <a:p>
          <a:endParaRPr lang="cs-CZ"/>
        </a:p>
      </dgm:t>
    </dgm:pt>
    <dgm:pt modelId="{5A873E8D-6075-4486-AFF9-581D9C220CD5}">
      <dgm:prSet/>
      <dgm:spPr/>
      <dgm:t>
        <a:bodyPr/>
        <a:lstStyle/>
        <a:p>
          <a:r>
            <a:rPr lang="cs-CZ" dirty="0" smtClean="0"/>
            <a:t>CK</a:t>
          </a:r>
          <a:endParaRPr lang="cs-CZ" dirty="0"/>
        </a:p>
      </dgm:t>
    </dgm:pt>
    <dgm:pt modelId="{620131C3-0ECA-4AB8-9A1D-E0E2F13ECC31}" type="parTrans" cxnId="{4B7C1194-9A73-4DD1-91D1-123252689A79}">
      <dgm:prSet/>
      <dgm:spPr/>
      <dgm:t>
        <a:bodyPr/>
        <a:lstStyle/>
        <a:p>
          <a:endParaRPr lang="cs-CZ"/>
        </a:p>
      </dgm:t>
    </dgm:pt>
    <dgm:pt modelId="{1423B867-3023-43A2-A960-3ACEE2EFE6D4}" type="sibTrans" cxnId="{4B7C1194-9A73-4DD1-91D1-123252689A79}">
      <dgm:prSet/>
      <dgm:spPr/>
      <dgm:t>
        <a:bodyPr/>
        <a:lstStyle/>
        <a:p>
          <a:endParaRPr lang="cs-CZ"/>
        </a:p>
      </dgm:t>
    </dgm:pt>
    <dgm:pt modelId="{A2845D12-3BD5-4E78-B0D8-CF056D7D6A5A}">
      <dgm:prSet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3B5D6EAE-7F14-49F9-AA87-6840F87C1A4A}" type="parTrans" cxnId="{998FA2F8-E7B8-4512-8857-8D3D4C8691C9}">
      <dgm:prSet/>
      <dgm:spPr/>
      <dgm:t>
        <a:bodyPr/>
        <a:lstStyle/>
        <a:p>
          <a:endParaRPr lang="cs-CZ"/>
        </a:p>
      </dgm:t>
    </dgm:pt>
    <dgm:pt modelId="{B2D62F4A-FB46-4200-9160-ACA788D1A0AB}" type="sibTrans" cxnId="{998FA2F8-E7B8-4512-8857-8D3D4C8691C9}">
      <dgm:prSet/>
      <dgm:spPr/>
      <dgm:t>
        <a:bodyPr/>
        <a:lstStyle/>
        <a:p>
          <a:endParaRPr lang="cs-CZ"/>
        </a:p>
      </dgm:t>
    </dgm:pt>
    <dgm:pt modelId="{6AAD4ECB-3BB0-4822-A6BC-2FD0BE5BF181}" type="pres">
      <dgm:prSet presAssocID="{843BEF1F-A3D4-4084-92CD-EA6BBD511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BDF563D-6FB3-4C2E-923D-66D850E1B578}" type="pres">
      <dgm:prSet presAssocID="{05CBFF15-90AB-4BD1-81A4-5332BF51BD3D}" presName="hierRoot1" presStyleCnt="0"/>
      <dgm:spPr/>
    </dgm:pt>
    <dgm:pt modelId="{948E181B-1E9B-418B-915E-B1CF9D46049D}" type="pres">
      <dgm:prSet presAssocID="{05CBFF15-90AB-4BD1-81A4-5332BF51BD3D}" presName="composite" presStyleCnt="0"/>
      <dgm:spPr/>
    </dgm:pt>
    <dgm:pt modelId="{19E7111A-2FF4-4243-8502-C307DCFFFE1D}" type="pres">
      <dgm:prSet presAssocID="{05CBFF15-90AB-4BD1-81A4-5332BF51BD3D}" presName="background" presStyleLbl="node0" presStyleIdx="0" presStyleCnt="1"/>
      <dgm:spPr/>
    </dgm:pt>
    <dgm:pt modelId="{449A2008-E71E-4E08-931D-87776BAB4F67}" type="pres">
      <dgm:prSet presAssocID="{05CBFF15-90AB-4BD1-81A4-5332BF51BD3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CB3CAE-EAE4-413E-8295-0E2BFD2AE583}" type="pres">
      <dgm:prSet presAssocID="{05CBFF15-90AB-4BD1-81A4-5332BF51BD3D}" presName="hierChild2" presStyleCnt="0"/>
      <dgm:spPr/>
    </dgm:pt>
    <dgm:pt modelId="{68041F55-DBD6-4151-A642-26182A3F0677}" type="pres">
      <dgm:prSet presAssocID="{66CA2639-FDE2-4621-B57B-8E3AA6719A9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2AEAA6EA-23F4-4068-AAD5-38FBA54F98CF}" type="pres">
      <dgm:prSet presAssocID="{C24E431F-1CAC-4EDB-845C-D9899786A5D9}" presName="hierRoot2" presStyleCnt="0"/>
      <dgm:spPr/>
    </dgm:pt>
    <dgm:pt modelId="{C2B4C73B-D388-4AAA-9751-BDAC8031DC6B}" type="pres">
      <dgm:prSet presAssocID="{C24E431F-1CAC-4EDB-845C-D9899786A5D9}" presName="composite2" presStyleCnt="0"/>
      <dgm:spPr/>
    </dgm:pt>
    <dgm:pt modelId="{11280AC9-984C-4EF4-AE17-FC9E376965B3}" type="pres">
      <dgm:prSet presAssocID="{C24E431F-1CAC-4EDB-845C-D9899786A5D9}" presName="background2" presStyleLbl="node2" presStyleIdx="0" presStyleCnt="2"/>
      <dgm:spPr/>
    </dgm:pt>
    <dgm:pt modelId="{9A244902-12F2-4802-AE2A-5FC672223613}" type="pres">
      <dgm:prSet presAssocID="{C24E431F-1CAC-4EDB-845C-D9899786A5D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C608EF3-410D-4616-855A-3DDCCB056824}" type="pres">
      <dgm:prSet presAssocID="{C24E431F-1CAC-4EDB-845C-D9899786A5D9}" presName="hierChild3" presStyleCnt="0"/>
      <dgm:spPr/>
    </dgm:pt>
    <dgm:pt modelId="{4167B6A6-A154-4E02-99C0-BFBE7EEA838D}" type="pres">
      <dgm:prSet presAssocID="{2936C40E-2DB6-46B5-A9B1-140A5FF09AF9}" presName="Name17" presStyleLbl="parChTrans1D3" presStyleIdx="0" presStyleCnt="4"/>
      <dgm:spPr/>
      <dgm:t>
        <a:bodyPr/>
        <a:lstStyle/>
        <a:p>
          <a:endParaRPr lang="cs-CZ"/>
        </a:p>
      </dgm:t>
    </dgm:pt>
    <dgm:pt modelId="{FA06A48C-8A17-4E43-B930-08070A56968F}" type="pres">
      <dgm:prSet presAssocID="{BE79ACF4-9F73-45BF-AD37-B9CC2E46E558}" presName="hierRoot3" presStyleCnt="0"/>
      <dgm:spPr/>
    </dgm:pt>
    <dgm:pt modelId="{393E80F3-4F8C-494A-A1DD-F908DBCE998F}" type="pres">
      <dgm:prSet presAssocID="{BE79ACF4-9F73-45BF-AD37-B9CC2E46E558}" presName="composite3" presStyleCnt="0"/>
      <dgm:spPr/>
    </dgm:pt>
    <dgm:pt modelId="{BCE56A59-5B7B-463A-9D98-D73BAE92D5F6}" type="pres">
      <dgm:prSet presAssocID="{BE79ACF4-9F73-45BF-AD37-B9CC2E46E558}" presName="background3" presStyleLbl="node3" presStyleIdx="0" presStyleCnt="4"/>
      <dgm:spPr/>
    </dgm:pt>
    <dgm:pt modelId="{C75CC6D6-A513-4048-AA10-68EBB6677DFB}" type="pres">
      <dgm:prSet presAssocID="{BE79ACF4-9F73-45BF-AD37-B9CC2E46E55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326856-5950-44E9-AACC-270B8ACAF537}" type="pres">
      <dgm:prSet presAssocID="{BE79ACF4-9F73-45BF-AD37-B9CC2E46E558}" presName="hierChild4" presStyleCnt="0"/>
      <dgm:spPr/>
    </dgm:pt>
    <dgm:pt modelId="{BE23D9CA-49FA-4BA7-8A64-1DE7B7BC2E99}" type="pres">
      <dgm:prSet presAssocID="{41F5A99E-9750-4B84-A4EF-1BD7250B950F}" presName="Name23" presStyleLbl="parChTrans1D4" presStyleIdx="0" presStyleCnt="6"/>
      <dgm:spPr/>
      <dgm:t>
        <a:bodyPr/>
        <a:lstStyle/>
        <a:p>
          <a:endParaRPr lang="cs-CZ"/>
        </a:p>
      </dgm:t>
    </dgm:pt>
    <dgm:pt modelId="{B02B7671-38DD-46F8-A8BE-AD7997670982}" type="pres">
      <dgm:prSet presAssocID="{7531AAAA-E15D-4713-861D-755D445279A6}" presName="hierRoot4" presStyleCnt="0"/>
      <dgm:spPr/>
    </dgm:pt>
    <dgm:pt modelId="{2DC20B19-0E8C-4157-8854-5FBE4E73B26B}" type="pres">
      <dgm:prSet presAssocID="{7531AAAA-E15D-4713-861D-755D445279A6}" presName="composite4" presStyleCnt="0"/>
      <dgm:spPr/>
    </dgm:pt>
    <dgm:pt modelId="{1A18E782-E443-4956-BB62-394C96C6B347}" type="pres">
      <dgm:prSet presAssocID="{7531AAAA-E15D-4713-861D-755D445279A6}" presName="background4" presStyleLbl="node4" presStyleIdx="0" presStyleCnt="6"/>
      <dgm:spPr/>
    </dgm:pt>
    <dgm:pt modelId="{110E936B-EEA4-4EEC-BD24-B5EEF3A76A21}" type="pres">
      <dgm:prSet presAssocID="{7531AAAA-E15D-4713-861D-755D445279A6}" presName="text4" presStyleLbl="fgAcc4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ECC32D-2E64-4A86-A31D-CBB973752F9C}" type="pres">
      <dgm:prSet presAssocID="{7531AAAA-E15D-4713-861D-755D445279A6}" presName="hierChild5" presStyleCnt="0"/>
      <dgm:spPr/>
    </dgm:pt>
    <dgm:pt modelId="{FC2ADC75-E704-4CF0-A027-53652EF66927}" type="pres">
      <dgm:prSet presAssocID="{79B09866-405A-43D7-BC82-165E55E291B1}" presName="Name23" presStyleLbl="parChTrans1D4" presStyleIdx="1" presStyleCnt="6"/>
      <dgm:spPr/>
      <dgm:t>
        <a:bodyPr/>
        <a:lstStyle/>
        <a:p>
          <a:endParaRPr lang="cs-CZ"/>
        </a:p>
      </dgm:t>
    </dgm:pt>
    <dgm:pt modelId="{F1C1FF3F-3CF9-4CC3-9B98-9AEDC8029E2A}" type="pres">
      <dgm:prSet presAssocID="{62ACF767-703B-4F81-8969-38EA42F43ED5}" presName="hierRoot4" presStyleCnt="0"/>
      <dgm:spPr/>
    </dgm:pt>
    <dgm:pt modelId="{D50382B8-83A6-4447-BA0B-35858007D138}" type="pres">
      <dgm:prSet presAssocID="{62ACF767-703B-4F81-8969-38EA42F43ED5}" presName="composite4" presStyleCnt="0"/>
      <dgm:spPr/>
    </dgm:pt>
    <dgm:pt modelId="{75E939B9-683C-4061-B411-C1A1EAFD6D00}" type="pres">
      <dgm:prSet presAssocID="{62ACF767-703B-4F81-8969-38EA42F43ED5}" presName="background4" presStyleLbl="node4" presStyleIdx="1" presStyleCnt="6"/>
      <dgm:spPr/>
    </dgm:pt>
    <dgm:pt modelId="{D801DD55-0BC8-4934-ACA4-2FA09BF8570E}" type="pres">
      <dgm:prSet presAssocID="{62ACF767-703B-4F81-8969-38EA42F43ED5}" presName="text4" presStyleLbl="fgAcc4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6AC086F-4BD6-46EA-AAAC-965D2CDCE3A6}" type="pres">
      <dgm:prSet presAssocID="{62ACF767-703B-4F81-8969-38EA42F43ED5}" presName="hierChild5" presStyleCnt="0"/>
      <dgm:spPr/>
    </dgm:pt>
    <dgm:pt modelId="{0AD87AA2-D6CC-4184-BA9D-3BC42BF4487C}" type="pres">
      <dgm:prSet presAssocID="{B8B6DAB4-8670-4B0C-8061-3C3C9AC361C7}" presName="Name17" presStyleLbl="parChTrans1D3" presStyleIdx="1" presStyleCnt="4"/>
      <dgm:spPr/>
      <dgm:t>
        <a:bodyPr/>
        <a:lstStyle/>
        <a:p>
          <a:endParaRPr lang="cs-CZ"/>
        </a:p>
      </dgm:t>
    </dgm:pt>
    <dgm:pt modelId="{D0F64437-826B-48AF-8AA3-A2645458FB4C}" type="pres">
      <dgm:prSet presAssocID="{4EB0D7D6-80A3-40DF-9756-B84C7C92D3FB}" presName="hierRoot3" presStyleCnt="0"/>
      <dgm:spPr/>
    </dgm:pt>
    <dgm:pt modelId="{70CF6F20-30FF-4003-9DF7-7821738B03D0}" type="pres">
      <dgm:prSet presAssocID="{4EB0D7D6-80A3-40DF-9756-B84C7C92D3FB}" presName="composite3" presStyleCnt="0"/>
      <dgm:spPr/>
    </dgm:pt>
    <dgm:pt modelId="{E739BF31-59FD-4B49-9E0D-26B5671FC34E}" type="pres">
      <dgm:prSet presAssocID="{4EB0D7D6-80A3-40DF-9756-B84C7C92D3FB}" presName="background3" presStyleLbl="node3" presStyleIdx="1" presStyleCnt="4"/>
      <dgm:spPr/>
    </dgm:pt>
    <dgm:pt modelId="{58E80358-FDCE-4A0F-B372-436F2E1B1489}" type="pres">
      <dgm:prSet presAssocID="{4EB0D7D6-80A3-40DF-9756-B84C7C92D3F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7854A7-8868-4E05-A1D6-13497C94BB7A}" type="pres">
      <dgm:prSet presAssocID="{4EB0D7D6-80A3-40DF-9756-B84C7C92D3FB}" presName="hierChild4" presStyleCnt="0"/>
      <dgm:spPr/>
    </dgm:pt>
    <dgm:pt modelId="{53171DE8-AAF8-46D8-A246-E0A0B7469D8A}" type="pres">
      <dgm:prSet presAssocID="{4D50395A-4B6C-42E7-8EF9-AEBB8424A09B}" presName="Name23" presStyleLbl="parChTrans1D4" presStyleIdx="2" presStyleCnt="6"/>
      <dgm:spPr/>
      <dgm:t>
        <a:bodyPr/>
        <a:lstStyle/>
        <a:p>
          <a:endParaRPr lang="cs-CZ"/>
        </a:p>
      </dgm:t>
    </dgm:pt>
    <dgm:pt modelId="{A335B352-0ABF-447D-AE36-1C484C44CFB2}" type="pres">
      <dgm:prSet presAssocID="{53A9FCDE-3FDF-4886-B0B7-B5A8A85163CB}" presName="hierRoot4" presStyleCnt="0"/>
      <dgm:spPr/>
    </dgm:pt>
    <dgm:pt modelId="{C547062A-618E-42DA-986E-948FD31FCA6A}" type="pres">
      <dgm:prSet presAssocID="{53A9FCDE-3FDF-4886-B0B7-B5A8A85163CB}" presName="composite4" presStyleCnt="0"/>
      <dgm:spPr/>
    </dgm:pt>
    <dgm:pt modelId="{913A38D0-0062-46BC-8301-82D0817CE232}" type="pres">
      <dgm:prSet presAssocID="{53A9FCDE-3FDF-4886-B0B7-B5A8A85163CB}" presName="background4" presStyleLbl="node4" presStyleIdx="2" presStyleCnt="6"/>
      <dgm:spPr/>
    </dgm:pt>
    <dgm:pt modelId="{59737941-412C-4EA4-A9C5-B158CDAA174D}" type="pres">
      <dgm:prSet presAssocID="{53A9FCDE-3FDF-4886-B0B7-B5A8A85163CB}" presName="text4" presStyleLbl="fgAcc4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B14501-642B-480A-B2A8-B872BE7EF0FF}" type="pres">
      <dgm:prSet presAssocID="{53A9FCDE-3FDF-4886-B0B7-B5A8A85163CB}" presName="hierChild5" presStyleCnt="0"/>
      <dgm:spPr/>
    </dgm:pt>
    <dgm:pt modelId="{6F05CD7B-7DFF-4EEA-9AA6-A3E0DFB1D3DF}" type="pres">
      <dgm:prSet presAssocID="{71310F64-9289-4333-971E-B26EF20BCF78}" presName="Name23" presStyleLbl="parChTrans1D4" presStyleIdx="3" presStyleCnt="6"/>
      <dgm:spPr/>
      <dgm:t>
        <a:bodyPr/>
        <a:lstStyle/>
        <a:p>
          <a:endParaRPr lang="cs-CZ"/>
        </a:p>
      </dgm:t>
    </dgm:pt>
    <dgm:pt modelId="{0BDBF464-5E66-4496-AD69-32E35D9B6B71}" type="pres">
      <dgm:prSet presAssocID="{F84FC541-F0A8-4B84-B5FC-45BE204D7A6C}" presName="hierRoot4" presStyleCnt="0"/>
      <dgm:spPr/>
    </dgm:pt>
    <dgm:pt modelId="{3121CEEF-9883-47D8-9B92-8B6658314CC7}" type="pres">
      <dgm:prSet presAssocID="{F84FC541-F0A8-4B84-B5FC-45BE204D7A6C}" presName="composite4" presStyleCnt="0"/>
      <dgm:spPr/>
    </dgm:pt>
    <dgm:pt modelId="{ED2E1316-6179-41D1-8F74-19113F283384}" type="pres">
      <dgm:prSet presAssocID="{F84FC541-F0A8-4B84-B5FC-45BE204D7A6C}" presName="background4" presStyleLbl="node4" presStyleIdx="3" presStyleCnt="6"/>
      <dgm:spPr/>
    </dgm:pt>
    <dgm:pt modelId="{E84512D9-B169-470C-BED7-26D3DB2E530A}" type="pres">
      <dgm:prSet presAssocID="{F84FC541-F0A8-4B84-B5FC-45BE204D7A6C}" presName="text4" presStyleLbl="fgAcc4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98F86A3-2232-42A4-9124-8F14466E2806}" type="pres">
      <dgm:prSet presAssocID="{F84FC541-F0A8-4B84-B5FC-45BE204D7A6C}" presName="hierChild5" presStyleCnt="0"/>
      <dgm:spPr/>
    </dgm:pt>
    <dgm:pt modelId="{9C7F8D62-B7A2-4781-88EB-83B2C2858FD8}" type="pres">
      <dgm:prSet presAssocID="{E24EEB35-9E79-4318-A093-B753212CAA48}" presName="Name10" presStyleLbl="parChTrans1D2" presStyleIdx="1" presStyleCnt="2"/>
      <dgm:spPr/>
      <dgm:t>
        <a:bodyPr/>
        <a:lstStyle/>
        <a:p>
          <a:endParaRPr lang="cs-CZ"/>
        </a:p>
      </dgm:t>
    </dgm:pt>
    <dgm:pt modelId="{93038C4E-539C-48C3-B137-F42F92A5471A}" type="pres">
      <dgm:prSet presAssocID="{9B555B44-9786-4E3D-85D6-D843E0F8A765}" presName="hierRoot2" presStyleCnt="0"/>
      <dgm:spPr/>
    </dgm:pt>
    <dgm:pt modelId="{946A7CB7-93AC-45F5-8AAD-00C397A66A80}" type="pres">
      <dgm:prSet presAssocID="{9B555B44-9786-4E3D-85D6-D843E0F8A765}" presName="composite2" presStyleCnt="0"/>
      <dgm:spPr/>
    </dgm:pt>
    <dgm:pt modelId="{948B9CB2-1F2B-4C57-A71D-EC7FC6751635}" type="pres">
      <dgm:prSet presAssocID="{9B555B44-9786-4E3D-85D6-D843E0F8A765}" presName="background2" presStyleLbl="node2" presStyleIdx="1" presStyleCnt="2"/>
      <dgm:spPr/>
    </dgm:pt>
    <dgm:pt modelId="{D35652BE-BCFA-4E1A-8113-F67322B36206}" type="pres">
      <dgm:prSet presAssocID="{9B555B44-9786-4E3D-85D6-D843E0F8A76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29C9B9-D1FD-4A6B-9B65-E17CAA67C7E0}" type="pres">
      <dgm:prSet presAssocID="{9B555B44-9786-4E3D-85D6-D843E0F8A765}" presName="hierChild3" presStyleCnt="0"/>
      <dgm:spPr/>
    </dgm:pt>
    <dgm:pt modelId="{CC2B164B-46F7-406C-975D-67AE51C06C71}" type="pres">
      <dgm:prSet presAssocID="{CB319FA7-F0BD-4158-9464-AEB1BAB40565}" presName="Name17" presStyleLbl="parChTrans1D3" presStyleIdx="2" presStyleCnt="4"/>
      <dgm:spPr/>
      <dgm:t>
        <a:bodyPr/>
        <a:lstStyle/>
        <a:p>
          <a:endParaRPr lang="cs-CZ"/>
        </a:p>
      </dgm:t>
    </dgm:pt>
    <dgm:pt modelId="{C2606662-484C-40D7-89F7-2866A337F302}" type="pres">
      <dgm:prSet presAssocID="{7B8C4AB2-9EF9-41AF-8F07-1A1E2F07D471}" presName="hierRoot3" presStyleCnt="0"/>
      <dgm:spPr/>
    </dgm:pt>
    <dgm:pt modelId="{2CE82DE2-3919-410A-8B1B-1E1AAABD2961}" type="pres">
      <dgm:prSet presAssocID="{7B8C4AB2-9EF9-41AF-8F07-1A1E2F07D471}" presName="composite3" presStyleCnt="0"/>
      <dgm:spPr/>
    </dgm:pt>
    <dgm:pt modelId="{49495354-C5CB-4FFC-BA9C-36FB0B8C0386}" type="pres">
      <dgm:prSet presAssocID="{7B8C4AB2-9EF9-41AF-8F07-1A1E2F07D471}" presName="background3" presStyleLbl="node3" presStyleIdx="2" presStyleCnt="4"/>
      <dgm:spPr/>
    </dgm:pt>
    <dgm:pt modelId="{89644BF9-78BF-4C34-BE8B-7B44FFE4C395}" type="pres">
      <dgm:prSet presAssocID="{7B8C4AB2-9EF9-41AF-8F07-1A1E2F07D47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8152A9-6E52-4889-BA12-7DE62B2D82C7}" type="pres">
      <dgm:prSet presAssocID="{7B8C4AB2-9EF9-41AF-8F07-1A1E2F07D471}" presName="hierChild4" presStyleCnt="0"/>
      <dgm:spPr/>
    </dgm:pt>
    <dgm:pt modelId="{41AFFE64-BFF7-4549-A749-6335C70DE8B7}" type="pres">
      <dgm:prSet presAssocID="{D938F51B-62A9-497D-B468-901A50EBF52F}" presName="Name17" presStyleLbl="parChTrans1D3" presStyleIdx="3" presStyleCnt="4"/>
      <dgm:spPr/>
      <dgm:t>
        <a:bodyPr/>
        <a:lstStyle/>
        <a:p>
          <a:endParaRPr lang="cs-CZ"/>
        </a:p>
      </dgm:t>
    </dgm:pt>
    <dgm:pt modelId="{13868006-4A2B-48AA-9E55-7891B07D5E04}" type="pres">
      <dgm:prSet presAssocID="{3B34001D-43A1-436B-AA3A-8133414514BC}" presName="hierRoot3" presStyleCnt="0"/>
      <dgm:spPr/>
    </dgm:pt>
    <dgm:pt modelId="{0A0474FC-CECB-4A9C-9A65-D1A8CD1DCB38}" type="pres">
      <dgm:prSet presAssocID="{3B34001D-43A1-436B-AA3A-8133414514BC}" presName="composite3" presStyleCnt="0"/>
      <dgm:spPr/>
    </dgm:pt>
    <dgm:pt modelId="{365B526C-134E-4027-857D-53B0D1BDE075}" type="pres">
      <dgm:prSet presAssocID="{3B34001D-43A1-436B-AA3A-8133414514BC}" presName="background3" presStyleLbl="node3" presStyleIdx="3" presStyleCnt="4"/>
      <dgm:spPr/>
    </dgm:pt>
    <dgm:pt modelId="{A20760BA-11D6-4A3C-B124-17AEB5F75C56}" type="pres">
      <dgm:prSet presAssocID="{3B34001D-43A1-436B-AA3A-8133414514BC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213011-06EF-4FD7-8563-FC8065924803}" type="pres">
      <dgm:prSet presAssocID="{3B34001D-43A1-436B-AA3A-8133414514BC}" presName="hierChild4" presStyleCnt="0"/>
      <dgm:spPr/>
    </dgm:pt>
    <dgm:pt modelId="{3B772759-0859-4559-8D2E-EA21F5CC30A7}" type="pres">
      <dgm:prSet presAssocID="{620131C3-0ECA-4AB8-9A1D-E0E2F13ECC31}" presName="Name23" presStyleLbl="parChTrans1D4" presStyleIdx="4" presStyleCnt="6"/>
      <dgm:spPr/>
      <dgm:t>
        <a:bodyPr/>
        <a:lstStyle/>
        <a:p>
          <a:endParaRPr lang="cs-CZ"/>
        </a:p>
      </dgm:t>
    </dgm:pt>
    <dgm:pt modelId="{0D29E993-A8B8-440E-B832-14E7400849B3}" type="pres">
      <dgm:prSet presAssocID="{5A873E8D-6075-4486-AFF9-581D9C220CD5}" presName="hierRoot4" presStyleCnt="0"/>
      <dgm:spPr/>
    </dgm:pt>
    <dgm:pt modelId="{4CD347EB-E4D5-437C-9E3D-A41868B84661}" type="pres">
      <dgm:prSet presAssocID="{5A873E8D-6075-4486-AFF9-581D9C220CD5}" presName="composite4" presStyleCnt="0"/>
      <dgm:spPr/>
    </dgm:pt>
    <dgm:pt modelId="{DF6AB165-CDC4-4B9F-A942-20581B66F362}" type="pres">
      <dgm:prSet presAssocID="{5A873E8D-6075-4486-AFF9-581D9C220CD5}" presName="background4" presStyleLbl="node4" presStyleIdx="4" presStyleCnt="6"/>
      <dgm:spPr/>
    </dgm:pt>
    <dgm:pt modelId="{5C042B9B-9984-4024-A8D6-CAD0D09781AB}" type="pres">
      <dgm:prSet presAssocID="{5A873E8D-6075-4486-AFF9-581D9C220CD5}" presName="text4" presStyleLbl="fgAcc4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227377-2A6E-48DD-9926-3484F77CE4B6}" type="pres">
      <dgm:prSet presAssocID="{5A873E8D-6075-4486-AFF9-581D9C220CD5}" presName="hierChild5" presStyleCnt="0"/>
      <dgm:spPr/>
    </dgm:pt>
    <dgm:pt modelId="{56F50FB8-D84E-452D-967F-276D4FC0CCF3}" type="pres">
      <dgm:prSet presAssocID="{3B5D6EAE-7F14-49F9-AA87-6840F87C1A4A}" presName="Name23" presStyleLbl="parChTrans1D4" presStyleIdx="5" presStyleCnt="6"/>
      <dgm:spPr/>
      <dgm:t>
        <a:bodyPr/>
        <a:lstStyle/>
        <a:p>
          <a:endParaRPr lang="cs-CZ"/>
        </a:p>
      </dgm:t>
    </dgm:pt>
    <dgm:pt modelId="{D54ED95D-77C7-4CB1-A314-54F24180DFA2}" type="pres">
      <dgm:prSet presAssocID="{A2845D12-3BD5-4E78-B0D8-CF056D7D6A5A}" presName="hierRoot4" presStyleCnt="0"/>
      <dgm:spPr/>
    </dgm:pt>
    <dgm:pt modelId="{BF3F2240-12F1-4F3A-9048-14BA2E4EAFBD}" type="pres">
      <dgm:prSet presAssocID="{A2845D12-3BD5-4E78-B0D8-CF056D7D6A5A}" presName="composite4" presStyleCnt="0"/>
      <dgm:spPr/>
    </dgm:pt>
    <dgm:pt modelId="{06806550-9B69-4FE3-9AA3-CB21DF3D9993}" type="pres">
      <dgm:prSet presAssocID="{A2845D12-3BD5-4E78-B0D8-CF056D7D6A5A}" presName="background4" presStyleLbl="node4" presStyleIdx="5" presStyleCnt="6"/>
      <dgm:spPr/>
    </dgm:pt>
    <dgm:pt modelId="{E6A912DD-238A-4C66-B283-841A2F09FE11}" type="pres">
      <dgm:prSet presAssocID="{A2845D12-3BD5-4E78-B0D8-CF056D7D6A5A}" presName="text4" presStyleLbl="fgAcc4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5BA0B2-9930-494F-BE89-C1A71F53348A}" type="pres">
      <dgm:prSet presAssocID="{A2845D12-3BD5-4E78-B0D8-CF056D7D6A5A}" presName="hierChild5" presStyleCnt="0"/>
      <dgm:spPr/>
    </dgm:pt>
  </dgm:ptLst>
  <dgm:cxnLst>
    <dgm:cxn modelId="{E2C8AD5F-1330-4026-B3B8-59782D5ECD3C}" type="presOf" srcId="{71310F64-9289-4333-971E-B26EF20BCF78}" destId="{6F05CD7B-7DFF-4EEA-9AA6-A3E0DFB1D3DF}" srcOrd="0" destOrd="0" presId="urn:microsoft.com/office/officeart/2005/8/layout/hierarchy1"/>
    <dgm:cxn modelId="{376852AE-54D7-4763-A594-F248ED0BA622}" type="presOf" srcId="{79B09866-405A-43D7-BC82-165E55E291B1}" destId="{FC2ADC75-E704-4CF0-A027-53652EF66927}" srcOrd="0" destOrd="0" presId="urn:microsoft.com/office/officeart/2005/8/layout/hierarchy1"/>
    <dgm:cxn modelId="{9B66E437-2421-462E-8539-0C79680C6CEB}" srcId="{4EB0D7D6-80A3-40DF-9756-B84C7C92D3FB}" destId="{F84FC541-F0A8-4B84-B5FC-45BE204D7A6C}" srcOrd="1" destOrd="0" parTransId="{71310F64-9289-4333-971E-B26EF20BCF78}" sibTransId="{870C2311-124B-474C-BABB-5754147E92F9}"/>
    <dgm:cxn modelId="{6E2FB2AD-A031-435D-A939-EAAD730E03AC}" srcId="{4EB0D7D6-80A3-40DF-9756-B84C7C92D3FB}" destId="{53A9FCDE-3FDF-4886-B0B7-B5A8A85163CB}" srcOrd="0" destOrd="0" parTransId="{4D50395A-4B6C-42E7-8EF9-AEBB8424A09B}" sibTransId="{17E03583-8D47-44D9-9577-D821D2209F24}"/>
    <dgm:cxn modelId="{4B7C1194-9A73-4DD1-91D1-123252689A79}" srcId="{3B34001D-43A1-436B-AA3A-8133414514BC}" destId="{5A873E8D-6075-4486-AFF9-581D9C220CD5}" srcOrd="0" destOrd="0" parTransId="{620131C3-0ECA-4AB8-9A1D-E0E2F13ECC31}" sibTransId="{1423B867-3023-43A2-A960-3ACEE2EFE6D4}"/>
    <dgm:cxn modelId="{483F6FBE-7DB3-408E-9D34-2723BE3E7E24}" type="presOf" srcId="{9B555B44-9786-4E3D-85D6-D843E0F8A765}" destId="{D35652BE-BCFA-4E1A-8113-F67322B36206}" srcOrd="0" destOrd="0" presId="urn:microsoft.com/office/officeart/2005/8/layout/hierarchy1"/>
    <dgm:cxn modelId="{EA221831-3A06-4061-96D4-4A4CDFB64CBD}" type="presOf" srcId="{B8B6DAB4-8670-4B0C-8061-3C3C9AC361C7}" destId="{0AD87AA2-D6CC-4184-BA9D-3BC42BF4487C}" srcOrd="0" destOrd="0" presId="urn:microsoft.com/office/officeart/2005/8/layout/hierarchy1"/>
    <dgm:cxn modelId="{DEF47B42-55E0-43BE-8359-97C511295F94}" type="presOf" srcId="{05CBFF15-90AB-4BD1-81A4-5332BF51BD3D}" destId="{449A2008-E71E-4E08-931D-87776BAB4F67}" srcOrd="0" destOrd="0" presId="urn:microsoft.com/office/officeart/2005/8/layout/hierarchy1"/>
    <dgm:cxn modelId="{1D8BDD11-130B-45EB-95EA-7E5E16E10888}" type="presOf" srcId="{7531AAAA-E15D-4713-861D-755D445279A6}" destId="{110E936B-EEA4-4EEC-BD24-B5EEF3A76A21}" srcOrd="0" destOrd="0" presId="urn:microsoft.com/office/officeart/2005/8/layout/hierarchy1"/>
    <dgm:cxn modelId="{E8CCF3DE-B4F7-451D-BEB7-6E7F056B9204}" type="presOf" srcId="{62ACF767-703B-4F81-8969-38EA42F43ED5}" destId="{D801DD55-0BC8-4934-ACA4-2FA09BF8570E}" srcOrd="0" destOrd="0" presId="urn:microsoft.com/office/officeart/2005/8/layout/hierarchy1"/>
    <dgm:cxn modelId="{57AD8208-79D4-4511-B5DF-73B2A9D91278}" type="presOf" srcId="{66CA2639-FDE2-4621-B57B-8E3AA6719A97}" destId="{68041F55-DBD6-4151-A642-26182A3F0677}" srcOrd="0" destOrd="0" presId="urn:microsoft.com/office/officeart/2005/8/layout/hierarchy1"/>
    <dgm:cxn modelId="{707B97F7-3E04-4743-AC18-4391ACE513A6}" type="presOf" srcId="{BE79ACF4-9F73-45BF-AD37-B9CC2E46E558}" destId="{C75CC6D6-A513-4048-AA10-68EBB6677DFB}" srcOrd="0" destOrd="0" presId="urn:microsoft.com/office/officeart/2005/8/layout/hierarchy1"/>
    <dgm:cxn modelId="{7D9D2677-AB82-4719-9C34-A57231A04E45}" type="presOf" srcId="{C24E431F-1CAC-4EDB-845C-D9899786A5D9}" destId="{9A244902-12F2-4802-AE2A-5FC672223613}" srcOrd="0" destOrd="0" presId="urn:microsoft.com/office/officeart/2005/8/layout/hierarchy1"/>
    <dgm:cxn modelId="{9391160D-EEEC-43C6-BC76-DEFE3F588351}" type="presOf" srcId="{843BEF1F-A3D4-4084-92CD-EA6BBD511305}" destId="{6AAD4ECB-3BB0-4822-A6BC-2FD0BE5BF181}" srcOrd="0" destOrd="0" presId="urn:microsoft.com/office/officeart/2005/8/layout/hierarchy1"/>
    <dgm:cxn modelId="{81FCEAD0-9745-4D7E-AE77-A8664A7C53B3}" type="presOf" srcId="{E24EEB35-9E79-4318-A093-B753212CAA48}" destId="{9C7F8D62-B7A2-4781-88EB-83B2C2858FD8}" srcOrd="0" destOrd="0" presId="urn:microsoft.com/office/officeart/2005/8/layout/hierarchy1"/>
    <dgm:cxn modelId="{6827D3B6-0276-42C3-8CCF-F8861E78CE98}" srcId="{BE79ACF4-9F73-45BF-AD37-B9CC2E46E558}" destId="{7531AAAA-E15D-4713-861D-755D445279A6}" srcOrd="0" destOrd="0" parTransId="{41F5A99E-9750-4B84-A4EF-1BD7250B950F}" sibTransId="{75C557FA-4FC0-46FD-AC1A-59A567762B96}"/>
    <dgm:cxn modelId="{17816042-55B6-4F10-97F6-7CD874459A31}" type="presOf" srcId="{CB319FA7-F0BD-4158-9464-AEB1BAB40565}" destId="{CC2B164B-46F7-406C-975D-67AE51C06C71}" srcOrd="0" destOrd="0" presId="urn:microsoft.com/office/officeart/2005/8/layout/hierarchy1"/>
    <dgm:cxn modelId="{B6029C90-62E4-4C75-B0D4-55B72AAD45CC}" type="presOf" srcId="{F84FC541-F0A8-4B84-B5FC-45BE204D7A6C}" destId="{E84512D9-B169-470C-BED7-26D3DB2E530A}" srcOrd="0" destOrd="0" presId="urn:microsoft.com/office/officeart/2005/8/layout/hierarchy1"/>
    <dgm:cxn modelId="{F0ACBCD0-3305-4855-8089-E8DCF6F8A251}" srcId="{05CBFF15-90AB-4BD1-81A4-5332BF51BD3D}" destId="{C24E431F-1CAC-4EDB-845C-D9899786A5D9}" srcOrd="0" destOrd="0" parTransId="{66CA2639-FDE2-4621-B57B-8E3AA6719A97}" sibTransId="{2F6814CF-CA2B-4D80-A303-002FCB8E4E0A}"/>
    <dgm:cxn modelId="{B9D5CB06-E45D-4EB7-85CB-EA115FB276AB}" type="presOf" srcId="{7B8C4AB2-9EF9-41AF-8F07-1A1E2F07D471}" destId="{89644BF9-78BF-4C34-BE8B-7B44FFE4C395}" srcOrd="0" destOrd="0" presId="urn:microsoft.com/office/officeart/2005/8/layout/hierarchy1"/>
    <dgm:cxn modelId="{313CCF13-3A25-4D27-ADA9-642ED9843CDC}" type="presOf" srcId="{53A9FCDE-3FDF-4886-B0B7-B5A8A85163CB}" destId="{59737941-412C-4EA4-A9C5-B158CDAA174D}" srcOrd="0" destOrd="0" presId="urn:microsoft.com/office/officeart/2005/8/layout/hierarchy1"/>
    <dgm:cxn modelId="{6845BDA9-735F-4A5D-832F-7BA53825DB3F}" srcId="{05CBFF15-90AB-4BD1-81A4-5332BF51BD3D}" destId="{9B555B44-9786-4E3D-85D6-D843E0F8A765}" srcOrd="1" destOrd="0" parTransId="{E24EEB35-9E79-4318-A093-B753212CAA48}" sibTransId="{AE774714-BC41-446A-9A92-20E5FE6A952C}"/>
    <dgm:cxn modelId="{F9AFC1A0-B40A-47C3-8EA7-AB431B961956}" srcId="{9B555B44-9786-4E3D-85D6-D843E0F8A765}" destId="{3B34001D-43A1-436B-AA3A-8133414514BC}" srcOrd="1" destOrd="0" parTransId="{D938F51B-62A9-497D-B468-901A50EBF52F}" sibTransId="{48592280-F630-4337-9890-5334B71CC52D}"/>
    <dgm:cxn modelId="{8A57AB2A-0F24-4F2B-B00F-D5A9BEDE9235}" type="presOf" srcId="{5A873E8D-6075-4486-AFF9-581D9C220CD5}" destId="{5C042B9B-9984-4024-A8D6-CAD0D09781AB}" srcOrd="0" destOrd="0" presId="urn:microsoft.com/office/officeart/2005/8/layout/hierarchy1"/>
    <dgm:cxn modelId="{C292BCEC-9557-49AE-B275-162CAF9CF312}" srcId="{BE79ACF4-9F73-45BF-AD37-B9CC2E46E558}" destId="{62ACF767-703B-4F81-8969-38EA42F43ED5}" srcOrd="1" destOrd="0" parTransId="{79B09866-405A-43D7-BC82-165E55E291B1}" sibTransId="{9C459CFB-8880-49FA-8CE8-6C1049BCD468}"/>
    <dgm:cxn modelId="{D8A6CEEB-3B1E-4F6C-AC3D-FBF66CF1856E}" type="presOf" srcId="{3B34001D-43A1-436B-AA3A-8133414514BC}" destId="{A20760BA-11D6-4A3C-B124-17AEB5F75C56}" srcOrd="0" destOrd="0" presId="urn:microsoft.com/office/officeart/2005/8/layout/hierarchy1"/>
    <dgm:cxn modelId="{2209D5F7-E552-4450-B75E-0A6FA1C2DE39}" type="presOf" srcId="{A2845D12-3BD5-4E78-B0D8-CF056D7D6A5A}" destId="{E6A912DD-238A-4C66-B283-841A2F09FE11}" srcOrd="0" destOrd="0" presId="urn:microsoft.com/office/officeart/2005/8/layout/hierarchy1"/>
    <dgm:cxn modelId="{0FFCA5E5-49A2-4A31-8622-28F3BB8AAE90}" srcId="{C24E431F-1CAC-4EDB-845C-D9899786A5D9}" destId="{BE79ACF4-9F73-45BF-AD37-B9CC2E46E558}" srcOrd="0" destOrd="0" parTransId="{2936C40E-2DB6-46B5-A9B1-140A5FF09AF9}" sibTransId="{D996716E-333F-4A6F-B27D-F33329EDA4CB}"/>
    <dgm:cxn modelId="{A55E4C09-35BE-4A97-8124-55D430641C62}" type="presOf" srcId="{4D50395A-4B6C-42E7-8EF9-AEBB8424A09B}" destId="{53171DE8-AAF8-46D8-A246-E0A0B7469D8A}" srcOrd="0" destOrd="0" presId="urn:microsoft.com/office/officeart/2005/8/layout/hierarchy1"/>
    <dgm:cxn modelId="{560574ED-C554-4C81-A5E5-FD73AFF45F71}" type="presOf" srcId="{2936C40E-2DB6-46B5-A9B1-140A5FF09AF9}" destId="{4167B6A6-A154-4E02-99C0-BFBE7EEA838D}" srcOrd="0" destOrd="0" presId="urn:microsoft.com/office/officeart/2005/8/layout/hierarchy1"/>
    <dgm:cxn modelId="{998FA2F8-E7B8-4512-8857-8D3D4C8691C9}" srcId="{3B34001D-43A1-436B-AA3A-8133414514BC}" destId="{A2845D12-3BD5-4E78-B0D8-CF056D7D6A5A}" srcOrd="1" destOrd="0" parTransId="{3B5D6EAE-7F14-49F9-AA87-6840F87C1A4A}" sibTransId="{B2D62F4A-FB46-4200-9160-ACA788D1A0AB}"/>
    <dgm:cxn modelId="{FDA30EC2-0FEC-40F6-B771-344957208A31}" type="presOf" srcId="{3B5D6EAE-7F14-49F9-AA87-6840F87C1A4A}" destId="{56F50FB8-D84E-452D-967F-276D4FC0CCF3}" srcOrd="0" destOrd="0" presId="urn:microsoft.com/office/officeart/2005/8/layout/hierarchy1"/>
    <dgm:cxn modelId="{E59F2E13-2474-4B21-9B89-3C9A8C322EE3}" type="presOf" srcId="{620131C3-0ECA-4AB8-9A1D-E0E2F13ECC31}" destId="{3B772759-0859-4559-8D2E-EA21F5CC30A7}" srcOrd="0" destOrd="0" presId="urn:microsoft.com/office/officeart/2005/8/layout/hierarchy1"/>
    <dgm:cxn modelId="{900BAC2F-3C23-4039-A665-ACC2EA5CC4CD}" srcId="{9B555B44-9786-4E3D-85D6-D843E0F8A765}" destId="{7B8C4AB2-9EF9-41AF-8F07-1A1E2F07D471}" srcOrd="0" destOrd="0" parTransId="{CB319FA7-F0BD-4158-9464-AEB1BAB40565}" sibTransId="{32555D5E-E83D-40C0-B2BF-8B4357C96363}"/>
    <dgm:cxn modelId="{D49CCFFD-3C61-4920-8BF4-F91557EA522C}" srcId="{C24E431F-1CAC-4EDB-845C-D9899786A5D9}" destId="{4EB0D7D6-80A3-40DF-9756-B84C7C92D3FB}" srcOrd="1" destOrd="0" parTransId="{B8B6DAB4-8670-4B0C-8061-3C3C9AC361C7}" sibTransId="{D8183B28-20AD-4A60-A184-3674C79FC8FD}"/>
    <dgm:cxn modelId="{0E413957-0C52-45F6-A2BB-A11CA76C2AD9}" type="presOf" srcId="{4EB0D7D6-80A3-40DF-9756-B84C7C92D3FB}" destId="{58E80358-FDCE-4A0F-B372-436F2E1B1489}" srcOrd="0" destOrd="0" presId="urn:microsoft.com/office/officeart/2005/8/layout/hierarchy1"/>
    <dgm:cxn modelId="{D4FAF8FC-3E30-45B9-8C80-EC920E408EEF}" srcId="{843BEF1F-A3D4-4084-92CD-EA6BBD511305}" destId="{05CBFF15-90AB-4BD1-81A4-5332BF51BD3D}" srcOrd="0" destOrd="0" parTransId="{D06DC301-6768-4A0C-98C2-F01EC3611D46}" sibTransId="{5AFFF34B-8C2D-4634-B2E2-98A4EEB76485}"/>
    <dgm:cxn modelId="{9AF52EAC-C772-45B7-B478-A9AF2156D89E}" type="presOf" srcId="{D938F51B-62A9-497D-B468-901A50EBF52F}" destId="{41AFFE64-BFF7-4549-A749-6335C70DE8B7}" srcOrd="0" destOrd="0" presId="urn:microsoft.com/office/officeart/2005/8/layout/hierarchy1"/>
    <dgm:cxn modelId="{26DFF946-CF9E-4E2D-B989-86FA5578E4F3}" type="presOf" srcId="{41F5A99E-9750-4B84-A4EF-1BD7250B950F}" destId="{BE23D9CA-49FA-4BA7-8A64-1DE7B7BC2E99}" srcOrd="0" destOrd="0" presId="urn:microsoft.com/office/officeart/2005/8/layout/hierarchy1"/>
    <dgm:cxn modelId="{F938C694-A0D4-4890-83F2-26A6340B13C9}" type="presParOf" srcId="{6AAD4ECB-3BB0-4822-A6BC-2FD0BE5BF181}" destId="{CBDF563D-6FB3-4C2E-923D-66D850E1B578}" srcOrd="0" destOrd="0" presId="urn:microsoft.com/office/officeart/2005/8/layout/hierarchy1"/>
    <dgm:cxn modelId="{F4621F7C-6B75-45F8-920D-A1C30B5A0B57}" type="presParOf" srcId="{CBDF563D-6FB3-4C2E-923D-66D850E1B578}" destId="{948E181B-1E9B-418B-915E-B1CF9D46049D}" srcOrd="0" destOrd="0" presId="urn:microsoft.com/office/officeart/2005/8/layout/hierarchy1"/>
    <dgm:cxn modelId="{D1411F7B-B829-43FA-90BD-4A05355FE10B}" type="presParOf" srcId="{948E181B-1E9B-418B-915E-B1CF9D46049D}" destId="{19E7111A-2FF4-4243-8502-C307DCFFFE1D}" srcOrd="0" destOrd="0" presId="urn:microsoft.com/office/officeart/2005/8/layout/hierarchy1"/>
    <dgm:cxn modelId="{B1C21A3F-A983-4EFE-A487-65DA914ECCE8}" type="presParOf" srcId="{948E181B-1E9B-418B-915E-B1CF9D46049D}" destId="{449A2008-E71E-4E08-931D-87776BAB4F67}" srcOrd="1" destOrd="0" presId="urn:microsoft.com/office/officeart/2005/8/layout/hierarchy1"/>
    <dgm:cxn modelId="{47E7BA9E-05EB-4DE4-BCE0-7B15D9AF7144}" type="presParOf" srcId="{CBDF563D-6FB3-4C2E-923D-66D850E1B578}" destId="{58CB3CAE-EAE4-413E-8295-0E2BFD2AE583}" srcOrd="1" destOrd="0" presId="urn:microsoft.com/office/officeart/2005/8/layout/hierarchy1"/>
    <dgm:cxn modelId="{1319F5B9-F7C0-424B-9CFC-9B97C21100EC}" type="presParOf" srcId="{58CB3CAE-EAE4-413E-8295-0E2BFD2AE583}" destId="{68041F55-DBD6-4151-A642-26182A3F0677}" srcOrd="0" destOrd="0" presId="urn:microsoft.com/office/officeart/2005/8/layout/hierarchy1"/>
    <dgm:cxn modelId="{EC0B5763-71F0-4937-9FBD-6D730975CC5E}" type="presParOf" srcId="{58CB3CAE-EAE4-413E-8295-0E2BFD2AE583}" destId="{2AEAA6EA-23F4-4068-AAD5-38FBA54F98CF}" srcOrd="1" destOrd="0" presId="urn:microsoft.com/office/officeart/2005/8/layout/hierarchy1"/>
    <dgm:cxn modelId="{921E10EC-A4A8-428E-B18F-C41422FCCF38}" type="presParOf" srcId="{2AEAA6EA-23F4-4068-AAD5-38FBA54F98CF}" destId="{C2B4C73B-D388-4AAA-9751-BDAC8031DC6B}" srcOrd="0" destOrd="0" presId="urn:microsoft.com/office/officeart/2005/8/layout/hierarchy1"/>
    <dgm:cxn modelId="{42F7DF70-1023-4D48-B84B-8F316D448CED}" type="presParOf" srcId="{C2B4C73B-D388-4AAA-9751-BDAC8031DC6B}" destId="{11280AC9-984C-4EF4-AE17-FC9E376965B3}" srcOrd="0" destOrd="0" presId="urn:microsoft.com/office/officeart/2005/8/layout/hierarchy1"/>
    <dgm:cxn modelId="{6CF71869-B021-4293-9072-CE7827965313}" type="presParOf" srcId="{C2B4C73B-D388-4AAA-9751-BDAC8031DC6B}" destId="{9A244902-12F2-4802-AE2A-5FC672223613}" srcOrd="1" destOrd="0" presId="urn:microsoft.com/office/officeart/2005/8/layout/hierarchy1"/>
    <dgm:cxn modelId="{56B5FC7C-BD12-4270-8D10-61E82AB64EF2}" type="presParOf" srcId="{2AEAA6EA-23F4-4068-AAD5-38FBA54F98CF}" destId="{7C608EF3-410D-4616-855A-3DDCCB056824}" srcOrd="1" destOrd="0" presId="urn:microsoft.com/office/officeart/2005/8/layout/hierarchy1"/>
    <dgm:cxn modelId="{FA08D955-65C4-4508-AF2F-03F11C8E9B57}" type="presParOf" srcId="{7C608EF3-410D-4616-855A-3DDCCB056824}" destId="{4167B6A6-A154-4E02-99C0-BFBE7EEA838D}" srcOrd="0" destOrd="0" presId="urn:microsoft.com/office/officeart/2005/8/layout/hierarchy1"/>
    <dgm:cxn modelId="{BF6895CC-6C9D-4EBF-BEA4-B915D717D602}" type="presParOf" srcId="{7C608EF3-410D-4616-855A-3DDCCB056824}" destId="{FA06A48C-8A17-4E43-B930-08070A56968F}" srcOrd="1" destOrd="0" presId="urn:microsoft.com/office/officeart/2005/8/layout/hierarchy1"/>
    <dgm:cxn modelId="{1ACBBB40-4D6A-4B92-A9D4-27FD6D6990C6}" type="presParOf" srcId="{FA06A48C-8A17-4E43-B930-08070A56968F}" destId="{393E80F3-4F8C-494A-A1DD-F908DBCE998F}" srcOrd="0" destOrd="0" presId="urn:microsoft.com/office/officeart/2005/8/layout/hierarchy1"/>
    <dgm:cxn modelId="{BCD2FC05-2051-41D0-8235-A7D2D120E877}" type="presParOf" srcId="{393E80F3-4F8C-494A-A1DD-F908DBCE998F}" destId="{BCE56A59-5B7B-463A-9D98-D73BAE92D5F6}" srcOrd="0" destOrd="0" presId="urn:microsoft.com/office/officeart/2005/8/layout/hierarchy1"/>
    <dgm:cxn modelId="{11C075B5-E314-4142-89B2-A53B024D4E75}" type="presParOf" srcId="{393E80F3-4F8C-494A-A1DD-F908DBCE998F}" destId="{C75CC6D6-A513-4048-AA10-68EBB6677DFB}" srcOrd="1" destOrd="0" presId="urn:microsoft.com/office/officeart/2005/8/layout/hierarchy1"/>
    <dgm:cxn modelId="{D6DCA893-673E-495A-86DA-D23AEB3606D9}" type="presParOf" srcId="{FA06A48C-8A17-4E43-B930-08070A56968F}" destId="{05326856-5950-44E9-AACC-270B8ACAF537}" srcOrd="1" destOrd="0" presId="urn:microsoft.com/office/officeart/2005/8/layout/hierarchy1"/>
    <dgm:cxn modelId="{F3AE4517-B569-418D-B3C9-75C8A7D43FCB}" type="presParOf" srcId="{05326856-5950-44E9-AACC-270B8ACAF537}" destId="{BE23D9CA-49FA-4BA7-8A64-1DE7B7BC2E99}" srcOrd="0" destOrd="0" presId="urn:microsoft.com/office/officeart/2005/8/layout/hierarchy1"/>
    <dgm:cxn modelId="{5ACEF6DC-644A-49BA-ACCF-75FDCCEA4223}" type="presParOf" srcId="{05326856-5950-44E9-AACC-270B8ACAF537}" destId="{B02B7671-38DD-46F8-A8BE-AD7997670982}" srcOrd="1" destOrd="0" presId="urn:microsoft.com/office/officeart/2005/8/layout/hierarchy1"/>
    <dgm:cxn modelId="{7A940371-452C-4249-91A8-822679C5BB24}" type="presParOf" srcId="{B02B7671-38DD-46F8-A8BE-AD7997670982}" destId="{2DC20B19-0E8C-4157-8854-5FBE4E73B26B}" srcOrd="0" destOrd="0" presId="urn:microsoft.com/office/officeart/2005/8/layout/hierarchy1"/>
    <dgm:cxn modelId="{87AAA6C9-7D42-4E73-97A2-2977DEFB666E}" type="presParOf" srcId="{2DC20B19-0E8C-4157-8854-5FBE4E73B26B}" destId="{1A18E782-E443-4956-BB62-394C96C6B347}" srcOrd="0" destOrd="0" presId="urn:microsoft.com/office/officeart/2005/8/layout/hierarchy1"/>
    <dgm:cxn modelId="{309310AA-FBF1-413D-94B2-95F1C8E10A67}" type="presParOf" srcId="{2DC20B19-0E8C-4157-8854-5FBE4E73B26B}" destId="{110E936B-EEA4-4EEC-BD24-B5EEF3A76A21}" srcOrd="1" destOrd="0" presId="urn:microsoft.com/office/officeart/2005/8/layout/hierarchy1"/>
    <dgm:cxn modelId="{305A2454-B96F-424F-A3C7-8E0D6F03C63D}" type="presParOf" srcId="{B02B7671-38DD-46F8-A8BE-AD7997670982}" destId="{88ECC32D-2E64-4A86-A31D-CBB973752F9C}" srcOrd="1" destOrd="0" presId="urn:microsoft.com/office/officeart/2005/8/layout/hierarchy1"/>
    <dgm:cxn modelId="{0CECCD00-CFA6-491A-B8F5-DE3F12171422}" type="presParOf" srcId="{05326856-5950-44E9-AACC-270B8ACAF537}" destId="{FC2ADC75-E704-4CF0-A027-53652EF66927}" srcOrd="2" destOrd="0" presId="urn:microsoft.com/office/officeart/2005/8/layout/hierarchy1"/>
    <dgm:cxn modelId="{C057175B-2010-4215-BB54-D1AF5389715F}" type="presParOf" srcId="{05326856-5950-44E9-AACC-270B8ACAF537}" destId="{F1C1FF3F-3CF9-4CC3-9B98-9AEDC8029E2A}" srcOrd="3" destOrd="0" presId="urn:microsoft.com/office/officeart/2005/8/layout/hierarchy1"/>
    <dgm:cxn modelId="{A4121485-A5DD-405F-9311-298D8E617DFC}" type="presParOf" srcId="{F1C1FF3F-3CF9-4CC3-9B98-9AEDC8029E2A}" destId="{D50382B8-83A6-4447-BA0B-35858007D138}" srcOrd="0" destOrd="0" presId="urn:microsoft.com/office/officeart/2005/8/layout/hierarchy1"/>
    <dgm:cxn modelId="{ACC4246B-8D39-470E-89BE-A75A6150790B}" type="presParOf" srcId="{D50382B8-83A6-4447-BA0B-35858007D138}" destId="{75E939B9-683C-4061-B411-C1A1EAFD6D00}" srcOrd="0" destOrd="0" presId="urn:microsoft.com/office/officeart/2005/8/layout/hierarchy1"/>
    <dgm:cxn modelId="{06BCF0AB-6F83-4D64-B902-3B5853DB8AB2}" type="presParOf" srcId="{D50382B8-83A6-4447-BA0B-35858007D138}" destId="{D801DD55-0BC8-4934-ACA4-2FA09BF8570E}" srcOrd="1" destOrd="0" presId="urn:microsoft.com/office/officeart/2005/8/layout/hierarchy1"/>
    <dgm:cxn modelId="{4D796AEE-CCBC-487F-9C18-1BDF0EA4B2F1}" type="presParOf" srcId="{F1C1FF3F-3CF9-4CC3-9B98-9AEDC8029E2A}" destId="{E6AC086F-4BD6-46EA-AAAC-965D2CDCE3A6}" srcOrd="1" destOrd="0" presId="urn:microsoft.com/office/officeart/2005/8/layout/hierarchy1"/>
    <dgm:cxn modelId="{020DF2EF-FDFE-4F33-BE4C-73088990914D}" type="presParOf" srcId="{7C608EF3-410D-4616-855A-3DDCCB056824}" destId="{0AD87AA2-D6CC-4184-BA9D-3BC42BF4487C}" srcOrd="2" destOrd="0" presId="urn:microsoft.com/office/officeart/2005/8/layout/hierarchy1"/>
    <dgm:cxn modelId="{864B6F3A-A478-4015-B4F5-BA70B92D32EF}" type="presParOf" srcId="{7C608EF3-410D-4616-855A-3DDCCB056824}" destId="{D0F64437-826B-48AF-8AA3-A2645458FB4C}" srcOrd="3" destOrd="0" presId="urn:microsoft.com/office/officeart/2005/8/layout/hierarchy1"/>
    <dgm:cxn modelId="{7EE60FCD-B2FA-4525-BB7A-C2EBD6CE08B6}" type="presParOf" srcId="{D0F64437-826B-48AF-8AA3-A2645458FB4C}" destId="{70CF6F20-30FF-4003-9DF7-7821738B03D0}" srcOrd="0" destOrd="0" presId="urn:microsoft.com/office/officeart/2005/8/layout/hierarchy1"/>
    <dgm:cxn modelId="{510AB237-1FE9-4F6F-B6EB-776BB0253B47}" type="presParOf" srcId="{70CF6F20-30FF-4003-9DF7-7821738B03D0}" destId="{E739BF31-59FD-4B49-9E0D-26B5671FC34E}" srcOrd="0" destOrd="0" presId="urn:microsoft.com/office/officeart/2005/8/layout/hierarchy1"/>
    <dgm:cxn modelId="{9F4FC698-F8D3-4A63-961A-D4220EB3C515}" type="presParOf" srcId="{70CF6F20-30FF-4003-9DF7-7821738B03D0}" destId="{58E80358-FDCE-4A0F-B372-436F2E1B1489}" srcOrd="1" destOrd="0" presId="urn:microsoft.com/office/officeart/2005/8/layout/hierarchy1"/>
    <dgm:cxn modelId="{D6698066-B97B-4D18-ADE3-80C4D112D821}" type="presParOf" srcId="{D0F64437-826B-48AF-8AA3-A2645458FB4C}" destId="{9F7854A7-8868-4E05-A1D6-13497C94BB7A}" srcOrd="1" destOrd="0" presId="urn:microsoft.com/office/officeart/2005/8/layout/hierarchy1"/>
    <dgm:cxn modelId="{CF761E86-DC4B-4B05-B60E-D3C7F4648AF2}" type="presParOf" srcId="{9F7854A7-8868-4E05-A1D6-13497C94BB7A}" destId="{53171DE8-AAF8-46D8-A246-E0A0B7469D8A}" srcOrd="0" destOrd="0" presId="urn:microsoft.com/office/officeart/2005/8/layout/hierarchy1"/>
    <dgm:cxn modelId="{DB6F3CDA-D578-4389-B513-4173596ACB37}" type="presParOf" srcId="{9F7854A7-8868-4E05-A1D6-13497C94BB7A}" destId="{A335B352-0ABF-447D-AE36-1C484C44CFB2}" srcOrd="1" destOrd="0" presId="urn:microsoft.com/office/officeart/2005/8/layout/hierarchy1"/>
    <dgm:cxn modelId="{9CAA12C1-E486-4E13-B07F-4CC328B70D66}" type="presParOf" srcId="{A335B352-0ABF-447D-AE36-1C484C44CFB2}" destId="{C547062A-618E-42DA-986E-948FD31FCA6A}" srcOrd="0" destOrd="0" presId="urn:microsoft.com/office/officeart/2005/8/layout/hierarchy1"/>
    <dgm:cxn modelId="{44EAC16D-A257-411A-8D65-8C02617DF78D}" type="presParOf" srcId="{C547062A-618E-42DA-986E-948FD31FCA6A}" destId="{913A38D0-0062-46BC-8301-82D0817CE232}" srcOrd="0" destOrd="0" presId="urn:microsoft.com/office/officeart/2005/8/layout/hierarchy1"/>
    <dgm:cxn modelId="{38F4F2CC-4C3E-4A7C-97C6-596BB3356BC9}" type="presParOf" srcId="{C547062A-618E-42DA-986E-948FD31FCA6A}" destId="{59737941-412C-4EA4-A9C5-B158CDAA174D}" srcOrd="1" destOrd="0" presId="urn:microsoft.com/office/officeart/2005/8/layout/hierarchy1"/>
    <dgm:cxn modelId="{F06FC581-9942-4C8E-B9E8-564F0773057F}" type="presParOf" srcId="{A335B352-0ABF-447D-AE36-1C484C44CFB2}" destId="{A4B14501-642B-480A-B2A8-B872BE7EF0FF}" srcOrd="1" destOrd="0" presId="urn:microsoft.com/office/officeart/2005/8/layout/hierarchy1"/>
    <dgm:cxn modelId="{07AEF1A9-6E33-4F94-A962-FE633099AD5A}" type="presParOf" srcId="{9F7854A7-8868-4E05-A1D6-13497C94BB7A}" destId="{6F05CD7B-7DFF-4EEA-9AA6-A3E0DFB1D3DF}" srcOrd="2" destOrd="0" presId="urn:microsoft.com/office/officeart/2005/8/layout/hierarchy1"/>
    <dgm:cxn modelId="{090DCCFA-98D1-44AA-BA8F-072C61457320}" type="presParOf" srcId="{9F7854A7-8868-4E05-A1D6-13497C94BB7A}" destId="{0BDBF464-5E66-4496-AD69-32E35D9B6B71}" srcOrd="3" destOrd="0" presId="urn:microsoft.com/office/officeart/2005/8/layout/hierarchy1"/>
    <dgm:cxn modelId="{927EF08D-D7D4-4DE5-B7B2-D97ECBEC90B7}" type="presParOf" srcId="{0BDBF464-5E66-4496-AD69-32E35D9B6B71}" destId="{3121CEEF-9883-47D8-9B92-8B6658314CC7}" srcOrd="0" destOrd="0" presId="urn:microsoft.com/office/officeart/2005/8/layout/hierarchy1"/>
    <dgm:cxn modelId="{A2EC27AE-0407-4320-B394-F425A96987CE}" type="presParOf" srcId="{3121CEEF-9883-47D8-9B92-8B6658314CC7}" destId="{ED2E1316-6179-41D1-8F74-19113F283384}" srcOrd="0" destOrd="0" presId="urn:microsoft.com/office/officeart/2005/8/layout/hierarchy1"/>
    <dgm:cxn modelId="{2A4179E4-F356-46B8-8297-8EEEA4C76B53}" type="presParOf" srcId="{3121CEEF-9883-47D8-9B92-8B6658314CC7}" destId="{E84512D9-B169-470C-BED7-26D3DB2E530A}" srcOrd="1" destOrd="0" presId="urn:microsoft.com/office/officeart/2005/8/layout/hierarchy1"/>
    <dgm:cxn modelId="{E3721328-EA47-41C4-94D3-5B9D0D6CCAC3}" type="presParOf" srcId="{0BDBF464-5E66-4496-AD69-32E35D9B6B71}" destId="{E98F86A3-2232-42A4-9124-8F14466E2806}" srcOrd="1" destOrd="0" presId="urn:microsoft.com/office/officeart/2005/8/layout/hierarchy1"/>
    <dgm:cxn modelId="{CD7B7CDB-3807-433F-AC20-5B2116B82C96}" type="presParOf" srcId="{58CB3CAE-EAE4-413E-8295-0E2BFD2AE583}" destId="{9C7F8D62-B7A2-4781-88EB-83B2C2858FD8}" srcOrd="2" destOrd="0" presId="urn:microsoft.com/office/officeart/2005/8/layout/hierarchy1"/>
    <dgm:cxn modelId="{CB58F37D-EF32-4EAC-ADB7-927B5DEFC6D8}" type="presParOf" srcId="{58CB3CAE-EAE4-413E-8295-0E2BFD2AE583}" destId="{93038C4E-539C-48C3-B137-F42F92A5471A}" srcOrd="3" destOrd="0" presId="urn:microsoft.com/office/officeart/2005/8/layout/hierarchy1"/>
    <dgm:cxn modelId="{2478F031-97EC-4F0A-BAE4-255140EC3E92}" type="presParOf" srcId="{93038C4E-539C-48C3-B137-F42F92A5471A}" destId="{946A7CB7-93AC-45F5-8AAD-00C397A66A80}" srcOrd="0" destOrd="0" presId="urn:microsoft.com/office/officeart/2005/8/layout/hierarchy1"/>
    <dgm:cxn modelId="{0142556E-F9E8-4B2B-BF46-6CF6849554D9}" type="presParOf" srcId="{946A7CB7-93AC-45F5-8AAD-00C397A66A80}" destId="{948B9CB2-1F2B-4C57-A71D-EC7FC6751635}" srcOrd="0" destOrd="0" presId="urn:microsoft.com/office/officeart/2005/8/layout/hierarchy1"/>
    <dgm:cxn modelId="{B9FB88FA-6C85-42B6-AFAC-A68549F26A62}" type="presParOf" srcId="{946A7CB7-93AC-45F5-8AAD-00C397A66A80}" destId="{D35652BE-BCFA-4E1A-8113-F67322B36206}" srcOrd="1" destOrd="0" presId="urn:microsoft.com/office/officeart/2005/8/layout/hierarchy1"/>
    <dgm:cxn modelId="{47793C29-B652-40FA-86F5-0D7BB362082D}" type="presParOf" srcId="{93038C4E-539C-48C3-B137-F42F92A5471A}" destId="{D329C9B9-D1FD-4A6B-9B65-E17CAA67C7E0}" srcOrd="1" destOrd="0" presId="urn:microsoft.com/office/officeart/2005/8/layout/hierarchy1"/>
    <dgm:cxn modelId="{5929B929-A5AF-471D-B18D-8A987635BA60}" type="presParOf" srcId="{D329C9B9-D1FD-4A6B-9B65-E17CAA67C7E0}" destId="{CC2B164B-46F7-406C-975D-67AE51C06C71}" srcOrd="0" destOrd="0" presId="urn:microsoft.com/office/officeart/2005/8/layout/hierarchy1"/>
    <dgm:cxn modelId="{C6A9BC83-291B-4A9D-8224-530B20641242}" type="presParOf" srcId="{D329C9B9-D1FD-4A6B-9B65-E17CAA67C7E0}" destId="{C2606662-484C-40D7-89F7-2866A337F302}" srcOrd="1" destOrd="0" presId="urn:microsoft.com/office/officeart/2005/8/layout/hierarchy1"/>
    <dgm:cxn modelId="{57B7705D-103E-4A76-B468-7AB360E0122C}" type="presParOf" srcId="{C2606662-484C-40D7-89F7-2866A337F302}" destId="{2CE82DE2-3919-410A-8B1B-1E1AAABD2961}" srcOrd="0" destOrd="0" presId="urn:microsoft.com/office/officeart/2005/8/layout/hierarchy1"/>
    <dgm:cxn modelId="{6B650BC8-D6B7-4707-8D67-BD0C755B53D5}" type="presParOf" srcId="{2CE82DE2-3919-410A-8B1B-1E1AAABD2961}" destId="{49495354-C5CB-4FFC-BA9C-36FB0B8C0386}" srcOrd="0" destOrd="0" presId="urn:microsoft.com/office/officeart/2005/8/layout/hierarchy1"/>
    <dgm:cxn modelId="{3FC888E1-0B6B-4EBA-98FC-FBBED841761A}" type="presParOf" srcId="{2CE82DE2-3919-410A-8B1B-1E1AAABD2961}" destId="{89644BF9-78BF-4C34-BE8B-7B44FFE4C395}" srcOrd="1" destOrd="0" presId="urn:microsoft.com/office/officeart/2005/8/layout/hierarchy1"/>
    <dgm:cxn modelId="{CBDB45E8-F213-4C12-9AF6-89070E9376E6}" type="presParOf" srcId="{C2606662-484C-40D7-89F7-2866A337F302}" destId="{EE8152A9-6E52-4889-BA12-7DE62B2D82C7}" srcOrd="1" destOrd="0" presId="urn:microsoft.com/office/officeart/2005/8/layout/hierarchy1"/>
    <dgm:cxn modelId="{E69E0C83-BA2F-4CE0-AC86-3AA1093C56BD}" type="presParOf" srcId="{D329C9B9-D1FD-4A6B-9B65-E17CAA67C7E0}" destId="{41AFFE64-BFF7-4549-A749-6335C70DE8B7}" srcOrd="2" destOrd="0" presId="urn:microsoft.com/office/officeart/2005/8/layout/hierarchy1"/>
    <dgm:cxn modelId="{C71DADCC-4A1E-4707-8A64-B3AC1AE86F8C}" type="presParOf" srcId="{D329C9B9-D1FD-4A6B-9B65-E17CAA67C7E0}" destId="{13868006-4A2B-48AA-9E55-7891B07D5E04}" srcOrd="3" destOrd="0" presId="urn:microsoft.com/office/officeart/2005/8/layout/hierarchy1"/>
    <dgm:cxn modelId="{E10901EA-4E5B-42D7-9A2C-4CE8255D2A84}" type="presParOf" srcId="{13868006-4A2B-48AA-9E55-7891B07D5E04}" destId="{0A0474FC-CECB-4A9C-9A65-D1A8CD1DCB38}" srcOrd="0" destOrd="0" presId="urn:microsoft.com/office/officeart/2005/8/layout/hierarchy1"/>
    <dgm:cxn modelId="{D262631F-F040-4047-90EC-5B9ADBA5F7C3}" type="presParOf" srcId="{0A0474FC-CECB-4A9C-9A65-D1A8CD1DCB38}" destId="{365B526C-134E-4027-857D-53B0D1BDE075}" srcOrd="0" destOrd="0" presId="urn:microsoft.com/office/officeart/2005/8/layout/hierarchy1"/>
    <dgm:cxn modelId="{5B3A5A42-3E7E-41CA-8084-831FC5F52176}" type="presParOf" srcId="{0A0474FC-CECB-4A9C-9A65-D1A8CD1DCB38}" destId="{A20760BA-11D6-4A3C-B124-17AEB5F75C56}" srcOrd="1" destOrd="0" presId="urn:microsoft.com/office/officeart/2005/8/layout/hierarchy1"/>
    <dgm:cxn modelId="{7737AC60-8057-4EC4-824F-F0DFAD649D5E}" type="presParOf" srcId="{13868006-4A2B-48AA-9E55-7891B07D5E04}" destId="{69213011-06EF-4FD7-8563-FC8065924803}" srcOrd="1" destOrd="0" presId="urn:microsoft.com/office/officeart/2005/8/layout/hierarchy1"/>
    <dgm:cxn modelId="{AB3E329B-6258-4131-93FF-979DDFA8B4CD}" type="presParOf" srcId="{69213011-06EF-4FD7-8563-FC8065924803}" destId="{3B772759-0859-4559-8D2E-EA21F5CC30A7}" srcOrd="0" destOrd="0" presId="urn:microsoft.com/office/officeart/2005/8/layout/hierarchy1"/>
    <dgm:cxn modelId="{CA1AAD51-C4F9-4EE3-8B86-B956553A59DC}" type="presParOf" srcId="{69213011-06EF-4FD7-8563-FC8065924803}" destId="{0D29E993-A8B8-440E-B832-14E7400849B3}" srcOrd="1" destOrd="0" presId="urn:microsoft.com/office/officeart/2005/8/layout/hierarchy1"/>
    <dgm:cxn modelId="{479D4CB6-A449-43E2-9262-879FAC0C04DB}" type="presParOf" srcId="{0D29E993-A8B8-440E-B832-14E7400849B3}" destId="{4CD347EB-E4D5-437C-9E3D-A41868B84661}" srcOrd="0" destOrd="0" presId="urn:microsoft.com/office/officeart/2005/8/layout/hierarchy1"/>
    <dgm:cxn modelId="{CB80D37F-BE21-4F93-BCEB-BD72C285C439}" type="presParOf" srcId="{4CD347EB-E4D5-437C-9E3D-A41868B84661}" destId="{DF6AB165-CDC4-4B9F-A942-20581B66F362}" srcOrd="0" destOrd="0" presId="urn:microsoft.com/office/officeart/2005/8/layout/hierarchy1"/>
    <dgm:cxn modelId="{5A9085D4-10CE-44DA-97C4-C1C392AC10C3}" type="presParOf" srcId="{4CD347EB-E4D5-437C-9E3D-A41868B84661}" destId="{5C042B9B-9984-4024-A8D6-CAD0D09781AB}" srcOrd="1" destOrd="0" presId="urn:microsoft.com/office/officeart/2005/8/layout/hierarchy1"/>
    <dgm:cxn modelId="{514EEC58-3BDD-46BB-B11C-889B5C5FF313}" type="presParOf" srcId="{0D29E993-A8B8-440E-B832-14E7400849B3}" destId="{1E227377-2A6E-48DD-9926-3484F77CE4B6}" srcOrd="1" destOrd="0" presId="urn:microsoft.com/office/officeart/2005/8/layout/hierarchy1"/>
    <dgm:cxn modelId="{CC5B786B-9EF4-4A02-A57F-60460BF9DAA6}" type="presParOf" srcId="{69213011-06EF-4FD7-8563-FC8065924803}" destId="{56F50FB8-D84E-452D-967F-276D4FC0CCF3}" srcOrd="2" destOrd="0" presId="urn:microsoft.com/office/officeart/2005/8/layout/hierarchy1"/>
    <dgm:cxn modelId="{D40645A1-68CB-487E-BF6C-4C17A8A57171}" type="presParOf" srcId="{69213011-06EF-4FD7-8563-FC8065924803}" destId="{D54ED95D-77C7-4CB1-A314-54F24180DFA2}" srcOrd="3" destOrd="0" presId="urn:microsoft.com/office/officeart/2005/8/layout/hierarchy1"/>
    <dgm:cxn modelId="{3E9031F7-399E-4B2E-A6C1-FFF030656EF7}" type="presParOf" srcId="{D54ED95D-77C7-4CB1-A314-54F24180DFA2}" destId="{BF3F2240-12F1-4F3A-9048-14BA2E4EAFBD}" srcOrd="0" destOrd="0" presId="urn:microsoft.com/office/officeart/2005/8/layout/hierarchy1"/>
    <dgm:cxn modelId="{C8FFC093-FF22-4BA4-9ED7-36F59A0178A2}" type="presParOf" srcId="{BF3F2240-12F1-4F3A-9048-14BA2E4EAFBD}" destId="{06806550-9B69-4FE3-9AA3-CB21DF3D9993}" srcOrd="0" destOrd="0" presId="urn:microsoft.com/office/officeart/2005/8/layout/hierarchy1"/>
    <dgm:cxn modelId="{58155F8E-3F5E-4165-8862-79FEAB10F41E}" type="presParOf" srcId="{BF3F2240-12F1-4F3A-9048-14BA2E4EAFBD}" destId="{E6A912DD-238A-4C66-B283-841A2F09FE11}" srcOrd="1" destOrd="0" presId="urn:microsoft.com/office/officeart/2005/8/layout/hierarchy1"/>
    <dgm:cxn modelId="{B5E9A9B9-4F0F-4B4A-BCD0-7BD80287A81D}" type="presParOf" srcId="{D54ED95D-77C7-4CB1-A314-54F24180DFA2}" destId="{915BA0B2-9930-494F-BE89-C1A71F5334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50FB8-D84E-452D-967F-276D4FC0CCF3}">
      <dsp:nvSpPr>
        <dsp:cNvPr id="0" name=""/>
        <dsp:cNvSpPr/>
      </dsp:nvSpPr>
      <dsp:spPr>
        <a:xfrm>
          <a:off x="5313426" y="2314909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414357" y="134383"/>
              </a:lnTo>
              <a:lnTo>
                <a:pt x="414357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AE8FA-5DBD-4DF6-B086-DC3772362D08}">
      <dsp:nvSpPr>
        <dsp:cNvPr id="0" name=""/>
        <dsp:cNvSpPr/>
      </dsp:nvSpPr>
      <dsp:spPr>
        <a:xfrm>
          <a:off x="4853349" y="2942660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72759-0859-4559-8D2E-EA21F5CC30A7}">
      <dsp:nvSpPr>
        <dsp:cNvPr id="0" name=""/>
        <dsp:cNvSpPr/>
      </dsp:nvSpPr>
      <dsp:spPr>
        <a:xfrm>
          <a:off x="4899069" y="2314909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414357" y="0"/>
              </a:moveTo>
              <a:lnTo>
                <a:pt x="414357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F7536-AC0E-4AD7-A028-8A5AF85A703E}">
      <dsp:nvSpPr>
        <dsp:cNvPr id="0" name=""/>
        <dsp:cNvSpPr/>
      </dsp:nvSpPr>
      <dsp:spPr>
        <a:xfrm>
          <a:off x="5267706" y="1687158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FFE64-BFF7-4549-A749-6335C70DE8B7}">
      <dsp:nvSpPr>
        <dsp:cNvPr id="0" name=""/>
        <dsp:cNvSpPr/>
      </dsp:nvSpPr>
      <dsp:spPr>
        <a:xfrm>
          <a:off x="4691890" y="1059407"/>
          <a:ext cx="621535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621535" y="134383"/>
              </a:lnTo>
              <a:lnTo>
                <a:pt x="621535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2F7A5-EBDF-4AB9-9AD2-D9AD727FAEEF}">
      <dsp:nvSpPr>
        <dsp:cNvPr id="0" name=""/>
        <dsp:cNvSpPr/>
      </dsp:nvSpPr>
      <dsp:spPr>
        <a:xfrm>
          <a:off x="4024634" y="2314909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38A88-18D5-4140-9170-6665CD8FEC39}">
      <dsp:nvSpPr>
        <dsp:cNvPr id="0" name=""/>
        <dsp:cNvSpPr/>
      </dsp:nvSpPr>
      <dsp:spPr>
        <a:xfrm>
          <a:off x="4024634" y="1687158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B164B-46F7-406C-975D-67AE51C06C71}">
      <dsp:nvSpPr>
        <dsp:cNvPr id="0" name=""/>
        <dsp:cNvSpPr/>
      </dsp:nvSpPr>
      <dsp:spPr>
        <a:xfrm>
          <a:off x="4070354" y="1059407"/>
          <a:ext cx="621535" cy="197196"/>
        </a:xfrm>
        <a:custGeom>
          <a:avLst/>
          <a:gdLst/>
          <a:ahLst/>
          <a:cxnLst/>
          <a:rect l="0" t="0" r="0" b="0"/>
          <a:pathLst>
            <a:path>
              <a:moveTo>
                <a:pt x="621535" y="0"/>
              </a:moveTo>
              <a:lnTo>
                <a:pt x="621535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F8D62-B7A2-4781-88EB-83B2C2858FD8}">
      <dsp:nvSpPr>
        <dsp:cNvPr id="0" name=""/>
        <dsp:cNvSpPr/>
      </dsp:nvSpPr>
      <dsp:spPr>
        <a:xfrm>
          <a:off x="3345229" y="431656"/>
          <a:ext cx="1346660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1346660" y="134383"/>
              </a:lnTo>
              <a:lnTo>
                <a:pt x="1346660" y="1971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5CD7B-7DFF-4EEA-9AA6-A3E0DFB1D3DF}">
      <dsp:nvSpPr>
        <dsp:cNvPr id="0" name=""/>
        <dsp:cNvSpPr/>
      </dsp:nvSpPr>
      <dsp:spPr>
        <a:xfrm>
          <a:off x="2827283" y="1687158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414357" y="134383"/>
              </a:lnTo>
              <a:lnTo>
                <a:pt x="414357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24594-BBA3-4503-9430-80D4A3789CD9}">
      <dsp:nvSpPr>
        <dsp:cNvPr id="0" name=""/>
        <dsp:cNvSpPr/>
      </dsp:nvSpPr>
      <dsp:spPr>
        <a:xfrm>
          <a:off x="2367206" y="2314909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71DE8-AAF8-46D8-A246-E0A0B7469D8A}">
      <dsp:nvSpPr>
        <dsp:cNvPr id="0" name=""/>
        <dsp:cNvSpPr/>
      </dsp:nvSpPr>
      <dsp:spPr>
        <a:xfrm>
          <a:off x="2412926" y="1687158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414357" y="0"/>
              </a:moveTo>
              <a:lnTo>
                <a:pt x="414357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1998569" y="1059407"/>
          <a:ext cx="828714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828714" y="134383"/>
              </a:lnTo>
              <a:lnTo>
                <a:pt x="828714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E0188-1D5B-4384-B228-CDAC8D9C3AF4}">
      <dsp:nvSpPr>
        <dsp:cNvPr id="0" name=""/>
        <dsp:cNvSpPr/>
      </dsp:nvSpPr>
      <dsp:spPr>
        <a:xfrm>
          <a:off x="1538492" y="2314909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ADC75-E704-4CF0-A027-53652EF66927}">
      <dsp:nvSpPr>
        <dsp:cNvPr id="0" name=""/>
        <dsp:cNvSpPr/>
      </dsp:nvSpPr>
      <dsp:spPr>
        <a:xfrm>
          <a:off x="1169855" y="1687158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83"/>
              </a:lnTo>
              <a:lnTo>
                <a:pt x="414357" y="134383"/>
              </a:lnTo>
              <a:lnTo>
                <a:pt x="414357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1909B-022E-4825-9BD5-E3EC1DFDFCAB}">
      <dsp:nvSpPr>
        <dsp:cNvPr id="0" name=""/>
        <dsp:cNvSpPr/>
      </dsp:nvSpPr>
      <dsp:spPr>
        <a:xfrm>
          <a:off x="709778" y="2314909"/>
          <a:ext cx="91440" cy="1971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3D9CA-49FA-4BA7-8A64-1DE7B7BC2E99}">
      <dsp:nvSpPr>
        <dsp:cNvPr id="0" name=""/>
        <dsp:cNvSpPr/>
      </dsp:nvSpPr>
      <dsp:spPr>
        <a:xfrm>
          <a:off x="755498" y="1687158"/>
          <a:ext cx="414357" cy="197196"/>
        </a:xfrm>
        <a:custGeom>
          <a:avLst/>
          <a:gdLst/>
          <a:ahLst/>
          <a:cxnLst/>
          <a:rect l="0" t="0" r="0" b="0"/>
          <a:pathLst>
            <a:path>
              <a:moveTo>
                <a:pt x="414357" y="0"/>
              </a:moveTo>
              <a:lnTo>
                <a:pt x="414357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1169855" y="1059407"/>
          <a:ext cx="828714" cy="197196"/>
        </a:xfrm>
        <a:custGeom>
          <a:avLst/>
          <a:gdLst/>
          <a:ahLst/>
          <a:cxnLst/>
          <a:rect l="0" t="0" r="0" b="0"/>
          <a:pathLst>
            <a:path>
              <a:moveTo>
                <a:pt x="828714" y="0"/>
              </a:moveTo>
              <a:lnTo>
                <a:pt x="828714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1998569" y="431656"/>
          <a:ext cx="1346660" cy="197196"/>
        </a:xfrm>
        <a:custGeom>
          <a:avLst/>
          <a:gdLst/>
          <a:ahLst/>
          <a:cxnLst/>
          <a:rect l="0" t="0" r="0" b="0"/>
          <a:pathLst>
            <a:path>
              <a:moveTo>
                <a:pt x="1346660" y="0"/>
              </a:moveTo>
              <a:lnTo>
                <a:pt x="1346660" y="134383"/>
              </a:lnTo>
              <a:lnTo>
                <a:pt x="0" y="134383"/>
              </a:lnTo>
              <a:lnTo>
                <a:pt x="0" y="1971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3006210" y="1102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3081548" y="72673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 dirty="0"/>
        </a:p>
      </dsp:txBody>
      <dsp:txXfrm>
        <a:off x="3094158" y="85283"/>
        <a:ext cx="652818" cy="405334"/>
      </dsp:txXfrm>
    </dsp:sp>
    <dsp:sp modelId="{11280AC9-984C-4EF4-AE17-FC9E376965B3}">
      <dsp:nvSpPr>
        <dsp:cNvPr id="0" name=""/>
        <dsp:cNvSpPr/>
      </dsp:nvSpPr>
      <dsp:spPr>
        <a:xfrm>
          <a:off x="1659549" y="628853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734887" y="700424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>
        <a:off x="1747497" y="713034"/>
        <a:ext cx="652818" cy="405334"/>
      </dsp:txXfrm>
    </dsp:sp>
    <dsp:sp modelId="{BCE56A59-5B7B-463A-9D98-D73BAE92D5F6}">
      <dsp:nvSpPr>
        <dsp:cNvPr id="0" name=""/>
        <dsp:cNvSpPr/>
      </dsp:nvSpPr>
      <dsp:spPr>
        <a:xfrm>
          <a:off x="830835" y="1256604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906173" y="1328175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>
        <a:off x="918783" y="1340785"/>
        <a:ext cx="652818" cy="405334"/>
      </dsp:txXfrm>
    </dsp:sp>
    <dsp:sp modelId="{1A18E782-E443-4956-BB62-394C96C6B347}">
      <dsp:nvSpPr>
        <dsp:cNvPr id="0" name=""/>
        <dsp:cNvSpPr/>
      </dsp:nvSpPr>
      <dsp:spPr>
        <a:xfrm>
          <a:off x="416478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E936B-EEA4-4EEC-BD24-B5EEF3A76A21}">
      <dsp:nvSpPr>
        <dsp:cNvPr id="0" name=""/>
        <dsp:cNvSpPr/>
      </dsp:nvSpPr>
      <dsp:spPr>
        <a:xfrm>
          <a:off x="491816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504426" y="1968536"/>
        <a:ext cx="652818" cy="405334"/>
      </dsp:txXfrm>
    </dsp:sp>
    <dsp:sp modelId="{7E3BA71B-0F52-471A-8F9F-97E626E55E79}">
      <dsp:nvSpPr>
        <dsp:cNvPr id="0" name=""/>
        <dsp:cNvSpPr/>
      </dsp:nvSpPr>
      <dsp:spPr>
        <a:xfrm>
          <a:off x="416478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6B44A-B9F7-435C-9BA5-6FD8A619CADA}">
      <dsp:nvSpPr>
        <dsp:cNvPr id="0" name=""/>
        <dsp:cNvSpPr/>
      </dsp:nvSpPr>
      <dsp:spPr>
        <a:xfrm>
          <a:off x="491816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504426" y="2596287"/>
        <a:ext cx="652818" cy="405334"/>
      </dsp:txXfrm>
    </dsp:sp>
    <dsp:sp modelId="{75E939B9-683C-4061-B411-C1A1EAFD6D00}">
      <dsp:nvSpPr>
        <dsp:cNvPr id="0" name=""/>
        <dsp:cNvSpPr/>
      </dsp:nvSpPr>
      <dsp:spPr>
        <a:xfrm>
          <a:off x="1245192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1DD55-0BC8-4934-ACA4-2FA09BF8570E}">
      <dsp:nvSpPr>
        <dsp:cNvPr id="0" name=""/>
        <dsp:cNvSpPr/>
      </dsp:nvSpPr>
      <dsp:spPr>
        <a:xfrm>
          <a:off x="1320530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>
        <a:off x="1333140" y="1968536"/>
        <a:ext cx="652818" cy="405334"/>
      </dsp:txXfrm>
    </dsp:sp>
    <dsp:sp modelId="{E0BA44B2-F252-4B75-9CA9-6196DA41CF19}">
      <dsp:nvSpPr>
        <dsp:cNvPr id="0" name=""/>
        <dsp:cNvSpPr/>
      </dsp:nvSpPr>
      <dsp:spPr>
        <a:xfrm>
          <a:off x="1245192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775C1-FA7E-446B-8A0C-DFCC9AADB568}">
      <dsp:nvSpPr>
        <dsp:cNvPr id="0" name=""/>
        <dsp:cNvSpPr/>
      </dsp:nvSpPr>
      <dsp:spPr>
        <a:xfrm>
          <a:off x="1320530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</a:t>
          </a:r>
          <a:endParaRPr lang="cs-CZ" sz="1800" kern="1200" dirty="0"/>
        </a:p>
      </dsp:txBody>
      <dsp:txXfrm>
        <a:off x="1333140" y="2596287"/>
        <a:ext cx="652818" cy="405334"/>
      </dsp:txXfrm>
    </dsp:sp>
    <dsp:sp modelId="{E739BF31-59FD-4B49-9E0D-26B5671FC34E}">
      <dsp:nvSpPr>
        <dsp:cNvPr id="0" name=""/>
        <dsp:cNvSpPr/>
      </dsp:nvSpPr>
      <dsp:spPr>
        <a:xfrm>
          <a:off x="2488264" y="1256604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563601" y="1328175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U</a:t>
          </a:r>
          <a:endParaRPr lang="cs-CZ" sz="1800" kern="1200" dirty="0"/>
        </a:p>
      </dsp:txBody>
      <dsp:txXfrm>
        <a:off x="2576211" y="1340785"/>
        <a:ext cx="652818" cy="405334"/>
      </dsp:txXfrm>
    </dsp:sp>
    <dsp:sp modelId="{913A38D0-0062-46BC-8301-82D0817CE232}">
      <dsp:nvSpPr>
        <dsp:cNvPr id="0" name=""/>
        <dsp:cNvSpPr/>
      </dsp:nvSpPr>
      <dsp:spPr>
        <a:xfrm>
          <a:off x="2073907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37941-412C-4EA4-A9C5-B158CDAA174D}">
      <dsp:nvSpPr>
        <dsp:cNvPr id="0" name=""/>
        <dsp:cNvSpPr/>
      </dsp:nvSpPr>
      <dsp:spPr>
        <a:xfrm>
          <a:off x="2149244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2161854" y="1968536"/>
        <a:ext cx="652818" cy="405334"/>
      </dsp:txXfrm>
    </dsp:sp>
    <dsp:sp modelId="{3DC5C3B4-EAF3-44C7-8829-F727CCFB32BB}">
      <dsp:nvSpPr>
        <dsp:cNvPr id="0" name=""/>
        <dsp:cNvSpPr/>
      </dsp:nvSpPr>
      <dsp:spPr>
        <a:xfrm>
          <a:off x="2073907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E73C0-015C-4D6D-AC26-4AEFE87CDFA9}">
      <dsp:nvSpPr>
        <dsp:cNvPr id="0" name=""/>
        <dsp:cNvSpPr/>
      </dsp:nvSpPr>
      <dsp:spPr>
        <a:xfrm>
          <a:off x="2149244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2161854" y="2596287"/>
        <a:ext cx="652818" cy="405334"/>
      </dsp:txXfrm>
    </dsp:sp>
    <dsp:sp modelId="{ED2E1316-6179-41D1-8F74-19113F283384}">
      <dsp:nvSpPr>
        <dsp:cNvPr id="0" name=""/>
        <dsp:cNvSpPr/>
      </dsp:nvSpPr>
      <dsp:spPr>
        <a:xfrm>
          <a:off x="2902621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512D9-B169-470C-BED7-26D3DB2E530A}">
      <dsp:nvSpPr>
        <dsp:cNvPr id="0" name=""/>
        <dsp:cNvSpPr/>
      </dsp:nvSpPr>
      <dsp:spPr>
        <a:xfrm>
          <a:off x="2977958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2990568" y="1968536"/>
        <a:ext cx="652818" cy="405334"/>
      </dsp:txXfrm>
    </dsp:sp>
    <dsp:sp modelId="{948B9CB2-1F2B-4C57-A71D-EC7FC6751635}">
      <dsp:nvSpPr>
        <dsp:cNvPr id="0" name=""/>
        <dsp:cNvSpPr/>
      </dsp:nvSpPr>
      <dsp:spPr>
        <a:xfrm>
          <a:off x="4352871" y="628853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652BE-BCFA-4E1A-8113-F67322B36206}">
      <dsp:nvSpPr>
        <dsp:cNvPr id="0" name=""/>
        <dsp:cNvSpPr/>
      </dsp:nvSpPr>
      <dsp:spPr>
        <a:xfrm>
          <a:off x="4428208" y="700424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</a:t>
          </a:r>
          <a:endParaRPr lang="cs-CZ" sz="1800" kern="1200" dirty="0"/>
        </a:p>
      </dsp:txBody>
      <dsp:txXfrm>
        <a:off x="4440818" y="713034"/>
        <a:ext cx="652818" cy="405334"/>
      </dsp:txXfrm>
    </dsp:sp>
    <dsp:sp modelId="{49495354-C5CB-4FFC-BA9C-36FB0B8C0386}">
      <dsp:nvSpPr>
        <dsp:cNvPr id="0" name=""/>
        <dsp:cNvSpPr/>
      </dsp:nvSpPr>
      <dsp:spPr>
        <a:xfrm>
          <a:off x="3731335" y="1256604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44BF9-78BF-4C34-BE8B-7B44FFE4C395}">
      <dsp:nvSpPr>
        <dsp:cNvPr id="0" name=""/>
        <dsp:cNvSpPr/>
      </dsp:nvSpPr>
      <dsp:spPr>
        <a:xfrm>
          <a:off x="3806673" y="1328175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>
        <a:off x="3819283" y="1340785"/>
        <a:ext cx="652818" cy="405334"/>
      </dsp:txXfrm>
    </dsp:sp>
    <dsp:sp modelId="{DFE2E107-96DE-4E69-8E9E-E8B9102995FD}">
      <dsp:nvSpPr>
        <dsp:cNvPr id="0" name=""/>
        <dsp:cNvSpPr/>
      </dsp:nvSpPr>
      <dsp:spPr>
        <a:xfrm>
          <a:off x="3731335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FEAAD-0809-41C7-A137-76E544EF0878}">
      <dsp:nvSpPr>
        <dsp:cNvPr id="0" name=""/>
        <dsp:cNvSpPr/>
      </dsp:nvSpPr>
      <dsp:spPr>
        <a:xfrm>
          <a:off x="3806673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3819283" y="1968536"/>
        <a:ext cx="652818" cy="405334"/>
      </dsp:txXfrm>
    </dsp:sp>
    <dsp:sp modelId="{0B20E5F1-D5DE-48F6-A074-F00BA385C0EE}">
      <dsp:nvSpPr>
        <dsp:cNvPr id="0" name=""/>
        <dsp:cNvSpPr/>
      </dsp:nvSpPr>
      <dsp:spPr>
        <a:xfrm>
          <a:off x="3731335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1D501F-7ACE-40D9-B9A2-BA6D06534A46}">
      <dsp:nvSpPr>
        <dsp:cNvPr id="0" name=""/>
        <dsp:cNvSpPr/>
      </dsp:nvSpPr>
      <dsp:spPr>
        <a:xfrm>
          <a:off x="3806673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3819283" y="2596287"/>
        <a:ext cx="652818" cy="405334"/>
      </dsp:txXfrm>
    </dsp:sp>
    <dsp:sp modelId="{365B526C-134E-4027-857D-53B0D1BDE075}">
      <dsp:nvSpPr>
        <dsp:cNvPr id="0" name=""/>
        <dsp:cNvSpPr/>
      </dsp:nvSpPr>
      <dsp:spPr>
        <a:xfrm>
          <a:off x="4974406" y="1256604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760BA-11D6-4A3C-B124-17AEB5F75C56}">
      <dsp:nvSpPr>
        <dsp:cNvPr id="0" name=""/>
        <dsp:cNvSpPr/>
      </dsp:nvSpPr>
      <dsp:spPr>
        <a:xfrm>
          <a:off x="5049744" y="1328175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</a:t>
          </a:r>
          <a:endParaRPr lang="cs-CZ" sz="1800" kern="1200" dirty="0"/>
        </a:p>
      </dsp:txBody>
      <dsp:txXfrm>
        <a:off x="5062354" y="1340785"/>
        <a:ext cx="652818" cy="405334"/>
      </dsp:txXfrm>
    </dsp:sp>
    <dsp:sp modelId="{CA96D6DD-D3E7-4DB5-BC84-89841D5474A9}">
      <dsp:nvSpPr>
        <dsp:cNvPr id="0" name=""/>
        <dsp:cNvSpPr/>
      </dsp:nvSpPr>
      <dsp:spPr>
        <a:xfrm>
          <a:off x="4974406" y="1884355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936D2-4425-4FB0-B157-F206A692CA0F}">
      <dsp:nvSpPr>
        <dsp:cNvPr id="0" name=""/>
        <dsp:cNvSpPr/>
      </dsp:nvSpPr>
      <dsp:spPr>
        <a:xfrm>
          <a:off x="5049744" y="1955926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</a:t>
          </a:r>
          <a:endParaRPr lang="cs-CZ" sz="1800" kern="1200" dirty="0"/>
        </a:p>
      </dsp:txBody>
      <dsp:txXfrm>
        <a:off x="5062354" y="1968536"/>
        <a:ext cx="652818" cy="405334"/>
      </dsp:txXfrm>
    </dsp:sp>
    <dsp:sp modelId="{DF6AB165-CDC4-4B9F-A942-20581B66F362}">
      <dsp:nvSpPr>
        <dsp:cNvPr id="0" name=""/>
        <dsp:cNvSpPr/>
      </dsp:nvSpPr>
      <dsp:spPr>
        <a:xfrm>
          <a:off x="4560049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42B9B-9984-4024-A8D6-CAD0D09781AB}">
      <dsp:nvSpPr>
        <dsp:cNvPr id="0" name=""/>
        <dsp:cNvSpPr/>
      </dsp:nvSpPr>
      <dsp:spPr>
        <a:xfrm>
          <a:off x="4635387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>
        <a:off x="4647997" y="2596287"/>
        <a:ext cx="652818" cy="405334"/>
      </dsp:txXfrm>
    </dsp:sp>
    <dsp:sp modelId="{2E386431-8C76-484A-B1D1-E8DD963B95B6}">
      <dsp:nvSpPr>
        <dsp:cNvPr id="0" name=""/>
        <dsp:cNvSpPr/>
      </dsp:nvSpPr>
      <dsp:spPr>
        <a:xfrm>
          <a:off x="4560049" y="3139857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0F995-00BB-47CF-9FF4-932CE2521772}">
      <dsp:nvSpPr>
        <dsp:cNvPr id="0" name=""/>
        <dsp:cNvSpPr/>
      </dsp:nvSpPr>
      <dsp:spPr>
        <a:xfrm>
          <a:off x="4635387" y="3211428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</a:t>
          </a:r>
          <a:endParaRPr lang="cs-CZ" sz="1800" kern="1200" dirty="0"/>
        </a:p>
      </dsp:txBody>
      <dsp:txXfrm>
        <a:off x="4647997" y="3224038"/>
        <a:ext cx="652818" cy="405334"/>
      </dsp:txXfrm>
    </dsp:sp>
    <dsp:sp modelId="{06806550-9B69-4FE3-9AA3-CB21DF3D9993}">
      <dsp:nvSpPr>
        <dsp:cNvPr id="0" name=""/>
        <dsp:cNvSpPr/>
      </dsp:nvSpPr>
      <dsp:spPr>
        <a:xfrm>
          <a:off x="5388763" y="2512106"/>
          <a:ext cx="678038" cy="430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A912DD-238A-4C66-B283-841A2F09FE11}">
      <dsp:nvSpPr>
        <dsp:cNvPr id="0" name=""/>
        <dsp:cNvSpPr/>
      </dsp:nvSpPr>
      <dsp:spPr>
        <a:xfrm>
          <a:off x="5464101" y="2583677"/>
          <a:ext cx="678038" cy="430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</a:t>
          </a:r>
          <a:endParaRPr lang="cs-CZ" sz="1800" kern="1200" dirty="0"/>
        </a:p>
      </dsp:txBody>
      <dsp:txXfrm>
        <a:off x="5476711" y="2596287"/>
        <a:ext cx="652818" cy="405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50FB8-D84E-452D-967F-276D4FC0CCF3}">
      <dsp:nvSpPr>
        <dsp:cNvPr id="0" name=""/>
        <dsp:cNvSpPr/>
      </dsp:nvSpPr>
      <dsp:spPr>
        <a:xfrm>
          <a:off x="5448169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554824" y="179939"/>
              </a:lnTo>
              <a:lnTo>
                <a:pt x="554824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72759-0859-4559-8D2E-EA21F5CC30A7}">
      <dsp:nvSpPr>
        <dsp:cNvPr id="0" name=""/>
        <dsp:cNvSpPr/>
      </dsp:nvSpPr>
      <dsp:spPr>
        <a:xfrm>
          <a:off x="4893344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554824" y="0"/>
              </a:moveTo>
              <a:lnTo>
                <a:pt x="554824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FFE64-BFF7-4549-A749-6335C70DE8B7}">
      <dsp:nvSpPr>
        <dsp:cNvPr id="0" name=""/>
        <dsp:cNvSpPr/>
      </dsp:nvSpPr>
      <dsp:spPr>
        <a:xfrm>
          <a:off x="4893344" y="164160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554824" y="179939"/>
              </a:lnTo>
              <a:lnTo>
                <a:pt x="554824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B164B-46F7-406C-975D-67AE51C06C71}">
      <dsp:nvSpPr>
        <dsp:cNvPr id="0" name=""/>
        <dsp:cNvSpPr/>
      </dsp:nvSpPr>
      <dsp:spPr>
        <a:xfrm>
          <a:off x="4338520" y="164160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554824" y="0"/>
              </a:moveTo>
              <a:lnTo>
                <a:pt x="554824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F8D62-B7A2-4781-88EB-83B2C2858FD8}">
      <dsp:nvSpPr>
        <dsp:cNvPr id="0" name=""/>
        <dsp:cNvSpPr/>
      </dsp:nvSpPr>
      <dsp:spPr>
        <a:xfrm>
          <a:off x="3506283" y="801043"/>
          <a:ext cx="1387061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1387061" y="179939"/>
              </a:lnTo>
              <a:lnTo>
                <a:pt x="1387061" y="264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5CD7B-7DFF-4EEA-9AA6-A3E0DFB1D3DF}">
      <dsp:nvSpPr>
        <dsp:cNvPr id="0" name=""/>
        <dsp:cNvSpPr/>
      </dsp:nvSpPr>
      <dsp:spPr>
        <a:xfrm>
          <a:off x="3228870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554824" y="179939"/>
              </a:lnTo>
              <a:lnTo>
                <a:pt x="554824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171DE8-AAF8-46D8-A246-E0A0B7469D8A}">
      <dsp:nvSpPr>
        <dsp:cNvPr id="0" name=""/>
        <dsp:cNvSpPr/>
      </dsp:nvSpPr>
      <dsp:spPr>
        <a:xfrm>
          <a:off x="2674046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554824" y="0"/>
              </a:moveTo>
              <a:lnTo>
                <a:pt x="554824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87AA2-D6CC-4184-BA9D-3BC42BF4487C}">
      <dsp:nvSpPr>
        <dsp:cNvPr id="0" name=""/>
        <dsp:cNvSpPr/>
      </dsp:nvSpPr>
      <dsp:spPr>
        <a:xfrm>
          <a:off x="2119221" y="1641602"/>
          <a:ext cx="1109649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1109649" y="179939"/>
              </a:lnTo>
              <a:lnTo>
                <a:pt x="1109649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ADC75-E704-4CF0-A027-53652EF66927}">
      <dsp:nvSpPr>
        <dsp:cNvPr id="0" name=""/>
        <dsp:cNvSpPr/>
      </dsp:nvSpPr>
      <dsp:spPr>
        <a:xfrm>
          <a:off x="1009572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39"/>
              </a:lnTo>
              <a:lnTo>
                <a:pt x="554824" y="179939"/>
              </a:lnTo>
              <a:lnTo>
                <a:pt x="554824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3D9CA-49FA-4BA7-8A64-1DE7B7BC2E99}">
      <dsp:nvSpPr>
        <dsp:cNvPr id="0" name=""/>
        <dsp:cNvSpPr/>
      </dsp:nvSpPr>
      <dsp:spPr>
        <a:xfrm>
          <a:off x="454747" y="2482162"/>
          <a:ext cx="554824" cy="264046"/>
        </a:xfrm>
        <a:custGeom>
          <a:avLst/>
          <a:gdLst/>
          <a:ahLst/>
          <a:cxnLst/>
          <a:rect l="0" t="0" r="0" b="0"/>
          <a:pathLst>
            <a:path>
              <a:moveTo>
                <a:pt x="554824" y="0"/>
              </a:moveTo>
              <a:lnTo>
                <a:pt x="554824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7B6A6-A154-4E02-99C0-BFBE7EEA838D}">
      <dsp:nvSpPr>
        <dsp:cNvPr id="0" name=""/>
        <dsp:cNvSpPr/>
      </dsp:nvSpPr>
      <dsp:spPr>
        <a:xfrm>
          <a:off x="1009572" y="1641602"/>
          <a:ext cx="1109649" cy="264046"/>
        </a:xfrm>
        <a:custGeom>
          <a:avLst/>
          <a:gdLst/>
          <a:ahLst/>
          <a:cxnLst/>
          <a:rect l="0" t="0" r="0" b="0"/>
          <a:pathLst>
            <a:path>
              <a:moveTo>
                <a:pt x="1109649" y="0"/>
              </a:moveTo>
              <a:lnTo>
                <a:pt x="1109649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41F55-DBD6-4151-A642-26182A3F0677}">
      <dsp:nvSpPr>
        <dsp:cNvPr id="0" name=""/>
        <dsp:cNvSpPr/>
      </dsp:nvSpPr>
      <dsp:spPr>
        <a:xfrm>
          <a:off x="2119221" y="801043"/>
          <a:ext cx="1387061" cy="264046"/>
        </a:xfrm>
        <a:custGeom>
          <a:avLst/>
          <a:gdLst/>
          <a:ahLst/>
          <a:cxnLst/>
          <a:rect l="0" t="0" r="0" b="0"/>
          <a:pathLst>
            <a:path>
              <a:moveTo>
                <a:pt x="1387061" y="0"/>
              </a:moveTo>
              <a:lnTo>
                <a:pt x="1387061" y="179939"/>
              </a:lnTo>
              <a:lnTo>
                <a:pt x="0" y="179939"/>
              </a:lnTo>
              <a:lnTo>
                <a:pt x="0" y="264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7111A-2FF4-4243-8502-C307DCFFFE1D}">
      <dsp:nvSpPr>
        <dsp:cNvPr id="0" name=""/>
        <dsp:cNvSpPr/>
      </dsp:nvSpPr>
      <dsp:spPr>
        <a:xfrm>
          <a:off x="3052335" y="224530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A2008-E71E-4E08-931D-87776BAB4F67}">
      <dsp:nvSpPr>
        <dsp:cNvPr id="0" name=""/>
        <dsp:cNvSpPr/>
      </dsp:nvSpPr>
      <dsp:spPr>
        <a:xfrm>
          <a:off x="3153213" y="320363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500" kern="1200" dirty="0"/>
        </a:p>
      </dsp:txBody>
      <dsp:txXfrm>
        <a:off x="3170098" y="337248"/>
        <a:ext cx="874124" cy="542743"/>
      </dsp:txXfrm>
    </dsp:sp>
    <dsp:sp modelId="{11280AC9-984C-4EF4-AE17-FC9E376965B3}">
      <dsp:nvSpPr>
        <dsp:cNvPr id="0" name=""/>
        <dsp:cNvSpPr/>
      </dsp:nvSpPr>
      <dsp:spPr>
        <a:xfrm>
          <a:off x="1665274" y="1065089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44902-12F2-4802-AE2A-5FC672223613}">
      <dsp:nvSpPr>
        <dsp:cNvPr id="0" name=""/>
        <dsp:cNvSpPr/>
      </dsp:nvSpPr>
      <dsp:spPr>
        <a:xfrm>
          <a:off x="1766151" y="116092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B</a:t>
          </a:r>
          <a:endParaRPr lang="cs-CZ" sz="2500" kern="1200" dirty="0"/>
        </a:p>
      </dsp:txBody>
      <dsp:txXfrm>
        <a:off x="1783036" y="1177807"/>
        <a:ext cx="874124" cy="542743"/>
      </dsp:txXfrm>
    </dsp:sp>
    <dsp:sp modelId="{BCE56A59-5B7B-463A-9D98-D73BAE92D5F6}">
      <dsp:nvSpPr>
        <dsp:cNvPr id="0" name=""/>
        <dsp:cNvSpPr/>
      </dsp:nvSpPr>
      <dsp:spPr>
        <a:xfrm>
          <a:off x="555625" y="190564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CC6D6-A513-4048-AA10-68EBB6677DFB}">
      <dsp:nvSpPr>
        <dsp:cNvPr id="0" name=""/>
        <dsp:cNvSpPr/>
      </dsp:nvSpPr>
      <dsp:spPr>
        <a:xfrm>
          <a:off x="656502" y="200148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E</a:t>
          </a:r>
          <a:endParaRPr lang="cs-CZ" sz="2500" kern="1200" dirty="0"/>
        </a:p>
      </dsp:txBody>
      <dsp:txXfrm>
        <a:off x="673387" y="2018367"/>
        <a:ext cx="874124" cy="542743"/>
      </dsp:txXfrm>
    </dsp:sp>
    <dsp:sp modelId="{1A18E782-E443-4956-BB62-394C96C6B347}">
      <dsp:nvSpPr>
        <dsp:cNvPr id="0" name=""/>
        <dsp:cNvSpPr/>
      </dsp:nvSpPr>
      <dsp:spPr>
        <a:xfrm>
          <a:off x="800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E936B-EEA4-4EEC-BD24-B5EEF3A76A21}">
      <dsp:nvSpPr>
        <dsp:cNvPr id="0" name=""/>
        <dsp:cNvSpPr/>
      </dsp:nvSpPr>
      <dsp:spPr>
        <a:xfrm>
          <a:off x="101677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LL</a:t>
          </a:r>
          <a:endParaRPr lang="cs-CZ" sz="2500" kern="1200" dirty="0"/>
        </a:p>
      </dsp:txBody>
      <dsp:txXfrm>
        <a:off x="118562" y="2858926"/>
        <a:ext cx="874124" cy="542743"/>
      </dsp:txXfrm>
    </dsp:sp>
    <dsp:sp modelId="{75E939B9-683C-4061-B411-C1A1EAFD6D00}">
      <dsp:nvSpPr>
        <dsp:cNvPr id="0" name=""/>
        <dsp:cNvSpPr/>
      </dsp:nvSpPr>
      <dsp:spPr>
        <a:xfrm>
          <a:off x="1110449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1DD55-0BC8-4934-ACA4-2FA09BF8570E}">
      <dsp:nvSpPr>
        <dsp:cNvPr id="0" name=""/>
        <dsp:cNvSpPr/>
      </dsp:nvSpPr>
      <dsp:spPr>
        <a:xfrm>
          <a:off x="1211326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AR</a:t>
          </a:r>
          <a:endParaRPr lang="cs-CZ" sz="2500" kern="1200" dirty="0"/>
        </a:p>
      </dsp:txBody>
      <dsp:txXfrm>
        <a:off x="1228211" y="2858926"/>
        <a:ext cx="874124" cy="542743"/>
      </dsp:txXfrm>
    </dsp:sp>
    <dsp:sp modelId="{E739BF31-59FD-4B49-9E0D-26B5671FC34E}">
      <dsp:nvSpPr>
        <dsp:cNvPr id="0" name=""/>
        <dsp:cNvSpPr/>
      </dsp:nvSpPr>
      <dsp:spPr>
        <a:xfrm>
          <a:off x="2774923" y="190564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80358-FDCE-4A0F-B372-436F2E1B1489}">
      <dsp:nvSpPr>
        <dsp:cNvPr id="0" name=""/>
        <dsp:cNvSpPr/>
      </dsp:nvSpPr>
      <dsp:spPr>
        <a:xfrm>
          <a:off x="2875800" y="200148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</a:t>
          </a:r>
          <a:endParaRPr lang="cs-CZ" sz="2500" kern="1200" dirty="0"/>
        </a:p>
      </dsp:txBody>
      <dsp:txXfrm>
        <a:off x="2892685" y="2018367"/>
        <a:ext cx="874124" cy="542743"/>
      </dsp:txXfrm>
    </dsp:sp>
    <dsp:sp modelId="{913A38D0-0062-46BC-8301-82D0817CE232}">
      <dsp:nvSpPr>
        <dsp:cNvPr id="0" name=""/>
        <dsp:cNvSpPr/>
      </dsp:nvSpPr>
      <dsp:spPr>
        <a:xfrm>
          <a:off x="2220098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37941-412C-4EA4-A9C5-B158CDAA174D}">
      <dsp:nvSpPr>
        <dsp:cNvPr id="0" name=""/>
        <dsp:cNvSpPr/>
      </dsp:nvSpPr>
      <dsp:spPr>
        <a:xfrm>
          <a:off x="2320976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LL</a:t>
          </a:r>
          <a:endParaRPr lang="cs-CZ" sz="2500" kern="1200" dirty="0"/>
        </a:p>
      </dsp:txBody>
      <dsp:txXfrm>
        <a:off x="2337861" y="2858926"/>
        <a:ext cx="874124" cy="542743"/>
      </dsp:txXfrm>
    </dsp:sp>
    <dsp:sp modelId="{ED2E1316-6179-41D1-8F74-19113F283384}">
      <dsp:nvSpPr>
        <dsp:cNvPr id="0" name=""/>
        <dsp:cNvSpPr/>
      </dsp:nvSpPr>
      <dsp:spPr>
        <a:xfrm>
          <a:off x="3329748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512D9-B169-470C-BED7-26D3DB2E530A}">
      <dsp:nvSpPr>
        <dsp:cNvPr id="0" name=""/>
        <dsp:cNvSpPr/>
      </dsp:nvSpPr>
      <dsp:spPr>
        <a:xfrm>
          <a:off x="3430625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Y</a:t>
          </a:r>
          <a:endParaRPr lang="cs-CZ" sz="2500" kern="1200" dirty="0"/>
        </a:p>
      </dsp:txBody>
      <dsp:txXfrm>
        <a:off x="3447510" y="2858926"/>
        <a:ext cx="874124" cy="542743"/>
      </dsp:txXfrm>
    </dsp:sp>
    <dsp:sp modelId="{948B9CB2-1F2B-4C57-A71D-EC7FC6751635}">
      <dsp:nvSpPr>
        <dsp:cNvPr id="0" name=""/>
        <dsp:cNvSpPr/>
      </dsp:nvSpPr>
      <dsp:spPr>
        <a:xfrm>
          <a:off x="4439397" y="1065089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652BE-BCFA-4E1A-8113-F67322B36206}">
      <dsp:nvSpPr>
        <dsp:cNvPr id="0" name=""/>
        <dsp:cNvSpPr/>
      </dsp:nvSpPr>
      <dsp:spPr>
        <a:xfrm>
          <a:off x="4540274" y="116092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S</a:t>
          </a:r>
          <a:endParaRPr lang="cs-CZ" sz="2500" kern="1200" dirty="0"/>
        </a:p>
      </dsp:txBody>
      <dsp:txXfrm>
        <a:off x="4557159" y="1177807"/>
        <a:ext cx="874124" cy="542743"/>
      </dsp:txXfrm>
    </dsp:sp>
    <dsp:sp modelId="{49495354-C5CB-4FFC-BA9C-36FB0B8C0386}">
      <dsp:nvSpPr>
        <dsp:cNvPr id="0" name=""/>
        <dsp:cNvSpPr/>
      </dsp:nvSpPr>
      <dsp:spPr>
        <a:xfrm>
          <a:off x="3884572" y="190564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44BF9-78BF-4C34-BE8B-7B44FFE4C395}">
      <dsp:nvSpPr>
        <dsp:cNvPr id="0" name=""/>
        <dsp:cNvSpPr/>
      </dsp:nvSpPr>
      <dsp:spPr>
        <a:xfrm>
          <a:off x="3985449" y="200148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ELL</a:t>
          </a:r>
          <a:endParaRPr lang="cs-CZ" sz="2500" kern="1200" dirty="0"/>
        </a:p>
      </dsp:txBody>
      <dsp:txXfrm>
        <a:off x="4002334" y="2018367"/>
        <a:ext cx="874124" cy="542743"/>
      </dsp:txXfrm>
    </dsp:sp>
    <dsp:sp modelId="{365B526C-134E-4027-857D-53B0D1BDE075}">
      <dsp:nvSpPr>
        <dsp:cNvPr id="0" name=""/>
        <dsp:cNvSpPr/>
      </dsp:nvSpPr>
      <dsp:spPr>
        <a:xfrm>
          <a:off x="4994221" y="190564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760BA-11D6-4A3C-B124-17AEB5F75C56}">
      <dsp:nvSpPr>
        <dsp:cNvPr id="0" name=""/>
        <dsp:cNvSpPr/>
      </dsp:nvSpPr>
      <dsp:spPr>
        <a:xfrm>
          <a:off x="5095099" y="2001482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TO</a:t>
          </a:r>
          <a:endParaRPr lang="cs-CZ" sz="2500" kern="1200" dirty="0"/>
        </a:p>
      </dsp:txBody>
      <dsp:txXfrm>
        <a:off x="5111984" y="2018367"/>
        <a:ext cx="874124" cy="542743"/>
      </dsp:txXfrm>
    </dsp:sp>
    <dsp:sp modelId="{DF6AB165-CDC4-4B9F-A942-20581B66F362}">
      <dsp:nvSpPr>
        <dsp:cNvPr id="0" name=""/>
        <dsp:cNvSpPr/>
      </dsp:nvSpPr>
      <dsp:spPr>
        <a:xfrm>
          <a:off x="4439397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42B9B-9984-4024-A8D6-CAD0D09781AB}">
      <dsp:nvSpPr>
        <dsp:cNvPr id="0" name=""/>
        <dsp:cNvSpPr/>
      </dsp:nvSpPr>
      <dsp:spPr>
        <a:xfrm>
          <a:off x="4540274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CK</a:t>
          </a:r>
          <a:endParaRPr lang="cs-CZ" sz="2500" kern="1200" dirty="0"/>
        </a:p>
      </dsp:txBody>
      <dsp:txXfrm>
        <a:off x="4557159" y="2858926"/>
        <a:ext cx="874124" cy="542743"/>
      </dsp:txXfrm>
    </dsp:sp>
    <dsp:sp modelId="{06806550-9B69-4FE3-9AA3-CB21DF3D9993}">
      <dsp:nvSpPr>
        <dsp:cNvPr id="0" name=""/>
        <dsp:cNvSpPr/>
      </dsp:nvSpPr>
      <dsp:spPr>
        <a:xfrm>
          <a:off x="5549046" y="2746208"/>
          <a:ext cx="907894" cy="576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A912DD-238A-4C66-B283-841A2F09FE11}">
      <dsp:nvSpPr>
        <dsp:cNvPr id="0" name=""/>
        <dsp:cNvSpPr/>
      </dsp:nvSpPr>
      <dsp:spPr>
        <a:xfrm>
          <a:off x="5649923" y="2842041"/>
          <a:ext cx="907894" cy="57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</a:t>
          </a:r>
          <a:endParaRPr lang="cs-CZ" sz="2500" kern="1200" dirty="0"/>
        </a:p>
      </dsp:txBody>
      <dsp:txXfrm>
        <a:off x="5666808" y="2858926"/>
        <a:ext cx="874124" cy="542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9" name="Obrázek 8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2" name="Obrázek 11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ázek 12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8" name="Obrázek 7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7" name="Obrázek 6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C:\Users\21536\AppData\Local\Temp\7zOCBEF4013\interreg_Rakousko_Ceska_Republika_RGB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10" name="Obrázek 9" descr="https://www.email.cz/download/k/vPwBms0jPnQoTvgo0jFvvGwDhdh9Jlfl9rKdiuyzDRyHOOMId1HvJLvOPRBH2skc4uZVKBw/image001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Fachhochschulen Oberösterreich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Pattern</a:t>
            </a:r>
            <a:r>
              <a:rPr lang="cs-CZ" dirty="0" smtClean="0"/>
              <a:t> </a:t>
            </a:r>
            <a:r>
              <a:rPr lang="cs-CZ" dirty="0" err="1" smtClean="0"/>
              <a:t>matching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Compressed </a:t>
            </a:r>
            <a:r>
              <a:rPr lang="cs-CZ" dirty="0" smtClean="0"/>
              <a:t>t</a:t>
            </a:r>
            <a:r>
              <a:rPr lang="en-US" dirty="0" err="1" smtClean="0"/>
              <a:t>rie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9815043"/>
              </p:ext>
            </p:extLst>
          </p:nvPr>
        </p:nvGraphicFramePr>
        <p:xfrm>
          <a:off x="5038296" y="2014693"/>
          <a:ext cx="6558619" cy="3643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41829" y="1553028"/>
            <a:ext cx="5979885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S=</a:t>
            </a:r>
            <a:r>
              <a:rPr lang="en-US" sz="2400" dirty="0" smtClean="0"/>
              <a:t>{BELL, BEAR, BULL, BUY, SELL, STOCK, STOP}</a:t>
            </a:r>
            <a:endParaRPr lang="cs-CZ" sz="2400" dirty="0" smtClean="0"/>
          </a:p>
          <a:p>
            <a:endParaRPr lang="cs-CZ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 compressed </a:t>
            </a:r>
            <a:r>
              <a:rPr lang="en-US" altLang="en-US" sz="2400" dirty="0" err="1"/>
              <a:t>trie</a:t>
            </a:r>
            <a:r>
              <a:rPr lang="en-US" altLang="en-US" sz="2400" dirty="0"/>
              <a:t> has internal nodes of degree at least two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It is obtained from standard </a:t>
            </a:r>
            <a:r>
              <a:rPr lang="en-US" altLang="en-US" sz="2400" dirty="0" err="1"/>
              <a:t>trie</a:t>
            </a:r>
            <a:r>
              <a:rPr lang="en-US" altLang="en-US" sz="2400" dirty="0"/>
              <a:t> by compressing chains of “redundant” nodes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40193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Pattern</a:t>
            </a:r>
            <a:r>
              <a:rPr lang="cs-CZ" dirty="0" smtClean="0"/>
              <a:t> </a:t>
            </a:r>
            <a:r>
              <a:rPr lang="cs-CZ" dirty="0" err="1" smtClean="0"/>
              <a:t>matching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Strings</a:t>
            </a:r>
            <a:endParaRPr lang="cs-CZ" dirty="0" smtClean="0"/>
          </a:p>
          <a:p>
            <a:pPr lvl="1"/>
            <a:r>
              <a:rPr lang="en-US" dirty="0"/>
              <a:t>A string is a sequence of characters</a:t>
            </a:r>
          </a:p>
          <a:p>
            <a:pPr lvl="1"/>
            <a:r>
              <a:rPr lang="en-US" dirty="0"/>
              <a:t>An alphabet </a:t>
            </a:r>
            <a:r>
              <a:rPr lang="en-US" dirty="0" smtClean="0"/>
              <a:t>is </a:t>
            </a:r>
            <a:r>
              <a:rPr lang="en-US" dirty="0"/>
              <a:t>the set of possible characters for a family of strings</a:t>
            </a:r>
          </a:p>
          <a:p>
            <a:pPr lvl="2"/>
            <a:r>
              <a:rPr lang="cs-CZ" dirty="0" smtClean="0"/>
              <a:t>ASCII</a:t>
            </a:r>
            <a:endParaRPr lang="cs-CZ" dirty="0" smtClean="0"/>
          </a:p>
          <a:p>
            <a:pPr lvl="2"/>
            <a:r>
              <a:rPr lang="cs-CZ" dirty="0" err="1" smtClean="0"/>
              <a:t>Unicode</a:t>
            </a:r>
            <a:endParaRPr lang="cs-CZ" dirty="0" smtClean="0"/>
          </a:p>
          <a:p>
            <a:pPr lvl="2"/>
            <a:r>
              <a:rPr lang="en-US" dirty="0" smtClean="0"/>
              <a:t>{0, 1}, {A, C, G, T}</a:t>
            </a:r>
          </a:p>
          <a:p>
            <a:pPr lvl="1"/>
            <a:r>
              <a:rPr lang="en-US" dirty="0"/>
              <a:t>Let P be a string of size m </a:t>
            </a:r>
          </a:p>
          <a:p>
            <a:pPr lvl="1"/>
            <a:r>
              <a:rPr lang="en-US" dirty="0"/>
              <a:t>A substring P[</a:t>
            </a:r>
            <a:r>
              <a:rPr lang="en-US" dirty="0" err="1"/>
              <a:t>i</a:t>
            </a:r>
            <a:r>
              <a:rPr lang="en-US" dirty="0"/>
              <a:t> .. j] of P is the subsequence of P consisting of the characters with ranks between </a:t>
            </a:r>
            <a:r>
              <a:rPr lang="en-US" dirty="0" err="1"/>
              <a:t>i</a:t>
            </a:r>
            <a:r>
              <a:rPr lang="en-US" dirty="0"/>
              <a:t> and j</a:t>
            </a:r>
          </a:p>
          <a:p>
            <a:pPr lvl="1"/>
            <a:r>
              <a:rPr lang="en-US" dirty="0"/>
              <a:t>A prefix of P is a substring of the type P[0 .. 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A suffix of P is a substring of the type P[</a:t>
            </a:r>
            <a:r>
              <a:rPr lang="en-US" dirty="0" err="1"/>
              <a:t>i</a:t>
            </a:r>
            <a:r>
              <a:rPr lang="en-US" dirty="0"/>
              <a:t> ..m - 1] </a:t>
            </a:r>
          </a:p>
        </p:txBody>
      </p:sp>
    </p:spTree>
    <p:extLst>
      <p:ext uri="{BB962C8B-B14F-4D97-AF65-F5344CB8AC3E}">
        <p14:creationId xmlns:p14="http://schemas.microsoft.com/office/powerpoint/2010/main" val="381415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 smtClean="0"/>
              <a:t>matching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Given strings </a:t>
            </a:r>
            <a:r>
              <a:rPr lang="en-US" altLang="cs-CZ" b="1" i="1" dirty="0">
                <a:latin typeface="Times New Roman" pitchFamily="18" charset="0"/>
              </a:rPr>
              <a:t>T</a:t>
            </a:r>
            <a:r>
              <a:rPr lang="en-US" altLang="cs-CZ" dirty="0"/>
              <a:t> (text) and </a:t>
            </a:r>
            <a:r>
              <a:rPr lang="en-US" altLang="cs-CZ" b="1" i="1" dirty="0">
                <a:latin typeface="Times New Roman" pitchFamily="18" charset="0"/>
              </a:rPr>
              <a:t>P</a:t>
            </a:r>
            <a:r>
              <a:rPr lang="en-US" altLang="cs-CZ" dirty="0"/>
              <a:t> (pattern), the pattern matching problem consists of finding a substring of </a:t>
            </a:r>
            <a:r>
              <a:rPr lang="en-US" altLang="cs-CZ" b="1" i="1" dirty="0">
                <a:latin typeface="Times New Roman" pitchFamily="18" charset="0"/>
              </a:rPr>
              <a:t>T</a:t>
            </a:r>
            <a:r>
              <a:rPr lang="en-US" altLang="cs-CZ" dirty="0"/>
              <a:t> equal to </a:t>
            </a:r>
            <a:r>
              <a:rPr lang="en-US" altLang="cs-CZ" b="1" i="1" dirty="0">
                <a:latin typeface="Times New Roman" pitchFamily="18" charset="0"/>
              </a:rPr>
              <a:t>P</a:t>
            </a:r>
          </a:p>
          <a:p>
            <a:r>
              <a:rPr lang="en-US" dirty="0"/>
              <a:t>Applications:</a:t>
            </a:r>
          </a:p>
          <a:p>
            <a:pPr lvl="1"/>
            <a:r>
              <a:rPr lang="en-US" dirty="0"/>
              <a:t>Text editors</a:t>
            </a:r>
          </a:p>
          <a:p>
            <a:pPr lvl="1"/>
            <a:r>
              <a:rPr lang="en-US" dirty="0"/>
              <a:t>Search engines</a:t>
            </a:r>
          </a:p>
          <a:p>
            <a:pPr lvl="1"/>
            <a:r>
              <a:rPr lang="en-US" dirty="0"/>
              <a:t>Biological research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23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Brute-Force</a:t>
            </a:r>
            <a:r>
              <a:rPr lang="cs-CZ" dirty="0" smtClean="0"/>
              <a:t> </a:t>
            </a:r>
            <a:r>
              <a:rPr lang="cs-CZ" dirty="0" err="1" smtClean="0"/>
              <a:t>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389914" cy="4351338"/>
          </a:xfrm>
        </p:spPr>
        <p:txBody>
          <a:bodyPr/>
          <a:lstStyle/>
          <a:p>
            <a:r>
              <a:rPr lang="cs-CZ" dirty="0" err="1" smtClean="0"/>
              <a:t>Goes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text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to </a:t>
            </a:r>
            <a:r>
              <a:rPr lang="cs-CZ" dirty="0" err="1" smtClean="0"/>
              <a:t>right</a:t>
            </a:r>
            <a:endParaRPr lang="cs-CZ" dirty="0" smtClean="0"/>
          </a:p>
          <a:p>
            <a:r>
              <a:rPr lang="en-US" dirty="0"/>
              <a:t>compares the pattern P with the text T for each possible shift of P relative to T, until either</a:t>
            </a:r>
          </a:p>
          <a:p>
            <a:pPr lvl="1"/>
            <a:r>
              <a:rPr lang="en-US" dirty="0"/>
              <a:t>a match is found, or</a:t>
            </a:r>
          </a:p>
          <a:p>
            <a:pPr lvl="1"/>
            <a:r>
              <a:rPr lang="en-US" dirty="0"/>
              <a:t>all placements of the pattern have been tried</a:t>
            </a:r>
          </a:p>
          <a:p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complexity</a:t>
            </a:r>
            <a:r>
              <a:rPr lang="cs-CZ" dirty="0" smtClean="0"/>
              <a:t>: </a:t>
            </a:r>
            <a:r>
              <a:rPr lang="cs-CZ" i="1" dirty="0" smtClean="0"/>
              <a:t>O(</a:t>
            </a:r>
            <a:r>
              <a:rPr lang="cs-CZ" i="1" dirty="0" err="1" smtClean="0"/>
              <a:t>nm</a:t>
            </a:r>
            <a:r>
              <a:rPr lang="cs-CZ" i="1" dirty="0" smtClean="0"/>
              <a:t>)</a:t>
            </a:r>
          </a:p>
          <a:p>
            <a:endParaRPr lang="cs-CZ" dirty="0"/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975600" y="1600199"/>
            <a:ext cx="4038600" cy="4646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42900" algn="l" defTabSz="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628650" algn="l" defTabSz="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defTabSz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defTabSz="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3429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</a:rPr>
              <a:t>Algorithm</a:t>
            </a:r>
            <a:r>
              <a:rPr lang="en-US" altLang="cs-CZ" sz="2000"/>
              <a:t> </a:t>
            </a:r>
            <a:r>
              <a:rPr lang="en-US" altLang="cs-CZ" sz="2000" b="1" i="1">
                <a:solidFill>
                  <a:schemeClr val="tx2"/>
                </a:solidFill>
              </a:rPr>
              <a:t>BruteForceMatch</a:t>
            </a:r>
            <a:r>
              <a:rPr lang="en-US" altLang="cs-CZ" sz="2000">
                <a:solidFill>
                  <a:schemeClr val="tx2"/>
                </a:solidFill>
              </a:rPr>
              <a:t>(</a:t>
            </a:r>
            <a:r>
              <a:rPr lang="en-US" altLang="cs-CZ" sz="2000" b="1" i="1">
                <a:solidFill>
                  <a:schemeClr val="tx2"/>
                </a:solidFill>
              </a:rPr>
              <a:t>T, P</a:t>
            </a:r>
            <a:r>
              <a:rPr lang="en-US" altLang="cs-CZ" sz="200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>
                <a:solidFill>
                  <a:schemeClr val="tx2"/>
                </a:solidFill>
              </a:rPr>
              <a:t>	</a:t>
            </a:r>
            <a:r>
              <a:rPr lang="en-US" altLang="cs-CZ" sz="2000" b="1">
                <a:solidFill>
                  <a:srgbClr val="000000"/>
                </a:solidFill>
              </a:rPr>
              <a:t>Input</a:t>
            </a:r>
            <a:r>
              <a:rPr lang="en-US" altLang="cs-CZ" sz="2000"/>
              <a:t> </a:t>
            </a:r>
            <a:r>
              <a:rPr lang="en-US" altLang="cs-CZ" sz="2000">
                <a:solidFill>
                  <a:schemeClr val="accent2"/>
                </a:solidFill>
              </a:rPr>
              <a:t>text </a:t>
            </a:r>
            <a:r>
              <a:rPr lang="en-US" altLang="cs-CZ" sz="2000" b="1" i="1">
                <a:solidFill>
                  <a:schemeClr val="accent2"/>
                </a:solidFill>
              </a:rPr>
              <a:t>T </a:t>
            </a:r>
            <a:r>
              <a:rPr lang="en-US" altLang="cs-CZ" sz="2000">
                <a:solidFill>
                  <a:schemeClr val="accent2"/>
                </a:solidFill>
              </a:rPr>
              <a:t>of size </a:t>
            </a:r>
            <a:r>
              <a:rPr lang="en-US" altLang="cs-CZ" sz="2000" b="1" i="1">
                <a:solidFill>
                  <a:schemeClr val="accent2"/>
                </a:solidFill>
              </a:rPr>
              <a:t>n</a:t>
            </a:r>
            <a:r>
              <a:rPr lang="en-US" altLang="cs-CZ" sz="2000">
                <a:solidFill>
                  <a:schemeClr val="accent2"/>
                </a:solidFill>
              </a:rPr>
              <a:t> and pattern </a:t>
            </a:r>
            <a:br>
              <a:rPr lang="en-US" altLang="cs-CZ" sz="2000">
                <a:solidFill>
                  <a:schemeClr val="accent2"/>
                </a:solidFill>
              </a:rPr>
            </a:br>
            <a:r>
              <a:rPr lang="en-US" altLang="cs-CZ" sz="2000">
                <a:solidFill>
                  <a:schemeClr val="accent2"/>
                </a:solidFill>
              </a:rPr>
              <a:t>		</a:t>
            </a:r>
            <a:r>
              <a:rPr lang="en-US" altLang="cs-CZ" sz="2000" b="1" i="1">
                <a:solidFill>
                  <a:schemeClr val="accent2"/>
                </a:solidFill>
              </a:rPr>
              <a:t>P </a:t>
            </a:r>
            <a:r>
              <a:rPr lang="en-US" altLang="cs-CZ" sz="2000">
                <a:solidFill>
                  <a:schemeClr val="accent2"/>
                </a:solidFill>
              </a:rPr>
              <a:t>of size </a:t>
            </a:r>
            <a:r>
              <a:rPr lang="en-US" altLang="cs-CZ" sz="2000" b="1" i="1">
                <a:solidFill>
                  <a:schemeClr val="accent2"/>
                </a:solidFill>
              </a:rPr>
              <a:t>m</a:t>
            </a:r>
            <a:endParaRPr lang="en-US" altLang="cs-CZ" sz="2000">
              <a:solidFill>
                <a:schemeClr val="accent2"/>
              </a:solidFill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>
                <a:solidFill>
                  <a:schemeClr val="accent2"/>
                </a:solidFill>
              </a:rPr>
              <a:t>	</a:t>
            </a:r>
            <a:r>
              <a:rPr lang="en-US" altLang="cs-CZ" sz="2000" b="1">
                <a:solidFill>
                  <a:srgbClr val="000000"/>
                </a:solidFill>
              </a:rPr>
              <a:t>Output</a:t>
            </a:r>
            <a:r>
              <a:rPr lang="en-US" altLang="cs-CZ" sz="2000"/>
              <a:t> </a:t>
            </a:r>
            <a:r>
              <a:rPr lang="en-US" altLang="cs-CZ" sz="2000">
                <a:solidFill>
                  <a:schemeClr val="accent2"/>
                </a:solidFill>
              </a:rPr>
              <a:t>starting index of a </a:t>
            </a:r>
            <a:br>
              <a:rPr lang="en-US" altLang="cs-CZ" sz="2000">
                <a:solidFill>
                  <a:schemeClr val="accent2"/>
                </a:solidFill>
              </a:rPr>
            </a:br>
            <a:r>
              <a:rPr lang="en-US" altLang="cs-CZ" sz="2000">
                <a:solidFill>
                  <a:schemeClr val="accent2"/>
                </a:solidFill>
              </a:rPr>
              <a:t>		substring of </a:t>
            </a:r>
            <a:r>
              <a:rPr lang="en-US" altLang="cs-CZ" sz="2000" b="1" i="1">
                <a:solidFill>
                  <a:schemeClr val="accent2"/>
                </a:solidFill>
              </a:rPr>
              <a:t>T</a:t>
            </a:r>
            <a:r>
              <a:rPr lang="en-US" altLang="cs-CZ" sz="2000">
                <a:solidFill>
                  <a:schemeClr val="accent2"/>
                </a:solidFill>
              </a:rPr>
              <a:t> equal to </a:t>
            </a:r>
            <a:r>
              <a:rPr lang="en-US" altLang="cs-CZ" sz="2000" b="1" i="1">
                <a:solidFill>
                  <a:schemeClr val="accent2"/>
                </a:solidFill>
              </a:rPr>
              <a:t>P </a:t>
            </a:r>
            <a:r>
              <a:rPr lang="en-US" altLang="cs-CZ" sz="2000">
                <a:solidFill>
                  <a:schemeClr val="accent2"/>
                </a:solidFill>
              </a:rPr>
              <a:t>or </a:t>
            </a:r>
            <a:r>
              <a:rPr lang="en-US" altLang="cs-CZ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cs-CZ" sz="2000">
                <a:solidFill>
                  <a:schemeClr val="accent2"/>
                </a:solidFill>
              </a:rPr>
              <a:t> </a:t>
            </a:r>
            <a:br>
              <a:rPr lang="en-US" altLang="cs-CZ" sz="2000">
                <a:solidFill>
                  <a:schemeClr val="accent2"/>
                </a:solidFill>
              </a:rPr>
            </a:br>
            <a:r>
              <a:rPr lang="en-US" altLang="cs-CZ" sz="2000">
                <a:solidFill>
                  <a:schemeClr val="accent2"/>
                </a:solidFill>
              </a:rPr>
              <a:t>		if no such substring exists </a:t>
            </a:r>
            <a:endParaRPr lang="en-US" altLang="cs-CZ" sz="2000">
              <a:solidFill>
                <a:schemeClr val="tx2"/>
              </a:solidFill>
            </a:endParaRP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</a:rPr>
              <a:t>for </a:t>
            </a:r>
            <a:r>
              <a:rPr lang="en-US" altLang="cs-CZ" sz="2000">
                <a:solidFill>
                  <a:schemeClr val="tx2"/>
                </a:solidFill>
              </a:rPr>
              <a:t> </a:t>
            </a:r>
            <a:r>
              <a:rPr lang="en-US" altLang="cs-CZ" sz="2000" b="1" i="1">
                <a:solidFill>
                  <a:schemeClr val="accent2"/>
                </a:solidFill>
              </a:rPr>
              <a:t>i </a:t>
            </a:r>
            <a:r>
              <a:rPr lang="en-US" altLang="cs-CZ" sz="200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 0 </a:t>
            </a:r>
            <a:r>
              <a:rPr lang="en-US" altLang="cs-CZ" sz="2000" b="1">
                <a:solidFill>
                  <a:srgbClr val="000000"/>
                </a:solidFill>
              </a:rPr>
              <a:t>to </a:t>
            </a:r>
            <a:r>
              <a:rPr lang="en-US" altLang="cs-CZ" sz="2000" b="1" i="1">
                <a:solidFill>
                  <a:schemeClr val="accent2"/>
                </a:solidFill>
              </a:rPr>
              <a:t>n </a:t>
            </a:r>
            <a:r>
              <a:rPr lang="en-US" altLang="cs-CZ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 sz="2000" b="1" i="1">
                <a:solidFill>
                  <a:schemeClr val="accent2"/>
                </a:solidFill>
              </a:rPr>
              <a:t> m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 i="1"/>
              <a:t>	</a:t>
            </a:r>
            <a:r>
              <a:rPr lang="en-US" altLang="cs-CZ" sz="2000"/>
              <a:t>{ test shift </a:t>
            </a:r>
            <a:r>
              <a:rPr lang="en-US" altLang="cs-CZ" sz="2000" b="1" i="1"/>
              <a:t>i</a:t>
            </a:r>
            <a:r>
              <a:rPr lang="en-US" altLang="cs-CZ" sz="2000"/>
              <a:t> of the pattern }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/>
              <a:t>	</a:t>
            </a:r>
            <a:r>
              <a:rPr lang="en-US" altLang="cs-CZ" sz="2000" b="1" i="1">
                <a:solidFill>
                  <a:schemeClr val="accent2"/>
                </a:solidFill>
              </a:rPr>
              <a:t>j </a:t>
            </a:r>
            <a:r>
              <a:rPr lang="en-US" altLang="cs-CZ" sz="200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 0</a:t>
            </a:r>
            <a:endParaRPr lang="en-US" altLang="cs-CZ" sz="2000"/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/>
              <a:t>	</a:t>
            </a:r>
            <a:r>
              <a:rPr lang="en-US" altLang="cs-CZ" sz="2000" b="1">
                <a:solidFill>
                  <a:srgbClr val="000000"/>
                </a:solidFill>
              </a:rPr>
              <a:t>while </a:t>
            </a:r>
            <a:r>
              <a:rPr lang="en-US" altLang="cs-CZ" sz="2000" b="1" i="1">
                <a:solidFill>
                  <a:schemeClr val="accent2"/>
                </a:solidFill>
              </a:rPr>
              <a:t>j </a:t>
            </a:r>
            <a:r>
              <a:rPr lang="en-US" altLang="cs-CZ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&lt;</a:t>
            </a:r>
            <a:r>
              <a:rPr lang="en-US" altLang="cs-CZ" sz="2000" b="1" i="1">
                <a:solidFill>
                  <a:schemeClr val="accent2"/>
                </a:solidFill>
              </a:rPr>
              <a:t> m </a:t>
            </a:r>
            <a:r>
              <a:rPr lang="en-US" altLang="cs-CZ" sz="2000" b="1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</a:t>
            </a:r>
            <a:r>
              <a:rPr lang="en-US" altLang="cs-CZ" sz="2000" b="1" i="1">
                <a:solidFill>
                  <a:schemeClr val="accent2"/>
                </a:solidFill>
              </a:rPr>
              <a:t> T</a:t>
            </a:r>
            <a:r>
              <a:rPr lang="en-US" altLang="cs-CZ" sz="2000">
                <a:solidFill>
                  <a:schemeClr val="accent2"/>
                </a:solidFill>
              </a:rPr>
              <a:t>[</a:t>
            </a:r>
            <a:r>
              <a:rPr lang="en-US" altLang="cs-CZ" sz="2000" b="1" i="1">
                <a:solidFill>
                  <a:schemeClr val="accent2"/>
                </a:solidFill>
              </a:rPr>
              <a:t>i </a:t>
            </a:r>
            <a:r>
              <a:rPr lang="en-US" altLang="cs-CZ" sz="2000">
                <a:solidFill>
                  <a:schemeClr val="accent2"/>
                </a:solidFill>
                <a:latin typeface="Symbol" pitchFamily="18" charset="2"/>
              </a:rPr>
              <a:t>+</a:t>
            </a:r>
            <a:r>
              <a:rPr lang="en-US" altLang="cs-CZ" sz="2000" b="1" i="1">
                <a:solidFill>
                  <a:schemeClr val="accent2"/>
                </a:solidFill>
              </a:rPr>
              <a:t> j</a:t>
            </a:r>
            <a:r>
              <a:rPr lang="en-US" altLang="cs-CZ" sz="2000" u="sng">
                <a:solidFill>
                  <a:schemeClr val="accent2"/>
                </a:solidFill>
              </a:rPr>
              <a:t>]</a:t>
            </a:r>
            <a:r>
              <a:rPr lang="en-US" altLang="cs-CZ" sz="2000" b="1" i="1">
                <a:solidFill>
                  <a:schemeClr val="accent2"/>
                </a:solidFill>
              </a:rPr>
              <a:t> </a:t>
            </a:r>
            <a:r>
              <a:rPr lang="en-US" altLang="cs-CZ" sz="2000">
                <a:solidFill>
                  <a:schemeClr val="accent2"/>
                </a:solidFill>
                <a:latin typeface="Symbol" pitchFamily="18" charset="2"/>
              </a:rPr>
              <a:t>=</a:t>
            </a:r>
            <a:r>
              <a:rPr lang="en-US" altLang="cs-CZ" sz="2000" b="1" i="1">
                <a:solidFill>
                  <a:schemeClr val="accent2"/>
                </a:solidFill>
              </a:rPr>
              <a:t> P</a:t>
            </a:r>
            <a:r>
              <a:rPr lang="en-US" altLang="cs-CZ" sz="2000">
                <a:solidFill>
                  <a:schemeClr val="accent2"/>
                </a:solidFill>
              </a:rPr>
              <a:t>[</a:t>
            </a:r>
            <a:r>
              <a:rPr lang="en-US" altLang="cs-CZ" sz="2000" b="1" i="1">
                <a:solidFill>
                  <a:schemeClr val="accent2"/>
                </a:solidFill>
              </a:rPr>
              <a:t>j</a:t>
            </a:r>
            <a:r>
              <a:rPr lang="en-US" altLang="cs-CZ" sz="2000">
                <a:solidFill>
                  <a:schemeClr val="accent2"/>
                </a:solidFill>
              </a:rPr>
              <a:t>]</a:t>
            </a:r>
            <a:endParaRPr lang="en-US" altLang="cs-CZ" sz="2000">
              <a:sym typeface="Symbol" pitchFamily="18" charset="2"/>
            </a:endParaRP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		</a:t>
            </a:r>
            <a:r>
              <a:rPr lang="en-US" altLang="cs-CZ" sz="2000" b="1" i="1">
                <a:solidFill>
                  <a:schemeClr val="accent2"/>
                </a:solidFill>
              </a:rPr>
              <a:t>j </a:t>
            </a:r>
            <a:r>
              <a:rPr lang="en-US" altLang="cs-CZ" sz="2000">
                <a:solidFill>
                  <a:srgbClr val="000000"/>
                </a:solidFill>
                <a:sym typeface="Symbol" pitchFamily="18" charset="2"/>
              </a:rPr>
              <a:t>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cs-CZ" sz="2000" b="1" i="1">
                <a:solidFill>
                  <a:schemeClr val="accent2"/>
                </a:solidFill>
              </a:rPr>
              <a:t>j </a:t>
            </a:r>
            <a:r>
              <a:rPr lang="en-US" altLang="cs-CZ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+</a:t>
            </a:r>
            <a:r>
              <a:rPr lang="en-US" altLang="cs-CZ" sz="2000" b="1" i="1">
                <a:solidFill>
                  <a:schemeClr val="accent2"/>
                </a:solidFill>
              </a:rPr>
              <a:t> 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1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</a:rPr>
              <a:t>	if  </a:t>
            </a:r>
            <a:r>
              <a:rPr lang="en-US" altLang="cs-CZ" sz="2000" b="1" i="1">
                <a:solidFill>
                  <a:schemeClr val="accent2"/>
                </a:solidFill>
              </a:rPr>
              <a:t>j </a:t>
            </a:r>
            <a:r>
              <a:rPr lang="en-US" altLang="cs-CZ" sz="2000">
                <a:solidFill>
                  <a:schemeClr val="accent2"/>
                </a:solidFill>
                <a:latin typeface="Symbol" pitchFamily="18" charset="2"/>
              </a:rPr>
              <a:t>=</a:t>
            </a:r>
            <a:r>
              <a:rPr lang="en-US" altLang="cs-CZ" sz="2000" b="1" i="1">
                <a:solidFill>
                  <a:schemeClr val="accent2"/>
                </a:solidFill>
              </a:rPr>
              <a:t> m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 i="1">
                <a:solidFill>
                  <a:schemeClr val="accent2"/>
                </a:solidFill>
              </a:rPr>
              <a:t>		</a:t>
            </a:r>
            <a:r>
              <a:rPr lang="en-US" altLang="cs-CZ" sz="2000" b="1">
                <a:solidFill>
                  <a:srgbClr val="000000"/>
                </a:solidFill>
              </a:rPr>
              <a:t>return  </a:t>
            </a:r>
            <a:r>
              <a:rPr lang="en-US" altLang="cs-CZ" sz="2000" b="1" i="1">
                <a:solidFill>
                  <a:schemeClr val="accent2"/>
                </a:solidFill>
              </a:rPr>
              <a:t>i </a:t>
            </a:r>
            <a:r>
              <a:rPr lang="en-US" altLang="cs-CZ" sz="2000"/>
              <a:t>{ match at </a:t>
            </a:r>
            <a:r>
              <a:rPr lang="en-US" altLang="cs-CZ" sz="2000" b="1" i="1"/>
              <a:t>i</a:t>
            </a:r>
            <a:r>
              <a:rPr lang="en-US" altLang="cs-CZ" sz="2000"/>
              <a:t> }</a:t>
            </a:r>
            <a:endParaRPr lang="en-US" altLang="cs-CZ" sz="2000" b="1" i="1">
              <a:solidFill>
                <a:schemeClr val="accent2"/>
              </a:solidFill>
            </a:endParaRP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 i="1">
                <a:solidFill>
                  <a:schemeClr val="accent2"/>
                </a:solidFill>
              </a:rPr>
              <a:t>	</a:t>
            </a:r>
            <a:r>
              <a:rPr lang="en-US" altLang="cs-CZ" sz="2000" b="1">
                <a:solidFill>
                  <a:srgbClr val="000000"/>
                </a:solidFill>
              </a:rPr>
              <a:t>else</a:t>
            </a:r>
          </a:p>
          <a:p>
            <a:pPr lvl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cs-CZ" sz="2000" b="1">
                <a:solidFill>
                  <a:srgbClr val="000000"/>
                </a:solidFill>
              </a:rPr>
              <a:t>		return  </a:t>
            </a:r>
            <a:r>
              <a:rPr lang="en-US" altLang="cs-CZ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-</a:t>
            </a:r>
            <a:r>
              <a:rPr lang="en-US" altLang="cs-CZ" sz="2000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en-US" altLang="cs-CZ" sz="2000"/>
              <a:t>{ no match }</a:t>
            </a:r>
          </a:p>
        </p:txBody>
      </p:sp>
    </p:spTree>
    <p:extLst>
      <p:ext uri="{BB962C8B-B14F-4D97-AF65-F5344CB8AC3E}">
        <p14:creationId xmlns:p14="http://schemas.microsoft.com/office/powerpoint/2010/main" val="98905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Boyer-Moorův</a:t>
            </a:r>
            <a:r>
              <a:rPr lang="cs-CZ" dirty="0" smtClean="0"/>
              <a:t>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Searching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left</a:t>
            </a:r>
            <a:endParaRPr lang="cs-CZ" dirty="0" smtClean="0"/>
          </a:p>
          <a:p>
            <a:r>
              <a:rPr lang="en-US" dirty="0"/>
              <a:t>The Boyer-Moore’s pattern matching algorithm is based on two heuristics</a:t>
            </a:r>
          </a:p>
          <a:p>
            <a:pPr lvl="1"/>
            <a:r>
              <a:rPr lang="en-US" dirty="0" smtClean="0"/>
              <a:t>Looking-glass </a:t>
            </a:r>
            <a:r>
              <a:rPr lang="en-US" dirty="0"/>
              <a:t>heuristic: Compare P with a subsequence of T </a:t>
            </a:r>
            <a:r>
              <a:rPr lang="cs-CZ" dirty="0" smtClean="0"/>
              <a:t>	</a:t>
            </a:r>
            <a:r>
              <a:rPr lang="en-US" dirty="0" smtClean="0"/>
              <a:t>moving </a:t>
            </a:r>
            <a:r>
              <a:rPr lang="en-US" dirty="0"/>
              <a:t>backwards</a:t>
            </a:r>
          </a:p>
          <a:p>
            <a:pPr lvl="1"/>
            <a:r>
              <a:rPr lang="en-US" dirty="0" smtClean="0"/>
              <a:t>Character-jump </a:t>
            </a:r>
            <a:r>
              <a:rPr lang="en-US" dirty="0"/>
              <a:t>heuristic: When a mismatch occurs at T[</a:t>
            </a:r>
            <a:r>
              <a:rPr lang="en-US" dirty="0" err="1"/>
              <a:t>i</a:t>
            </a:r>
            <a:r>
              <a:rPr lang="en-US" dirty="0"/>
              <a:t>] = c </a:t>
            </a:r>
          </a:p>
          <a:p>
            <a:pPr lvl="2"/>
            <a:r>
              <a:rPr lang="en-US" dirty="0"/>
              <a:t>If P contains c, shift P to align the last occurrence of c in P with T[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/>
            <a:r>
              <a:rPr lang="en-US" dirty="0"/>
              <a:t>Else, shift P to align P[0] with T[</a:t>
            </a:r>
            <a:r>
              <a:rPr lang="en-US" dirty="0" err="1"/>
              <a:t>i</a:t>
            </a:r>
            <a:r>
              <a:rPr lang="en-US" dirty="0"/>
              <a:t> + 1]</a:t>
            </a:r>
          </a:p>
        </p:txBody>
      </p:sp>
    </p:spTree>
    <p:extLst>
      <p:ext uri="{BB962C8B-B14F-4D97-AF65-F5344CB8AC3E}">
        <p14:creationId xmlns:p14="http://schemas.microsoft.com/office/powerpoint/2010/main" val="338950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Boyer-Moorův</a:t>
            </a:r>
            <a:r>
              <a:rPr lang="cs-CZ" dirty="0"/>
              <a:t> algoritmus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text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faster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brute-force</a:t>
            </a:r>
            <a:endParaRPr lang="cs-CZ" dirty="0" smtClean="0"/>
          </a:p>
          <a:p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complexity</a:t>
            </a:r>
            <a:r>
              <a:rPr lang="cs-CZ" dirty="0" smtClean="0"/>
              <a:t>: </a:t>
            </a:r>
            <a:r>
              <a:rPr lang="cs-CZ" i="1" dirty="0" smtClean="0"/>
              <a:t>O(</a:t>
            </a:r>
            <a:r>
              <a:rPr lang="cs-CZ" i="1" dirty="0" err="1" smtClean="0"/>
              <a:t>mn</a:t>
            </a:r>
            <a:r>
              <a:rPr lang="cs-CZ" i="1" dirty="0" smtClean="0"/>
              <a:t> </a:t>
            </a:r>
            <a:r>
              <a:rPr lang="cs-CZ" i="1" dirty="0"/>
              <a:t>+ A),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alphabet</a:t>
            </a:r>
            <a:endParaRPr lang="cs-CZ" dirty="0" smtClean="0"/>
          </a:p>
          <a:p>
            <a:r>
              <a:rPr lang="cs-CZ" dirty="0" smtClean="0"/>
              <a:t>Fast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alphabets</a:t>
            </a:r>
            <a:endParaRPr lang="cs-CZ" dirty="0" smtClean="0"/>
          </a:p>
          <a:p>
            <a:r>
              <a:rPr lang="en-US" dirty="0"/>
              <a:t>Boyer-Moore’s algorithm preprocesses the pattern P and the alphabet S to build the last-occurrence function L mapping S to integers, where L(c) is defined as</a:t>
            </a:r>
          </a:p>
          <a:p>
            <a:pPr lvl="1"/>
            <a:r>
              <a:rPr lang="en-US" dirty="0"/>
              <a:t>the largest index </a:t>
            </a:r>
            <a:r>
              <a:rPr lang="en-US" dirty="0" err="1"/>
              <a:t>i</a:t>
            </a:r>
            <a:r>
              <a:rPr lang="en-US" dirty="0"/>
              <a:t> such that P[</a:t>
            </a:r>
            <a:r>
              <a:rPr lang="en-US" dirty="0" err="1"/>
              <a:t>i</a:t>
            </a:r>
            <a:r>
              <a:rPr lang="en-US" dirty="0"/>
              <a:t>] = c or</a:t>
            </a:r>
          </a:p>
          <a:p>
            <a:pPr lvl="1"/>
            <a:r>
              <a:rPr lang="en-US" dirty="0"/>
              <a:t>-1 if no such index exists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86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Knuth</a:t>
            </a:r>
            <a:r>
              <a:rPr lang="cs-CZ" dirty="0" smtClean="0"/>
              <a:t>-Morris-</a:t>
            </a:r>
            <a:r>
              <a:rPr lang="cs-CZ" dirty="0" err="1" smtClean="0"/>
              <a:t>Pratt</a:t>
            </a:r>
            <a:r>
              <a:rPr lang="cs-CZ" dirty="0" smtClean="0"/>
              <a:t> (KMP) algoritmus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Prohledává text zleva doprava</a:t>
            </a:r>
            <a:endParaRPr lang="cs-CZ" dirty="0"/>
          </a:p>
          <a:p>
            <a:r>
              <a:rPr lang="cs-CZ" dirty="0" smtClean="0"/>
              <a:t>Nedělá všechna porovnání</a:t>
            </a:r>
            <a:endParaRPr lang="cs-CZ" dirty="0"/>
          </a:p>
          <a:p>
            <a:r>
              <a:rPr lang="cs-CZ" dirty="0" smtClean="0"/>
              <a:t>Pokud </a:t>
            </a:r>
            <a:r>
              <a:rPr lang="cs-CZ" dirty="0"/>
              <a:t>narazíme na neshodu, </a:t>
            </a:r>
            <a:r>
              <a:rPr lang="cs-CZ" dirty="0" smtClean="0"/>
              <a:t>posune se </a:t>
            </a:r>
            <a:r>
              <a:rPr lang="cs-CZ" dirty="0"/>
              <a:t>o více než o jedno písmeno.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maximální prefix </a:t>
            </a:r>
            <a:r>
              <a:rPr lang="cs-CZ" i="1" dirty="0"/>
              <a:t>P( 0 .. j-1 )</a:t>
            </a:r>
            <a:r>
              <a:rPr lang="cs-CZ" dirty="0"/>
              <a:t>, který je </a:t>
            </a:r>
            <a:r>
              <a:rPr lang="cs-CZ" dirty="0" err="1"/>
              <a:t>suffixem</a:t>
            </a:r>
            <a:r>
              <a:rPr lang="cs-CZ" dirty="0"/>
              <a:t> </a:t>
            </a:r>
            <a:r>
              <a:rPr lang="cs-CZ" i="1" dirty="0"/>
              <a:t>P( 1 .. j-1 </a:t>
            </a:r>
            <a:r>
              <a:rPr lang="cs-CZ" i="1" dirty="0" smtClean="0"/>
              <a:t>)</a:t>
            </a:r>
          </a:p>
          <a:p>
            <a:pPr lvl="1"/>
            <a:r>
              <a:rPr lang="cs-CZ" dirty="0" err="1" smtClean="0"/>
              <a:t>Suffix</a:t>
            </a:r>
            <a:r>
              <a:rPr lang="cs-CZ" dirty="0" smtClean="0"/>
              <a:t> </a:t>
            </a:r>
            <a:r>
              <a:rPr lang="cs-CZ" dirty="0"/>
              <a:t>a prefix se nesmí překrývat.</a:t>
            </a:r>
          </a:p>
          <a:p>
            <a:r>
              <a:rPr lang="cs-CZ" dirty="0" smtClean="0"/>
              <a:t>Najdeme-li </a:t>
            </a:r>
            <a:r>
              <a:rPr lang="cs-CZ" dirty="0"/>
              <a:t>kus </a:t>
            </a:r>
            <a:r>
              <a:rPr lang="cs-CZ" i="1" dirty="0"/>
              <a:t>P</a:t>
            </a:r>
            <a:r>
              <a:rPr lang="cs-CZ" dirty="0"/>
              <a:t> (od začátku, tedy prefix</a:t>
            </a:r>
            <a:r>
              <a:rPr lang="cs-CZ" dirty="0" smtClean="0"/>
              <a:t>), </a:t>
            </a:r>
            <a:r>
              <a:rPr lang="cs-CZ" dirty="0"/>
              <a:t>znaky tohoto prefixu odpovídají </a:t>
            </a:r>
            <a:r>
              <a:rPr lang="cs-CZ" dirty="0" smtClean="0"/>
              <a:t>textu, není třeba </a:t>
            </a:r>
            <a:r>
              <a:rPr lang="cs-CZ" dirty="0"/>
              <a:t>je kontrolovat </a:t>
            </a:r>
            <a:r>
              <a:rPr lang="cs-CZ" dirty="0" smtClean="0"/>
              <a:t>znovu</a:t>
            </a:r>
          </a:p>
          <a:p>
            <a:r>
              <a:rPr lang="cs-CZ" dirty="0"/>
              <a:t>K</a:t>
            </a:r>
            <a:r>
              <a:rPr lang="cs-CZ" dirty="0" smtClean="0"/>
              <a:t>onec </a:t>
            </a:r>
            <a:r>
              <a:rPr lang="cs-CZ" dirty="0"/>
              <a:t>nalezeného podřetězce </a:t>
            </a:r>
            <a:r>
              <a:rPr lang="cs-CZ" dirty="0" smtClean="0"/>
              <a:t>může být také </a:t>
            </a:r>
            <a:r>
              <a:rPr lang="cs-CZ" dirty="0"/>
              <a:t>obsažen v začátku tohoto podřetězce. Takovou shodou je samozřejmě celá nalezená část P, proto hledáme od P+1. Takže jdeme od konce nalezeného kusu P zleva a zprava, a ve chvíli, kdy nenalezneme shodu, víme, o kolik se můžeme posunout. </a:t>
            </a:r>
            <a:endParaRPr lang="cs-CZ" dirty="0" smtClean="0"/>
          </a:p>
          <a:p>
            <a:r>
              <a:rPr lang="cs-CZ" dirty="0" smtClean="0"/>
              <a:t>Toto lze </a:t>
            </a:r>
            <a:r>
              <a:rPr lang="cs-CZ" dirty="0" err="1" smtClean="0"/>
              <a:t>předpočítat</a:t>
            </a:r>
            <a:r>
              <a:rPr lang="cs-CZ" dirty="0" smtClean="0"/>
              <a:t> </a:t>
            </a:r>
            <a:r>
              <a:rPr lang="cs-CZ" dirty="0"/>
              <a:t>do </a:t>
            </a:r>
            <a:r>
              <a:rPr lang="cs-CZ" dirty="0" smtClean="0"/>
              <a:t>tabulky – pak </a:t>
            </a:r>
            <a:r>
              <a:rPr lang="cs-CZ" dirty="0"/>
              <a:t>je vše O(1)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33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standard </a:t>
            </a:r>
            <a:r>
              <a:rPr lang="en-US" dirty="0" err="1"/>
              <a:t>trie</a:t>
            </a:r>
            <a:r>
              <a:rPr lang="en-US" dirty="0"/>
              <a:t> for a set of strings S is an ordered tree such that:</a:t>
            </a:r>
          </a:p>
          <a:p>
            <a:pPr lvl="1"/>
            <a:r>
              <a:rPr lang="en-US" dirty="0"/>
              <a:t>Each node but the root is labeled with a character</a:t>
            </a:r>
          </a:p>
          <a:p>
            <a:pPr lvl="1"/>
            <a:r>
              <a:rPr lang="en-US" dirty="0"/>
              <a:t>The children of a node are alphabetically ordered</a:t>
            </a:r>
          </a:p>
          <a:p>
            <a:pPr lvl="1"/>
            <a:r>
              <a:rPr lang="en-US" dirty="0"/>
              <a:t>The paths from the external nodes to the root yield the strings of S</a:t>
            </a:r>
          </a:p>
          <a:p>
            <a:r>
              <a:rPr lang="en-US" dirty="0"/>
              <a:t>A standard </a:t>
            </a:r>
            <a:r>
              <a:rPr lang="en-US" dirty="0" err="1"/>
              <a:t>trie</a:t>
            </a:r>
            <a:r>
              <a:rPr lang="en-US" dirty="0"/>
              <a:t> uses O(n) space and supports searches, insertions and deletions in time O(</a:t>
            </a:r>
            <a:r>
              <a:rPr lang="en-US" dirty="0" err="1"/>
              <a:t>dm</a:t>
            </a:r>
            <a:r>
              <a:rPr lang="en-US" dirty="0"/>
              <a:t>), where:</a:t>
            </a:r>
          </a:p>
          <a:p>
            <a:pPr lvl="1"/>
            <a:r>
              <a:rPr lang="en-US" dirty="0"/>
              <a:t>n </a:t>
            </a:r>
            <a:r>
              <a:rPr lang="en-US" dirty="0" smtClean="0"/>
              <a:t>total </a:t>
            </a:r>
            <a:r>
              <a:rPr lang="en-US" dirty="0"/>
              <a:t>size of the strings in S</a:t>
            </a:r>
          </a:p>
          <a:p>
            <a:pPr lvl="1"/>
            <a:r>
              <a:rPr lang="en-US" dirty="0"/>
              <a:t>m </a:t>
            </a:r>
            <a:r>
              <a:rPr lang="en-US" dirty="0" smtClean="0"/>
              <a:t>size </a:t>
            </a:r>
            <a:r>
              <a:rPr lang="en-US" dirty="0"/>
              <a:t>of the string parameter of the operation</a:t>
            </a:r>
          </a:p>
          <a:p>
            <a:pPr lvl="1"/>
            <a:r>
              <a:rPr lang="cs-CZ" dirty="0"/>
              <a:t>d</a:t>
            </a:r>
            <a:r>
              <a:rPr lang="en-US" dirty="0" smtClean="0"/>
              <a:t> size </a:t>
            </a:r>
            <a:r>
              <a:rPr lang="en-US" dirty="0"/>
              <a:t>of the </a:t>
            </a:r>
            <a:r>
              <a:rPr lang="en-US" dirty="0" smtClean="0"/>
              <a:t>alphabet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Trie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store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text. </a:t>
            </a:r>
            <a:r>
              <a:rPr lang="cs-CZ" dirty="0" err="1" smtClean="0"/>
              <a:t>Each</a:t>
            </a:r>
            <a:r>
              <a:rPr lang="cs-CZ" dirty="0" smtClean="0"/>
              <a:t> node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59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9626667"/>
              </p:ext>
            </p:extLst>
          </p:nvPr>
        </p:nvGraphicFramePr>
        <p:xfrm>
          <a:off x="2701496" y="2148113"/>
          <a:ext cx="6558619" cy="3643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41829" y="1553028"/>
            <a:ext cx="5893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S=</a:t>
            </a:r>
            <a:r>
              <a:rPr lang="en-US" sz="2400" dirty="0" smtClean="0"/>
              <a:t>{BELL, BEAR, BULL, BUY, SELL, STOCK, STOP}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6461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643</Words>
  <Application>Microsoft Office PowerPoint</Application>
  <PresentationFormat>Vlastní</PresentationFormat>
  <Paragraphs>108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Pattern matching</vt:lpstr>
      <vt:lpstr>Pattern matching</vt:lpstr>
      <vt:lpstr>Pattern matching</vt:lpstr>
      <vt:lpstr>Brute-Force algorithm</vt:lpstr>
      <vt:lpstr>Boyer-Moorův algoritmus</vt:lpstr>
      <vt:lpstr>Boyer-Moorův algoritmus</vt:lpstr>
      <vt:lpstr>Knuth-Morris-Pratt (KMP) algoritmus</vt:lpstr>
      <vt:lpstr>Trie</vt:lpstr>
      <vt:lpstr>Trie</vt:lpstr>
      <vt:lpstr>Compressed trie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53</cp:revision>
  <dcterms:created xsi:type="dcterms:W3CDTF">2017-05-10T10:51:34Z</dcterms:created>
  <dcterms:modified xsi:type="dcterms:W3CDTF">2017-06-29T10:32:56Z</dcterms:modified>
</cp:coreProperties>
</file>