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Algorithm</a:t>
            </a:r>
            <a:r>
              <a:rPr lang="cs-CZ" dirty="0" smtClean="0"/>
              <a:t>, </a:t>
            </a:r>
            <a:r>
              <a:rPr lang="cs-CZ" dirty="0" smtClean="0"/>
              <a:t>ADT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Exact instructions or procedures to solve the task type</a:t>
            </a:r>
          </a:p>
          <a:p>
            <a:r>
              <a:rPr lang="en-US" dirty="0"/>
              <a:t>The theoretical principle of solving the problem (as opposed to precise </a:t>
            </a:r>
            <a:r>
              <a:rPr lang="cs-CZ" dirty="0" err="1" smtClean="0"/>
              <a:t>implementation</a:t>
            </a:r>
            <a:r>
              <a:rPr lang="en-US" dirty="0" smtClean="0"/>
              <a:t> </a:t>
            </a:r>
            <a:r>
              <a:rPr lang="en-US" dirty="0"/>
              <a:t>a particular programming language).</a:t>
            </a:r>
          </a:p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Finality </a:t>
            </a:r>
            <a:endParaRPr lang="cs-CZ" dirty="0" smtClean="0"/>
          </a:p>
          <a:p>
            <a:pPr lvl="1"/>
            <a:r>
              <a:rPr lang="en-US" dirty="0" smtClean="0"/>
              <a:t>Generalities</a:t>
            </a:r>
            <a:endParaRPr lang="en-US" dirty="0"/>
          </a:p>
          <a:p>
            <a:pPr lvl="1"/>
            <a:r>
              <a:rPr lang="en-US" dirty="0"/>
              <a:t>Determination</a:t>
            </a:r>
          </a:p>
          <a:p>
            <a:pPr lvl="1"/>
            <a:r>
              <a:rPr lang="en-US" dirty="0"/>
              <a:t>Output (</a:t>
            </a:r>
            <a:r>
              <a:rPr lang="en-US" dirty="0" err="1"/>
              <a:t>Resultativity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Elementarity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31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methods</a:t>
            </a:r>
          </a:p>
          <a:p>
            <a:pPr lvl="1"/>
            <a:r>
              <a:rPr lang="en-US" dirty="0"/>
              <a:t>Top down - Explain the progress of the solution to simpler operations until we reach elementary steps</a:t>
            </a:r>
          </a:p>
          <a:p>
            <a:pPr lvl="1"/>
            <a:r>
              <a:rPr lang="en-US" dirty="0"/>
              <a:t>Bottom up - from the elementary steps </a:t>
            </a:r>
            <a:r>
              <a:rPr lang="cs-CZ" dirty="0" err="1" smtClean="0"/>
              <a:t>we</a:t>
            </a:r>
            <a:r>
              <a:rPr lang="en-US" dirty="0" smtClean="0"/>
              <a:t> </a:t>
            </a:r>
            <a:r>
              <a:rPr lang="en-US" dirty="0" err="1" smtClean="0"/>
              <a:t>creat</a:t>
            </a:r>
            <a:r>
              <a:rPr lang="cs-CZ" dirty="0" smtClean="0"/>
              <a:t>e</a:t>
            </a:r>
            <a:r>
              <a:rPr lang="en-US" dirty="0" smtClean="0"/>
              <a:t> </a:t>
            </a:r>
            <a:r>
              <a:rPr lang="en-US" dirty="0"/>
              <a:t>resources that ultimately required to deal with the problem</a:t>
            </a:r>
          </a:p>
          <a:p>
            <a:pPr lvl="1"/>
            <a:r>
              <a:rPr lang="en-US" dirty="0"/>
              <a:t>The combination of both </a:t>
            </a:r>
            <a:r>
              <a:rPr lang="en-US" dirty="0" smtClean="0"/>
              <a:t>– </a:t>
            </a:r>
            <a:r>
              <a:rPr lang="cs-CZ" dirty="0" smtClean="0"/>
              <a:t>to </a:t>
            </a:r>
            <a:r>
              <a:rPr lang="cs-CZ" dirty="0" err="1" smtClean="0"/>
              <a:t>the</a:t>
            </a:r>
            <a:r>
              <a:rPr lang="cs-CZ" dirty="0" smtClean="0"/>
              <a:t> Top </a:t>
            </a:r>
            <a:r>
              <a:rPr lang="en-US" dirty="0" smtClean="0"/>
              <a:t>down approach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en-US" dirty="0" smtClean="0"/>
              <a:t> </a:t>
            </a:r>
            <a:r>
              <a:rPr lang="en-US" dirty="0"/>
              <a:t>will add "a partial step" bottom-up (use the library functions, high-level programming language or system programming ...)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391542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Design </a:t>
            </a:r>
            <a:r>
              <a:rPr lang="cs-CZ" dirty="0" err="1" smtClean="0"/>
              <a:t>methods</a:t>
            </a:r>
            <a:endParaRPr lang="cs-CZ" dirty="0" smtClean="0"/>
          </a:p>
          <a:p>
            <a:pPr lvl="1"/>
            <a:r>
              <a:rPr lang="en-US" dirty="0"/>
              <a:t>Divide and conquer - divides the problem into sub-tasks (to be independent), which is then solved, often implemented recursively or iteratively</a:t>
            </a:r>
          </a:p>
          <a:p>
            <a:pPr lvl="1"/>
            <a:r>
              <a:rPr lang="en-US" dirty="0"/>
              <a:t>Greedy algorithm - solving optimization problems, always chooses a local minimum in an attempt to find a global minimum</a:t>
            </a:r>
          </a:p>
          <a:p>
            <a:pPr lvl="1"/>
            <a:r>
              <a:rPr lang="en-US" dirty="0"/>
              <a:t>Dynamic programming - divides the problem into sub-tasks (may be dependent), which is then </a:t>
            </a:r>
            <a:r>
              <a:rPr lang="en-US" dirty="0" smtClean="0"/>
              <a:t>solved</a:t>
            </a:r>
            <a:endParaRPr lang="cs-CZ" dirty="0" smtClean="0"/>
          </a:p>
          <a:p>
            <a:pPr lvl="1"/>
            <a:r>
              <a:rPr lang="cs-CZ" dirty="0" smtClean="0"/>
              <a:t>B</a:t>
            </a:r>
            <a:r>
              <a:rPr lang="en-US" dirty="0" err="1" smtClean="0"/>
              <a:t>acktracking</a:t>
            </a:r>
            <a:r>
              <a:rPr lang="en-US" dirty="0" smtClean="0"/>
              <a:t> </a:t>
            </a:r>
            <a:r>
              <a:rPr lang="en-US" dirty="0"/>
              <a:t>- way of solving algorithmic problems based on a search of the state </a:t>
            </a:r>
            <a:r>
              <a:rPr lang="en-US" dirty="0" smtClean="0"/>
              <a:t>tree, improve</a:t>
            </a:r>
            <a:r>
              <a:rPr lang="cs-CZ" dirty="0" smtClean="0"/>
              <a:t>d</a:t>
            </a:r>
            <a:r>
              <a:rPr lang="en-US" dirty="0" smtClean="0"/>
              <a:t> </a:t>
            </a:r>
            <a:r>
              <a:rPr lang="en-US" dirty="0"/>
              <a:t>brute force </a:t>
            </a:r>
            <a:r>
              <a:rPr lang="en-US" dirty="0" smtClean="0"/>
              <a:t>search solution</a:t>
            </a:r>
            <a:r>
              <a:rPr lang="en-US" dirty="0"/>
              <a:t>, based on depth-first search of possible solutions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20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algorithms</a:t>
            </a:r>
          </a:p>
          <a:p>
            <a:pPr lvl="1"/>
            <a:r>
              <a:rPr lang="en-US" dirty="0"/>
              <a:t>Recursive algorithms - use (call) themselves.</a:t>
            </a:r>
          </a:p>
          <a:p>
            <a:pPr lvl="1"/>
            <a:r>
              <a:rPr lang="en-US" dirty="0"/>
              <a:t>Probabilistic (probabilistic) algorithms - make some decisions randomly or pseudo-randomly.</a:t>
            </a:r>
          </a:p>
          <a:p>
            <a:pPr lvl="1"/>
            <a:r>
              <a:rPr lang="en-US" dirty="0"/>
              <a:t>Parallel algorithms - split a job between multiple computers</a:t>
            </a:r>
          </a:p>
          <a:p>
            <a:pPr lvl="1"/>
            <a:r>
              <a:rPr lang="en-US" dirty="0"/>
              <a:t>Genetic algorithms - work on the basis of imitation of biological evolutionary processes</a:t>
            </a:r>
          </a:p>
          <a:p>
            <a:pPr lvl="1"/>
            <a:r>
              <a:rPr lang="en-US" dirty="0"/>
              <a:t>Heuristic algorithm - trying to find only some appropriate approximation; It is used in situations where available resources (</a:t>
            </a:r>
            <a:r>
              <a:rPr lang="en-US" dirty="0" err="1"/>
              <a:t>eg</a:t>
            </a:r>
            <a:r>
              <a:rPr lang="en-US" dirty="0"/>
              <a:t> time) are insufficient to use exact algorithms (or if no suitable exact algorithms are known at all).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64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ADT – </a:t>
            </a:r>
            <a:r>
              <a:rPr lang="cs-CZ" dirty="0" err="1" smtClean="0"/>
              <a:t>Abstract</a:t>
            </a:r>
            <a:r>
              <a:rPr lang="cs-CZ" dirty="0" smtClean="0"/>
              <a:t> data type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types that are independent of their own implementation</a:t>
            </a:r>
          </a:p>
          <a:p>
            <a:r>
              <a:rPr lang="en-US" dirty="0"/>
              <a:t>Goal - Simplify and clarify the program that performs operations with the given data type</a:t>
            </a:r>
          </a:p>
          <a:p>
            <a:r>
              <a:rPr lang="en-US" dirty="0"/>
              <a:t>All ADTs can be implemented using basic algorithmic operations (assignment, addition, multiplication, conditional jump, 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941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Generality of implementation - Once designed, ADT can be built-in and run smoothly in any program.</a:t>
            </a:r>
          </a:p>
          <a:p>
            <a:pPr lvl="1"/>
            <a:r>
              <a:rPr lang="en-US" dirty="0"/>
              <a:t>Exact description - The link between the implementation and the interface must be unambiguous and complete.</a:t>
            </a:r>
          </a:p>
          <a:p>
            <a:pPr lvl="1"/>
            <a:r>
              <a:rPr lang="en-US" dirty="0"/>
              <a:t>Simplicity - The user does not have to worry about internal implementation and administration of ADT in memory.</a:t>
            </a:r>
          </a:p>
          <a:p>
            <a:pPr lvl="1"/>
            <a:r>
              <a:rPr lang="en-US" dirty="0"/>
              <a:t>Encapsulation - The interface as a closed part, the user knows what ADT does, but not how it does</a:t>
            </a:r>
          </a:p>
          <a:p>
            <a:pPr lvl="1"/>
            <a:r>
              <a:rPr lang="en-US" dirty="0"/>
              <a:t>Integrity - The user can not interfere with the internal data structure</a:t>
            </a:r>
          </a:p>
          <a:p>
            <a:pPr lvl="1"/>
            <a:r>
              <a:rPr lang="en-US" dirty="0"/>
              <a:t>Modularity </a:t>
            </a:r>
            <a:endParaRPr lang="cs-CZ" dirty="0" smtClean="0"/>
          </a:p>
          <a:p>
            <a:r>
              <a:rPr lang="en-US" dirty="0" smtClean="0"/>
              <a:t>If </a:t>
            </a:r>
            <a:r>
              <a:rPr lang="en-US" dirty="0"/>
              <a:t>ADT is </a:t>
            </a:r>
            <a:r>
              <a:rPr lang="en-US" dirty="0" smtClean="0"/>
              <a:t>object-oriented programmed</a:t>
            </a:r>
            <a:r>
              <a:rPr lang="cs-CZ" dirty="0" smtClean="0"/>
              <a:t>,</a:t>
            </a:r>
            <a:r>
              <a:rPr lang="en-US" dirty="0" smtClean="0"/>
              <a:t> these </a:t>
            </a:r>
            <a:r>
              <a:rPr lang="en-US" dirty="0"/>
              <a:t>properties are usually met.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64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operations</a:t>
            </a:r>
          </a:p>
          <a:p>
            <a:pPr lvl="1"/>
            <a:r>
              <a:rPr lang="en-US" dirty="0"/>
              <a:t>Constructor - Creates a new ADT value, constructing a valid internal representation of the value based on the supplied parameters</a:t>
            </a:r>
          </a:p>
          <a:p>
            <a:pPr lvl="1"/>
            <a:r>
              <a:rPr lang="en-US" dirty="0"/>
              <a:t>Selector - is used to retrieve values that are components or attributes of a specific value of an abstract data type</a:t>
            </a:r>
          </a:p>
          <a:p>
            <a:pPr lvl="1"/>
            <a:r>
              <a:rPr lang="en-US" dirty="0"/>
              <a:t>Modifier - Changes the value of the data type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6959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2498</TotalTime>
  <Words>522</Words>
  <Application>Microsoft Office PowerPoint</Application>
  <PresentationFormat>Vlastní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Algorithm, ADT</vt:lpstr>
      <vt:lpstr>Algorithm</vt:lpstr>
      <vt:lpstr>Algorithm</vt:lpstr>
      <vt:lpstr>Algorithm</vt:lpstr>
      <vt:lpstr>Algorithm</vt:lpstr>
      <vt:lpstr>ADT – Abstract data type</vt:lpstr>
      <vt:lpstr>ADT</vt:lpstr>
      <vt:lpstr>ADT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50</cp:revision>
  <dcterms:created xsi:type="dcterms:W3CDTF">2017-05-10T10:51:34Z</dcterms:created>
  <dcterms:modified xsi:type="dcterms:W3CDTF">2017-06-29T08:18:38Z</dcterms:modified>
</cp:coreProperties>
</file>