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Algoritmy a datové struktury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předmětu opírající se o výstupy z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 úspěšném absolvování bude student schopen: </a:t>
            </a:r>
          </a:p>
          <a:p>
            <a:r>
              <a:rPr lang="cs-CZ" dirty="0" smtClean="0"/>
              <a:t>orientovat </a:t>
            </a:r>
            <a:r>
              <a:rPr lang="cs-CZ" dirty="0"/>
              <a:t>se v základních </a:t>
            </a:r>
            <a:r>
              <a:rPr lang="cs-CZ" dirty="0" smtClean="0"/>
              <a:t>termínech a problémech algoritmizace </a:t>
            </a:r>
            <a:endParaRPr lang="cs-CZ" dirty="0"/>
          </a:p>
          <a:p>
            <a:r>
              <a:rPr lang="cs-CZ" dirty="0" smtClean="0"/>
              <a:t>Navrhovat a analyzovat algoritmy</a:t>
            </a:r>
            <a:endParaRPr lang="cs-CZ" dirty="0"/>
          </a:p>
          <a:p>
            <a:r>
              <a:rPr lang="cs-CZ" dirty="0" smtClean="0"/>
              <a:t>Navrhovat a používat datové struktury</a:t>
            </a:r>
            <a:endParaRPr lang="cs-CZ" dirty="0"/>
          </a:p>
          <a:p>
            <a:r>
              <a:rPr lang="cs-CZ" dirty="0" smtClean="0"/>
              <a:t>aplikovat </a:t>
            </a:r>
            <a:r>
              <a:rPr lang="cs-CZ" dirty="0" smtClean="0"/>
              <a:t>algoritmy a datové struktury na různé problémy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Algoritmus</a:t>
            </a:r>
            <a:r>
              <a:rPr lang="cs-CZ" dirty="0"/>
              <a:t>, </a:t>
            </a:r>
            <a:r>
              <a:rPr lang="cs-CZ" dirty="0" err="1" smtClean="0"/>
              <a:t>adt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Analýza algoritmů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Zásobník, Fronta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Seznamy, Sekvence a vektory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Stromy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Hromada, Prioritní fronta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Slovníky, </a:t>
            </a:r>
            <a:r>
              <a:rPr lang="cs-CZ" dirty="0" err="1"/>
              <a:t>Hashovací</a:t>
            </a:r>
            <a:r>
              <a:rPr lang="cs-CZ" dirty="0"/>
              <a:t> </a:t>
            </a:r>
            <a:r>
              <a:rPr lang="cs-CZ" dirty="0" smtClean="0"/>
              <a:t>tabulky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Řadící algoritmy 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Řadící algoritmy II.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matching</a:t>
            </a:r>
            <a:r>
              <a:rPr lang="cs-CZ" dirty="0"/>
              <a:t>, </a:t>
            </a:r>
            <a:r>
              <a:rPr lang="cs-CZ" dirty="0" err="1" smtClean="0"/>
              <a:t>Trie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Teorie grafů – algoritmy pro grafy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Genetické algoritmy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935"/>
          </a:xfrm>
        </p:spPr>
        <p:txBody>
          <a:bodyPr/>
          <a:lstStyle/>
          <a:p>
            <a:pPr algn="ctr"/>
            <a:r>
              <a:rPr lang="cs-CZ" dirty="0"/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000" dirty="0" err="1" smtClean="0"/>
              <a:t>Wróblewski</a:t>
            </a:r>
            <a:r>
              <a:rPr lang="cs-CZ" sz="2000" dirty="0"/>
              <a:t>, P. </a:t>
            </a:r>
            <a:r>
              <a:rPr lang="cs-CZ" sz="2000" i="1" dirty="0"/>
              <a:t>Algoritmy</a:t>
            </a:r>
            <a:r>
              <a:rPr lang="cs-CZ" sz="2000" dirty="0"/>
              <a:t>. Praha: 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/>
              <a:t>Press</a:t>
            </a:r>
            <a:r>
              <a:rPr lang="cs-CZ" sz="2000" dirty="0"/>
              <a:t>, 2015. ISBN 9788025141267. </a:t>
            </a:r>
          </a:p>
          <a:p>
            <a:r>
              <a:rPr lang="cs-CZ" sz="2000" dirty="0" err="1" smtClean="0"/>
              <a:t>Sedgewick</a:t>
            </a:r>
            <a:r>
              <a:rPr lang="cs-CZ" sz="2000" dirty="0"/>
              <a:t>, R. </a:t>
            </a:r>
            <a:r>
              <a:rPr lang="cs-CZ" sz="2000" i="1" dirty="0"/>
              <a:t>Algoritmy v C#.</a:t>
            </a:r>
            <a:r>
              <a:rPr lang="cs-CZ" sz="2000" dirty="0"/>
              <a:t>. New York: </a:t>
            </a:r>
            <a:r>
              <a:rPr lang="cs-CZ" sz="2000" dirty="0" err="1"/>
              <a:t>Softpress</a:t>
            </a:r>
            <a:r>
              <a:rPr lang="cs-CZ" sz="2000" dirty="0"/>
              <a:t>, 2003. </a:t>
            </a:r>
          </a:p>
          <a:p>
            <a:r>
              <a:rPr lang="cs-CZ" sz="2000" dirty="0" smtClean="0"/>
              <a:t>Prokop</a:t>
            </a:r>
            <a:r>
              <a:rPr lang="cs-CZ" sz="2000" dirty="0"/>
              <a:t>, J. </a:t>
            </a:r>
            <a:r>
              <a:rPr lang="cs-CZ" sz="2000" i="1" dirty="0"/>
              <a:t>Algoritmy v jazyku C a C++</a:t>
            </a:r>
            <a:r>
              <a:rPr lang="cs-CZ" sz="2000" dirty="0"/>
              <a:t>. Praha: 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/>
              <a:t>Press</a:t>
            </a:r>
            <a:r>
              <a:rPr lang="cs-CZ" sz="2000" dirty="0"/>
              <a:t>, 2015. ISBN 978-80-247-5467-3. </a:t>
            </a:r>
          </a:p>
          <a:p>
            <a:r>
              <a:rPr lang="cs-CZ" sz="2000" dirty="0" err="1" smtClean="0"/>
              <a:t>Sedgewick</a:t>
            </a:r>
            <a:r>
              <a:rPr lang="cs-CZ" sz="2000" dirty="0"/>
              <a:t>, R. </a:t>
            </a:r>
            <a:r>
              <a:rPr lang="cs-CZ" sz="2000" i="1" dirty="0" err="1"/>
              <a:t>Algorithms</a:t>
            </a:r>
            <a:r>
              <a:rPr lang="cs-CZ" sz="2000" i="1" dirty="0"/>
              <a:t> in Java.</a:t>
            </a:r>
            <a:r>
              <a:rPr lang="cs-CZ" sz="2000" dirty="0"/>
              <a:t>. New York: </a:t>
            </a:r>
            <a:r>
              <a:rPr lang="cs-CZ" sz="2000" dirty="0" err="1"/>
              <a:t>Addison</a:t>
            </a:r>
            <a:r>
              <a:rPr lang="cs-CZ" sz="2000" dirty="0"/>
              <a:t> </a:t>
            </a:r>
            <a:r>
              <a:rPr lang="cs-CZ" sz="2000" dirty="0" err="1"/>
              <a:t>Wesley</a:t>
            </a:r>
            <a:r>
              <a:rPr lang="cs-CZ" sz="2000" dirty="0"/>
              <a:t>, 1999. </a:t>
            </a:r>
          </a:p>
          <a:p>
            <a:r>
              <a:rPr lang="cs-CZ" sz="2000" dirty="0" smtClean="0"/>
              <a:t>MCMILLAN</a:t>
            </a:r>
            <a:r>
              <a:rPr lang="cs-CZ" sz="2000" dirty="0"/>
              <a:t>, M. </a:t>
            </a:r>
            <a:r>
              <a:rPr lang="cs-CZ" sz="2000" i="1" dirty="0"/>
              <a:t>Data </a:t>
            </a:r>
            <a:r>
              <a:rPr lang="cs-CZ" sz="2000" i="1" dirty="0" err="1"/>
              <a:t>Structures</a:t>
            </a:r>
            <a:r>
              <a:rPr lang="cs-CZ" sz="2000" i="1" dirty="0"/>
              <a:t> and </a:t>
            </a:r>
            <a:r>
              <a:rPr lang="cs-CZ" sz="2000" i="1" dirty="0" err="1"/>
              <a:t>Algorithms</a:t>
            </a:r>
            <a:r>
              <a:rPr lang="cs-CZ" sz="2000" i="1" dirty="0"/>
              <a:t> </a:t>
            </a:r>
            <a:r>
              <a:rPr lang="cs-CZ" sz="2000" i="1" dirty="0" err="1"/>
              <a:t>Using</a:t>
            </a:r>
            <a:r>
              <a:rPr lang="cs-CZ" sz="2000" i="1" dirty="0"/>
              <a:t> C#. New York: Cambridge University </a:t>
            </a:r>
            <a:r>
              <a:rPr lang="cs-CZ" sz="2000" i="1" dirty="0" err="1"/>
              <a:t>Press</a:t>
            </a:r>
            <a:r>
              <a:rPr lang="cs-CZ" sz="2000" i="1" dirty="0"/>
              <a:t>, 2007.</a:t>
            </a:r>
            <a:r>
              <a:rPr lang="cs-CZ" sz="2000" dirty="0"/>
              <a:t>. Cambridge: University </a:t>
            </a:r>
            <a:r>
              <a:rPr lang="cs-CZ" sz="2000" dirty="0" err="1"/>
              <a:t>Press</a:t>
            </a:r>
            <a:r>
              <a:rPr lang="cs-CZ" sz="2000" dirty="0"/>
              <a:t>, 2007. ISBN 0-521-54765-2. </a:t>
            </a:r>
          </a:p>
          <a:p>
            <a:r>
              <a:rPr lang="cs-CZ" sz="2000" dirty="0" smtClean="0"/>
              <a:t>Preiss</a:t>
            </a:r>
            <a:r>
              <a:rPr lang="cs-CZ" sz="2000" dirty="0"/>
              <a:t>, B. R. </a:t>
            </a:r>
            <a:r>
              <a:rPr lang="cs-CZ" sz="2000" i="1" dirty="0"/>
              <a:t>Data </a:t>
            </a:r>
            <a:r>
              <a:rPr lang="cs-CZ" sz="2000" i="1" dirty="0" err="1"/>
              <a:t>Structures</a:t>
            </a:r>
            <a:r>
              <a:rPr lang="cs-CZ" sz="2000" i="1" dirty="0"/>
              <a:t> and </a:t>
            </a:r>
            <a:r>
              <a:rPr lang="cs-CZ" sz="2000" i="1" dirty="0" err="1"/>
              <a:t>Algorithms</a:t>
            </a:r>
            <a:r>
              <a:rPr lang="cs-CZ" sz="2000" i="1" dirty="0"/>
              <a:t> </a:t>
            </a:r>
            <a:r>
              <a:rPr lang="cs-CZ" sz="2000" i="1" dirty="0" err="1"/>
              <a:t>whit</a:t>
            </a:r>
            <a:r>
              <a:rPr lang="cs-CZ" sz="2000" i="1" dirty="0"/>
              <a:t> </a:t>
            </a:r>
            <a:r>
              <a:rPr lang="cs-CZ" sz="2000" i="1" dirty="0" err="1"/>
              <a:t>Object-Oriented</a:t>
            </a:r>
            <a:r>
              <a:rPr lang="cs-CZ" sz="2000" i="1" dirty="0"/>
              <a:t> Design </a:t>
            </a:r>
            <a:r>
              <a:rPr lang="cs-CZ" sz="2000" i="1" dirty="0" err="1"/>
              <a:t>Patterns</a:t>
            </a:r>
            <a:r>
              <a:rPr lang="cs-CZ" sz="2000" i="1" dirty="0"/>
              <a:t> in Java</a:t>
            </a:r>
            <a:r>
              <a:rPr lang="cs-CZ" sz="2000" dirty="0"/>
              <a:t>. New York: John </a:t>
            </a:r>
            <a:r>
              <a:rPr lang="cs-CZ" sz="2000" dirty="0" err="1"/>
              <a:t>Wiley</a:t>
            </a:r>
            <a:r>
              <a:rPr lang="cs-CZ" sz="2000" dirty="0"/>
              <a:t> &amp; </a:t>
            </a:r>
            <a:r>
              <a:rPr lang="cs-CZ" sz="2000" dirty="0" err="1"/>
              <a:t>Sons</a:t>
            </a:r>
            <a:r>
              <a:rPr lang="cs-CZ" sz="2000" dirty="0"/>
              <a:t>, 2000. ISBN 0-471-34613-6. </a:t>
            </a:r>
          </a:p>
          <a:p>
            <a:r>
              <a:rPr lang="cs-CZ" sz="2000" dirty="0" smtClean="0"/>
              <a:t>CORMEN</a:t>
            </a:r>
            <a:r>
              <a:rPr lang="cs-CZ" sz="2000" dirty="0"/>
              <a:t>, T. H., LEISERSON, CH. E. RIVEST, R. R. </a:t>
            </a:r>
            <a:r>
              <a:rPr lang="cs-CZ" sz="2000" i="1" dirty="0" err="1"/>
              <a:t>Introduction</a:t>
            </a:r>
            <a:r>
              <a:rPr lang="cs-CZ" sz="2000" i="1" dirty="0"/>
              <a:t> to </a:t>
            </a:r>
            <a:r>
              <a:rPr lang="cs-CZ" sz="2000" i="1" dirty="0" err="1"/>
              <a:t>Algorithms</a:t>
            </a:r>
            <a:r>
              <a:rPr lang="cs-CZ" sz="2000" i="1" dirty="0"/>
              <a:t>.</a:t>
            </a:r>
            <a:r>
              <a:rPr lang="cs-CZ" sz="2000" dirty="0"/>
              <a:t>. Cambridge : MIT </a:t>
            </a:r>
            <a:r>
              <a:rPr lang="cs-CZ" sz="2000" dirty="0" err="1"/>
              <a:t>Press</a:t>
            </a:r>
            <a:r>
              <a:rPr lang="cs-CZ" sz="2000" dirty="0"/>
              <a:t>, 2002. ISBN 0-262-03293-7. </a:t>
            </a:r>
            <a:endParaRPr lang="cs-CZ" sz="2000" dirty="0" smtClean="0"/>
          </a:p>
          <a:p>
            <a:r>
              <a:rPr lang="cs-CZ" sz="2000" dirty="0" err="1" smtClean="0"/>
              <a:t>Wirth</a:t>
            </a:r>
            <a:r>
              <a:rPr lang="cs-CZ" sz="2000" dirty="0"/>
              <a:t>, N. </a:t>
            </a:r>
            <a:r>
              <a:rPr lang="cs-CZ" sz="2000" i="1" dirty="0"/>
              <a:t>Algoritmy a </a:t>
            </a:r>
            <a:r>
              <a:rPr lang="cs-CZ" sz="2000" i="1" dirty="0" err="1"/>
              <a:t>štruktúry</a:t>
            </a:r>
            <a:r>
              <a:rPr lang="cs-CZ" sz="2000" i="1" dirty="0"/>
              <a:t> </a:t>
            </a:r>
            <a:r>
              <a:rPr lang="cs-CZ" sz="2000" i="1" dirty="0" err="1"/>
              <a:t>údajov</a:t>
            </a:r>
            <a:r>
              <a:rPr lang="cs-CZ" sz="2000" i="1" dirty="0"/>
              <a:t>.</a:t>
            </a:r>
            <a:r>
              <a:rPr lang="cs-CZ" sz="2000" dirty="0"/>
              <a:t>. Bratislava: Alfa, 1989. </a:t>
            </a:r>
            <a:endParaRPr lang="cs-CZ" sz="2000" dirty="0" smtClean="0"/>
          </a:p>
          <a:p>
            <a:r>
              <a:rPr lang="cs-CZ" sz="2000" dirty="0" err="1" smtClean="0"/>
              <a:t>Edmonds</a:t>
            </a:r>
            <a:r>
              <a:rPr lang="cs-CZ" sz="2000" dirty="0"/>
              <a:t>, J. </a:t>
            </a:r>
            <a:r>
              <a:rPr lang="cs-CZ" sz="2000" i="1" dirty="0" err="1"/>
              <a:t>How</a:t>
            </a:r>
            <a:r>
              <a:rPr lang="cs-CZ" sz="2000" i="1" dirty="0"/>
              <a:t> to </a:t>
            </a:r>
            <a:r>
              <a:rPr lang="cs-CZ" sz="2000" i="1" dirty="0" err="1"/>
              <a:t>Think</a:t>
            </a:r>
            <a:r>
              <a:rPr lang="cs-CZ" sz="2000" i="1" dirty="0"/>
              <a:t> </a:t>
            </a:r>
            <a:r>
              <a:rPr lang="cs-CZ" sz="2000" i="1" dirty="0" err="1"/>
              <a:t>about</a:t>
            </a:r>
            <a:r>
              <a:rPr lang="cs-CZ" sz="2000" i="1" dirty="0"/>
              <a:t> </a:t>
            </a:r>
            <a:r>
              <a:rPr lang="cs-CZ" sz="2000" i="1" dirty="0" err="1"/>
              <a:t>Algorithms</a:t>
            </a:r>
            <a:r>
              <a:rPr lang="cs-CZ" sz="2000" i="1" dirty="0"/>
              <a:t>.</a:t>
            </a:r>
            <a:r>
              <a:rPr lang="cs-CZ" sz="2000" dirty="0"/>
              <a:t>. Cambridge: University </a:t>
            </a:r>
            <a:r>
              <a:rPr lang="cs-CZ" sz="2000" dirty="0" err="1"/>
              <a:t>Press</a:t>
            </a:r>
            <a:r>
              <a:rPr lang="cs-CZ" sz="2000" dirty="0"/>
              <a:t>, 2008.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113</Words>
  <Application>Microsoft Office PowerPoint</Application>
  <PresentationFormat>Vlastní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Algoritmy a datové struktury</vt:lpstr>
      <vt:lpstr>Cíle předmětu opírající se o výstupy z učení</vt:lpstr>
      <vt:lpstr>Osnova </vt:lpstr>
      <vt:lpstr>Literatura 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14</cp:revision>
  <dcterms:created xsi:type="dcterms:W3CDTF">2017-05-10T10:51:34Z</dcterms:created>
  <dcterms:modified xsi:type="dcterms:W3CDTF">2017-06-29T07:54:42Z</dcterms:modified>
</cp:coreProperties>
</file>