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Řadící algoritmy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Řadící algoritmy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Seřazení daného souboru dat do specifického pořadí (abecedně, podle čísel)</a:t>
            </a:r>
          </a:p>
          <a:p>
            <a:r>
              <a:rPr lang="cs-CZ" dirty="0" smtClean="0"/>
              <a:t>Dvojice klíč-hodnota – řadí se podle klíče, na hodnotu není brán zřetel</a:t>
            </a:r>
          </a:p>
          <a:p>
            <a:r>
              <a:rPr lang="cs-CZ" dirty="0" smtClean="0"/>
              <a:t>Rozdělení</a:t>
            </a:r>
          </a:p>
          <a:p>
            <a:pPr lvl="1"/>
            <a:r>
              <a:rPr lang="cs-CZ" dirty="0" smtClean="0"/>
              <a:t>Stabilní vs. nestabilní – zachovává pořadí položek se stejným klíčem</a:t>
            </a:r>
          </a:p>
          <a:p>
            <a:pPr lvl="1"/>
            <a:r>
              <a:rPr lang="cs-CZ" dirty="0" smtClean="0"/>
              <a:t>Podle typu řazení</a:t>
            </a:r>
          </a:p>
          <a:p>
            <a:pPr lvl="2"/>
            <a:r>
              <a:rPr lang="cs-CZ" dirty="0" smtClean="0"/>
              <a:t>Výběrem</a:t>
            </a:r>
          </a:p>
          <a:p>
            <a:pPr lvl="2"/>
            <a:r>
              <a:rPr lang="cs-CZ" dirty="0" smtClean="0"/>
              <a:t>Vkládáním</a:t>
            </a:r>
          </a:p>
          <a:p>
            <a:pPr lvl="2"/>
            <a:r>
              <a:rPr lang="cs-CZ" dirty="0" smtClean="0"/>
              <a:t>Záměnou</a:t>
            </a:r>
          </a:p>
          <a:p>
            <a:pPr lvl="2"/>
            <a:r>
              <a:rPr lang="cs-CZ" dirty="0" smtClean="0"/>
              <a:t>Slučováním</a:t>
            </a:r>
          </a:p>
        </p:txBody>
      </p:sp>
    </p:spTree>
    <p:extLst>
      <p:ext uri="{BB962C8B-B14F-4D97-AF65-F5344CB8AC3E}">
        <p14:creationId xmlns:p14="http://schemas.microsoft.com/office/powerpoint/2010/main" val="18363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Řadící algoritmy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Nejznámější algoritmy</a:t>
            </a:r>
          </a:p>
          <a:p>
            <a:pPr lvl="1"/>
            <a:r>
              <a:rPr lang="cs-CZ" dirty="0" err="1" smtClean="0"/>
              <a:t>Buble</a:t>
            </a:r>
            <a:r>
              <a:rPr lang="cs-CZ" dirty="0" smtClean="0"/>
              <a:t> sort	Bublinkové řazení</a:t>
            </a:r>
          </a:p>
          <a:p>
            <a:pPr lvl="1"/>
            <a:r>
              <a:rPr lang="cs-CZ" dirty="0" err="1" smtClean="0"/>
              <a:t>Heap</a:t>
            </a:r>
            <a:r>
              <a:rPr lang="cs-CZ" dirty="0" smtClean="0"/>
              <a:t> sort	Řazení haldou</a:t>
            </a:r>
          </a:p>
          <a:p>
            <a:pPr lvl="1"/>
            <a:r>
              <a:rPr lang="cs-CZ" dirty="0" err="1" smtClean="0"/>
              <a:t>Insertion</a:t>
            </a:r>
            <a:r>
              <a:rPr lang="cs-CZ" dirty="0" smtClean="0"/>
              <a:t> sort	Řazení vkládáním</a:t>
            </a:r>
          </a:p>
          <a:p>
            <a:pPr lvl="1"/>
            <a:r>
              <a:rPr lang="cs-CZ" dirty="0" err="1"/>
              <a:t>Merge</a:t>
            </a:r>
            <a:r>
              <a:rPr lang="cs-CZ" dirty="0"/>
              <a:t> </a:t>
            </a:r>
            <a:r>
              <a:rPr lang="cs-CZ" dirty="0" smtClean="0"/>
              <a:t>sort	Řazení slučováním</a:t>
            </a:r>
            <a:endParaRPr lang="cs-CZ" dirty="0"/>
          </a:p>
          <a:p>
            <a:pPr lvl="1"/>
            <a:r>
              <a:rPr lang="cs-CZ" dirty="0" err="1" smtClean="0"/>
              <a:t>Quicksort</a:t>
            </a:r>
            <a:r>
              <a:rPr lang="cs-CZ" dirty="0" smtClean="0"/>
              <a:t>	Rychlé řazení</a:t>
            </a:r>
          </a:p>
          <a:p>
            <a:pPr lvl="1"/>
            <a:r>
              <a:rPr lang="cs-CZ" dirty="0" err="1" smtClean="0"/>
              <a:t>Selection</a:t>
            </a:r>
            <a:r>
              <a:rPr lang="cs-CZ" dirty="0" smtClean="0"/>
              <a:t> sort	Řazení výběrem</a:t>
            </a:r>
          </a:p>
          <a:p>
            <a:r>
              <a:rPr lang="cs-CZ" dirty="0" smtClean="0"/>
              <a:t>Další algoritmy založené na jiném principu</a:t>
            </a:r>
          </a:p>
          <a:p>
            <a:pPr lvl="1"/>
            <a:r>
              <a:rPr lang="cs-CZ" dirty="0" err="1" smtClean="0"/>
              <a:t>Bucket</a:t>
            </a:r>
            <a:r>
              <a:rPr lang="cs-CZ" dirty="0" smtClean="0"/>
              <a:t> sort	Přihrádkové řazení</a:t>
            </a:r>
          </a:p>
          <a:p>
            <a:pPr lvl="1"/>
            <a:r>
              <a:rPr lang="cs-CZ" dirty="0" smtClean="0"/>
              <a:t>Radix sort	Třídění podle základu</a:t>
            </a:r>
          </a:p>
          <a:p>
            <a:pPr lvl="1"/>
            <a:r>
              <a:rPr lang="cs-CZ" dirty="0" err="1" smtClean="0"/>
              <a:t>Counting</a:t>
            </a:r>
            <a:r>
              <a:rPr lang="cs-CZ" dirty="0" smtClean="0"/>
              <a:t> sort	Řazení počítáním četnosti</a:t>
            </a:r>
          </a:p>
        </p:txBody>
      </p:sp>
    </p:spTree>
    <p:extLst>
      <p:ext uri="{BB962C8B-B14F-4D97-AF65-F5344CB8AC3E}">
        <p14:creationId xmlns:p14="http://schemas.microsoft.com/office/powerpoint/2010/main" val="39581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Bubble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Implementačně jednoduchý algoritmus</a:t>
            </a:r>
          </a:p>
          <a:p>
            <a:r>
              <a:rPr lang="cs-CZ" dirty="0" smtClean="0"/>
              <a:t>Opakovaně prochází seznam a porovnává dva sousední prvky</a:t>
            </a:r>
          </a:p>
          <a:p>
            <a:r>
              <a:rPr lang="cs-CZ" dirty="0" smtClean="0"/>
              <a:t>Univerzální, pracuje lokálně (nepotřebuje dodatečnou paměť)</a:t>
            </a:r>
          </a:p>
          <a:p>
            <a:r>
              <a:rPr lang="cs-CZ" dirty="0" smtClean="0"/>
              <a:t>Prvky s nejvyšší hodnotou probublávají na konec seznamu</a:t>
            </a:r>
          </a:p>
        </p:txBody>
      </p:sp>
    </p:spTree>
    <p:extLst>
      <p:ext uri="{BB962C8B-B14F-4D97-AF65-F5344CB8AC3E}">
        <p14:creationId xmlns:p14="http://schemas.microsoft.com/office/powerpoint/2010/main" val="13760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Bubble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Algoritmus:</a:t>
            </a:r>
          </a:p>
          <a:p>
            <a:pPr marL="0" indent="0">
              <a:buNone/>
            </a:pPr>
            <a:r>
              <a:rPr lang="cs-CZ" dirty="0"/>
              <a:t>	opakuj</a:t>
            </a:r>
          </a:p>
          <a:p>
            <a:pPr marL="0" indent="0">
              <a:buNone/>
            </a:pPr>
            <a:r>
              <a:rPr lang="cs-CZ" dirty="0"/>
              <a:t>		bylo seřazeno := ano;</a:t>
            </a:r>
          </a:p>
          <a:p>
            <a:pPr marL="0" indent="0">
              <a:buNone/>
            </a:pPr>
            <a:r>
              <a:rPr lang="cs-CZ" dirty="0"/>
              <a:t>		pro i od 1 do (počet prvků - 1) opakuj:</a:t>
            </a:r>
          </a:p>
          <a:p>
            <a:pPr marL="0" indent="0">
              <a:buNone/>
            </a:pPr>
            <a:r>
              <a:rPr lang="cs-CZ" dirty="0"/>
              <a:t>        			pokud seznam[i] &gt; seznam[i + 1]</a:t>
            </a:r>
          </a:p>
          <a:p>
            <a:pPr marL="0" indent="0">
              <a:buNone/>
            </a:pPr>
            <a:r>
              <a:rPr lang="cs-CZ" dirty="0"/>
              <a:t>           				zaměň(seznam[i], seznam[i + 1])</a:t>
            </a:r>
          </a:p>
          <a:p>
            <a:pPr marL="0" indent="0">
              <a:buNone/>
            </a:pPr>
            <a:r>
              <a:rPr lang="cs-CZ" dirty="0"/>
              <a:t>            				bylo seřazeno := ne;</a:t>
            </a:r>
          </a:p>
          <a:p>
            <a:pPr marL="0" indent="0">
              <a:buNone/>
            </a:pPr>
            <a:r>
              <a:rPr lang="cs-CZ" dirty="0"/>
              <a:t>	dokud není bylo seřazeno == ano;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3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Heap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z nejlepších obecných algoritmů založených na porovnávání prvků</a:t>
            </a:r>
          </a:p>
          <a:p>
            <a:r>
              <a:rPr lang="cs-CZ" dirty="0" smtClean="0"/>
              <a:t>Není stabilní</a:t>
            </a:r>
          </a:p>
          <a:p>
            <a:r>
              <a:rPr lang="cs-CZ" dirty="0" smtClean="0"/>
              <a:t>Využívá datovou strukturu halda a její vlastnosti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9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Heap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Postup:</a:t>
            </a:r>
          </a:p>
          <a:p>
            <a:pPr lvl="1"/>
            <a:r>
              <a:rPr lang="cs-CZ" dirty="0" smtClean="0"/>
              <a:t>Vytvoření hlady z pole</a:t>
            </a:r>
          </a:p>
          <a:p>
            <a:pPr lvl="1"/>
            <a:r>
              <a:rPr lang="cs-CZ" dirty="0" smtClean="0"/>
              <a:t>Nejmenší prvek je kořenem – umístíme na první místo v poli a kořen odebereme</a:t>
            </a:r>
          </a:p>
          <a:p>
            <a:pPr lvl="1"/>
            <a:r>
              <a:rPr lang="cs-CZ" dirty="0" err="1" smtClean="0"/>
              <a:t>downheap</a:t>
            </a:r>
            <a:r>
              <a:rPr lang="cs-CZ" dirty="0" smtClean="0"/>
              <a:t>() – obnovení haldy podle pravidel</a:t>
            </a:r>
          </a:p>
          <a:p>
            <a:pPr lvl="1"/>
            <a:r>
              <a:rPr lang="cs-CZ" dirty="0" smtClean="0"/>
              <a:t>Opakujeme odebírání kořene a obnovení haldy, dokud halda není prázdná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Insertion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Jednoduchá implementace</a:t>
            </a:r>
          </a:p>
          <a:p>
            <a:r>
              <a:rPr lang="cs-CZ" dirty="0" smtClean="0"/>
              <a:t>Efektivní na malých množinách</a:t>
            </a:r>
          </a:p>
          <a:p>
            <a:r>
              <a:rPr lang="cs-CZ" dirty="0" smtClean="0"/>
              <a:t>Efektivní na částečně seřazených množinách</a:t>
            </a:r>
          </a:p>
          <a:p>
            <a:r>
              <a:rPr lang="cs-CZ" dirty="0" smtClean="0"/>
              <a:t>Stabilní</a:t>
            </a:r>
          </a:p>
          <a:p>
            <a:r>
              <a:rPr lang="cs-CZ" dirty="0" smtClean="0"/>
              <a:t>Dokáže řadit data tak, jak přicházejí na vstup</a:t>
            </a:r>
          </a:p>
          <a:p>
            <a:r>
              <a:rPr lang="cs-CZ" dirty="0" smtClean="0"/>
              <a:t>Postup: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Posloupnost </a:t>
            </a:r>
            <a:r>
              <a:rPr lang="cs-CZ" dirty="0"/>
              <a:t>rozdělíme na seřazenou a neseřazenou tak, že seřazená obsahuje první prvek posloupnosti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 neseřazené části vybereme první prvek a zařadíme jej na správné místo v seřazené posloupnosti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Prvky v seřazené posloupnosti posuneme o jednu pozici doprava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Seřazenou část zvětšíme o jeden prvek. Naopak neseřazenou část o jeden prvek zleva zmenšíme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Kroky 2–5 aplikujeme až do úplného seřazení neseřazené části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Insertion</a:t>
            </a:r>
            <a:r>
              <a:rPr lang="cs-CZ" dirty="0" smtClean="0"/>
              <a:t> sort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Algoritmus:</a:t>
            </a:r>
          </a:p>
          <a:p>
            <a:pPr marL="0" indent="0">
              <a:buNone/>
            </a:pPr>
            <a:r>
              <a:rPr lang="cs-CZ" dirty="0" err="1"/>
              <a:t>insertionSort</a:t>
            </a:r>
            <a:r>
              <a:rPr lang="cs-CZ" dirty="0"/>
              <a:t>(A)</a:t>
            </a:r>
          </a:p>
          <a:p>
            <a:pPr marL="0" indent="0">
              <a:buNone/>
            </a:pPr>
            <a:r>
              <a:rPr lang="cs-CZ" dirty="0" smtClean="0"/>
              <a:t>	pro </a:t>
            </a:r>
            <a:r>
              <a:rPr lang="cs-CZ" dirty="0"/>
              <a:t>i od 1 do počtu prvků opakuj:</a:t>
            </a:r>
          </a:p>
          <a:p>
            <a:pPr marL="0" indent="0">
              <a:buNone/>
            </a:pPr>
            <a:r>
              <a:rPr lang="cs-CZ" dirty="0" smtClean="0"/>
              <a:t>		hodnota </a:t>
            </a:r>
            <a:r>
              <a:rPr lang="cs-CZ" dirty="0"/>
              <a:t>= A[i];</a:t>
            </a:r>
          </a:p>
          <a:p>
            <a:pPr marL="0" indent="0">
              <a:buNone/>
            </a:pPr>
            <a:r>
              <a:rPr lang="cs-CZ" dirty="0" smtClean="0"/>
              <a:t>		j </a:t>
            </a:r>
            <a:r>
              <a:rPr lang="cs-CZ" dirty="0"/>
              <a:t>= i-1;</a:t>
            </a:r>
          </a:p>
          <a:p>
            <a:pPr marL="0" indent="0">
              <a:buNone/>
            </a:pPr>
            <a:r>
              <a:rPr lang="cs-CZ" dirty="0" smtClean="0"/>
              <a:t>		pokud </a:t>
            </a:r>
            <a:r>
              <a:rPr lang="cs-CZ" dirty="0"/>
              <a:t>j &gt;= 0 a zároveň A[j] &gt; hodnota opakuj:</a:t>
            </a:r>
          </a:p>
          <a:p>
            <a:pPr marL="0" indent="0">
              <a:buNone/>
            </a:pPr>
            <a:r>
              <a:rPr lang="cs-CZ" dirty="0" smtClean="0"/>
              <a:t>			A[j+1</a:t>
            </a:r>
            <a:r>
              <a:rPr lang="cs-CZ" dirty="0"/>
              <a:t>] = A[j];</a:t>
            </a:r>
          </a:p>
          <a:p>
            <a:pPr marL="0" indent="0">
              <a:buNone/>
            </a:pPr>
            <a:r>
              <a:rPr lang="cs-CZ" dirty="0" smtClean="0"/>
              <a:t>			A[j</a:t>
            </a:r>
            <a:r>
              <a:rPr lang="cs-CZ" dirty="0"/>
              <a:t>] = hodnota;</a:t>
            </a:r>
          </a:p>
          <a:p>
            <a:pPr marL="0" indent="0">
              <a:buNone/>
            </a:pPr>
            <a:r>
              <a:rPr lang="cs-CZ" dirty="0" smtClean="0"/>
              <a:t>			j-</a:t>
            </a:r>
            <a:r>
              <a:rPr lang="cs-CZ" dirty="0"/>
              <a:t>-;</a:t>
            </a:r>
          </a:p>
        </p:txBody>
      </p:sp>
    </p:spTree>
    <p:extLst>
      <p:ext uri="{BB962C8B-B14F-4D97-AF65-F5344CB8AC3E}">
        <p14:creationId xmlns:p14="http://schemas.microsoft.com/office/powerpoint/2010/main" val="80310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265</Words>
  <Application>Microsoft Office PowerPoint</Application>
  <PresentationFormat>Vlastní</PresentationFormat>
  <Paragraphs>70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Řadící algoritmy I.</vt:lpstr>
      <vt:lpstr>Řadící algoritmy</vt:lpstr>
      <vt:lpstr>Řadící algoritmy</vt:lpstr>
      <vt:lpstr>Bubble sort</vt:lpstr>
      <vt:lpstr>Bubble sort</vt:lpstr>
      <vt:lpstr>Heap sort</vt:lpstr>
      <vt:lpstr>Heap sort</vt:lpstr>
      <vt:lpstr>Insertion sort</vt:lpstr>
      <vt:lpstr>Insertion sort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50</cp:revision>
  <dcterms:created xsi:type="dcterms:W3CDTF">2017-05-10T10:51:34Z</dcterms:created>
  <dcterms:modified xsi:type="dcterms:W3CDTF">2017-06-28T09:19:12Z</dcterms:modified>
</cp:coreProperties>
</file>