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68" r:id="rId7"/>
    <p:sldId id="278" r:id="rId8"/>
    <p:sldId id="276" r:id="rId9"/>
    <p:sldId id="267" r:id="rId10"/>
    <p:sldId id="279" r:id="rId11"/>
    <p:sldId id="280" r:id="rId12"/>
    <p:sldId id="272" r:id="rId13"/>
    <p:sldId id="273" r:id="rId14"/>
    <p:sldId id="262" r:id="rId15"/>
    <p:sldId id="281" r:id="rId16"/>
    <p:sldId id="258" r:id="rId17"/>
    <p:sldId id="282" r:id="rId18"/>
    <p:sldId id="271" r:id="rId19"/>
    <p:sldId id="28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k Martin" userId="b5cd5e77-b8d3-4211-a1cf-d9ba8c2662e5" providerId="ADAL" clId="{8E7655C2-4420-4FC9-A304-BA136F70357D}"/>
    <pc:docChg chg="modSld">
      <pc:chgData name="Michek Martin" userId="b5cd5e77-b8d3-4211-a1cf-d9ba8c2662e5" providerId="ADAL" clId="{8E7655C2-4420-4FC9-A304-BA136F70357D}" dt="2022-09-06T17:58:07.899" v="7" actId="20577"/>
      <pc:docMkLst>
        <pc:docMk/>
      </pc:docMkLst>
      <pc:sldChg chg="modSp mod">
        <pc:chgData name="Michek Martin" userId="b5cd5e77-b8d3-4211-a1cf-d9ba8c2662e5" providerId="ADAL" clId="{8E7655C2-4420-4FC9-A304-BA136F70357D}" dt="2022-09-06T17:58:07.899" v="7" actId="20577"/>
        <pc:sldMkLst>
          <pc:docMk/>
          <pc:sldMk cId="289630765" sldId="256"/>
        </pc:sldMkLst>
        <pc:spChg chg="mod">
          <ac:chgData name="Michek Martin" userId="b5cd5e77-b8d3-4211-a1cf-d9ba8c2662e5" providerId="ADAL" clId="{8E7655C2-4420-4FC9-A304-BA136F70357D}" dt="2022-09-06T17:58:07.899" v="7" actId="20577"/>
          <ac:spMkLst>
            <pc:docMk/>
            <pc:sldMk cId="289630765" sldId="256"/>
            <ac:spMk id="3" creationId="{FD240C68-9391-4753-A704-46DE1A55A1B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58910-C0B8-4813-A1BB-71A19C332E0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3A27AD-07A2-4196-96E2-774CC76CA7AD}">
      <dgm:prSet phldrT="[Text]"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0C6F0444-F393-42F7-8BC0-55EAAD7577AA}" type="parTrans" cxnId="{DD82954C-7D9B-48A0-87B2-C9D1B2CEB676}">
      <dgm:prSet/>
      <dgm:spPr/>
      <dgm:t>
        <a:bodyPr/>
        <a:lstStyle/>
        <a:p>
          <a:endParaRPr lang="cs-CZ"/>
        </a:p>
      </dgm:t>
    </dgm:pt>
    <dgm:pt modelId="{F22F245E-6E9B-45F7-AB89-700D365B8AAD}" type="sibTrans" cxnId="{DD82954C-7D9B-48A0-87B2-C9D1B2CEB676}">
      <dgm:prSet/>
      <dgm:spPr/>
      <dgm:t>
        <a:bodyPr/>
        <a:lstStyle/>
        <a:p>
          <a:endParaRPr lang="cs-CZ"/>
        </a:p>
      </dgm:t>
    </dgm:pt>
    <dgm:pt modelId="{22584D9C-228D-458C-87A8-1468E5CC39FC}">
      <dgm:prSet phldrT="[Text]"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/>
          </a:pPr>
          <a:r>
            <a:rPr lang="cs-CZ" dirty="0"/>
            <a:t> Vytvořit datovou základnu pro analýzu</a:t>
          </a:r>
        </a:p>
      </dgm:t>
    </dgm:pt>
    <dgm:pt modelId="{BD0CABEF-D4D1-420A-AFD4-2DE8EB827F4E}" type="parTrans" cxnId="{F26515F8-05AD-4D3F-8917-010866F31687}">
      <dgm:prSet/>
      <dgm:spPr/>
      <dgm:t>
        <a:bodyPr/>
        <a:lstStyle/>
        <a:p>
          <a:endParaRPr lang="cs-CZ"/>
        </a:p>
      </dgm:t>
    </dgm:pt>
    <dgm:pt modelId="{408C07C2-C088-4512-9C89-BB4F05BF7BBA}" type="sibTrans" cxnId="{F26515F8-05AD-4D3F-8917-010866F31687}">
      <dgm:prSet/>
      <dgm:spPr/>
      <dgm:t>
        <a:bodyPr/>
        <a:lstStyle/>
        <a:p>
          <a:endParaRPr lang="cs-CZ"/>
        </a:p>
      </dgm:t>
    </dgm:pt>
    <dgm:pt modelId="{2A2687DE-9694-4A02-B16E-ED9F3AE8B7F9}">
      <dgm:prSet phldrT="[Text]"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61887F25-4621-40CF-AB8E-D4926B32349F}" type="parTrans" cxnId="{8E792C48-DE29-4471-B24A-CCC7C022E3F3}">
      <dgm:prSet/>
      <dgm:spPr/>
      <dgm:t>
        <a:bodyPr/>
        <a:lstStyle/>
        <a:p>
          <a:endParaRPr lang="cs-CZ"/>
        </a:p>
      </dgm:t>
    </dgm:pt>
    <dgm:pt modelId="{F130B300-41BD-4518-A877-8DB494479B1F}" type="sibTrans" cxnId="{8E792C48-DE29-4471-B24A-CCC7C022E3F3}">
      <dgm:prSet/>
      <dgm:spPr/>
      <dgm:t>
        <a:bodyPr/>
        <a:lstStyle/>
        <a:p>
          <a:endParaRPr lang="cs-CZ"/>
        </a:p>
      </dgm:t>
    </dgm:pt>
    <dgm:pt modelId="{C9E358C3-A003-4F1E-8C06-0C7FAC30CCB4}">
      <dgm:prSet phldrT="[Text]"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2"/>
          </a:pPr>
          <a:r>
            <a:rPr lang="cs-CZ" dirty="0"/>
            <a:t> Analýza podkladů</a:t>
          </a:r>
        </a:p>
      </dgm:t>
    </dgm:pt>
    <dgm:pt modelId="{B9A6105F-62C0-40C0-9A4B-8BDC1A29E814}" type="parTrans" cxnId="{4B131755-2C57-45B4-B1C2-BAE8AA728718}">
      <dgm:prSet/>
      <dgm:spPr/>
      <dgm:t>
        <a:bodyPr/>
        <a:lstStyle/>
        <a:p>
          <a:endParaRPr lang="cs-CZ"/>
        </a:p>
      </dgm:t>
    </dgm:pt>
    <dgm:pt modelId="{C87A02A9-4D26-40FE-B0C1-196B04134170}" type="sibTrans" cxnId="{4B131755-2C57-45B4-B1C2-BAE8AA728718}">
      <dgm:prSet/>
      <dgm:spPr/>
      <dgm:t>
        <a:bodyPr/>
        <a:lstStyle/>
        <a:p>
          <a:endParaRPr lang="cs-CZ"/>
        </a:p>
      </dgm:t>
    </dgm:pt>
    <dgm:pt modelId="{D1272DA0-5722-4860-84AE-824CA7BDC25E}">
      <dgm:prSet phldrT="[Text]" phldr="1"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>
            <a:solidFill>
              <a:srgbClr val="863635"/>
            </a:solidFill>
          </a:endParaRPr>
        </a:p>
      </dgm:t>
    </dgm:pt>
    <dgm:pt modelId="{0B021683-D3EF-4A77-8284-F5F051CF4D17}" type="sibTrans" cxnId="{9831224E-7096-48AD-8AC6-ECACC8DE661B}">
      <dgm:prSet/>
      <dgm:spPr/>
      <dgm:t>
        <a:bodyPr/>
        <a:lstStyle/>
        <a:p>
          <a:endParaRPr lang="cs-CZ"/>
        </a:p>
      </dgm:t>
    </dgm:pt>
    <dgm:pt modelId="{C626D8BA-2E08-4736-A2E4-F82579A1EB1B}" type="parTrans" cxnId="{9831224E-7096-48AD-8AC6-ECACC8DE661B}">
      <dgm:prSet/>
      <dgm:spPr/>
      <dgm:t>
        <a:bodyPr/>
        <a:lstStyle/>
        <a:p>
          <a:endParaRPr lang="cs-CZ"/>
        </a:p>
      </dgm:t>
    </dgm:pt>
    <dgm:pt modelId="{58629AA6-77C2-47FD-BBE8-BEB7CF502319}">
      <dgm:prSet phldrT="[Text]"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F620D704-2D28-4CA7-9B48-32AA448A21B1}" type="parTrans" cxnId="{CCF4AA9E-7E76-47A4-AE7C-7DF375951D3E}">
      <dgm:prSet/>
      <dgm:spPr/>
      <dgm:t>
        <a:bodyPr/>
        <a:lstStyle/>
        <a:p>
          <a:endParaRPr lang="cs-CZ"/>
        </a:p>
      </dgm:t>
    </dgm:pt>
    <dgm:pt modelId="{C9867FF8-F798-4305-A569-63F08908E400}" type="sibTrans" cxnId="{CCF4AA9E-7E76-47A4-AE7C-7DF375951D3E}">
      <dgm:prSet/>
      <dgm:spPr/>
      <dgm:t>
        <a:bodyPr/>
        <a:lstStyle/>
        <a:p>
          <a:endParaRPr lang="cs-CZ"/>
        </a:p>
      </dgm:t>
    </dgm:pt>
    <dgm:pt modelId="{8B86A065-B35F-47F6-9B43-9157FA1D8F25}">
      <dgm:prSet phldrT="[Text]"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2114AD3C-A36C-4DEC-BD00-BF0FFDF7068B}" type="parTrans" cxnId="{E52D7803-A3BB-444C-BD35-DD54F999B5D7}">
      <dgm:prSet/>
      <dgm:spPr/>
      <dgm:t>
        <a:bodyPr/>
        <a:lstStyle/>
        <a:p>
          <a:endParaRPr lang="cs-CZ"/>
        </a:p>
      </dgm:t>
    </dgm:pt>
    <dgm:pt modelId="{00EB7FDF-F4C7-48E4-BB37-EC6D1BFF3C62}" type="sibTrans" cxnId="{E52D7803-A3BB-444C-BD35-DD54F999B5D7}">
      <dgm:prSet/>
      <dgm:spPr/>
      <dgm:t>
        <a:bodyPr/>
        <a:lstStyle/>
        <a:p>
          <a:endParaRPr lang="cs-CZ"/>
        </a:p>
      </dgm:t>
    </dgm:pt>
    <dgm:pt modelId="{9515CC68-EB3F-47A1-A183-84802011FB45}">
      <dgm:prSet phldrT="[Text]"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4"/>
          </a:pPr>
          <a:r>
            <a:rPr lang="cs-CZ" dirty="0"/>
            <a:t> Využití metody rozhodování</a:t>
          </a:r>
        </a:p>
      </dgm:t>
    </dgm:pt>
    <dgm:pt modelId="{D0D462F9-8F2B-462A-80E4-CB40A5759ED6}" type="parTrans" cxnId="{DF371AF5-0FAE-40EF-A8A4-44D7BBED5544}">
      <dgm:prSet/>
      <dgm:spPr/>
      <dgm:t>
        <a:bodyPr/>
        <a:lstStyle/>
        <a:p>
          <a:endParaRPr lang="cs-CZ"/>
        </a:p>
      </dgm:t>
    </dgm:pt>
    <dgm:pt modelId="{52DDA0DA-0F6E-420A-8C1F-8DDCE84DF936}" type="sibTrans" cxnId="{DF371AF5-0FAE-40EF-A8A4-44D7BBED5544}">
      <dgm:prSet/>
      <dgm:spPr/>
      <dgm:t>
        <a:bodyPr/>
        <a:lstStyle/>
        <a:p>
          <a:endParaRPr lang="cs-CZ"/>
        </a:p>
      </dgm:t>
    </dgm:pt>
    <dgm:pt modelId="{B9EF0DBA-C8A4-4D92-8254-8474DEBBB252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5"/>
          </a:pPr>
          <a:r>
            <a:rPr lang="cs-CZ" dirty="0"/>
            <a:t> Kalkulace zvolené varianty</a:t>
          </a:r>
        </a:p>
      </dgm:t>
    </dgm:pt>
    <dgm:pt modelId="{2E3F5C96-70F7-4417-A90B-07171A9FE975}" type="parTrans" cxnId="{0AEBCD44-4191-44E8-AA43-116D5DC5716A}">
      <dgm:prSet/>
      <dgm:spPr/>
      <dgm:t>
        <a:bodyPr/>
        <a:lstStyle/>
        <a:p>
          <a:endParaRPr lang="cs-CZ"/>
        </a:p>
      </dgm:t>
    </dgm:pt>
    <dgm:pt modelId="{54F8284A-EBBF-4DA7-BE4B-F260FB921C15}" type="sibTrans" cxnId="{0AEBCD44-4191-44E8-AA43-116D5DC5716A}">
      <dgm:prSet/>
      <dgm:spPr/>
      <dgm:t>
        <a:bodyPr/>
        <a:lstStyle/>
        <a:p>
          <a:endParaRPr lang="cs-CZ"/>
        </a:p>
      </dgm:t>
    </dgm:pt>
    <dgm:pt modelId="{4DC9C39F-87B7-4E58-AA8E-C37516929859}">
      <dgm:prSet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DFD9FC18-6969-4170-B571-FDB3E304D2D6}" type="parTrans" cxnId="{9AFAC02A-E1D2-41BA-8F48-AFE97FF7D658}">
      <dgm:prSet/>
      <dgm:spPr/>
      <dgm:t>
        <a:bodyPr/>
        <a:lstStyle/>
        <a:p>
          <a:endParaRPr lang="cs-CZ"/>
        </a:p>
      </dgm:t>
    </dgm:pt>
    <dgm:pt modelId="{4AB05136-3BB0-4ED5-8C41-0679438C2F51}" type="sibTrans" cxnId="{9AFAC02A-E1D2-41BA-8F48-AFE97FF7D658}">
      <dgm:prSet/>
      <dgm:spPr/>
      <dgm:t>
        <a:bodyPr/>
        <a:lstStyle/>
        <a:p>
          <a:endParaRPr lang="cs-CZ"/>
        </a:p>
      </dgm:t>
    </dgm:pt>
    <dgm:pt modelId="{A572F82F-4507-4127-BB01-C3172D537864}">
      <dgm:prSet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FA3433D4-95BC-4CDF-87AF-BA3930BD07A4}" type="parTrans" cxnId="{211B1FA7-5077-477F-99EC-F66CC65DAE77}">
      <dgm:prSet/>
      <dgm:spPr/>
      <dgm:t>
        <a:bodyPr/>
        <a:lstStyle/>
        <a:p>
          <a:endParaRPr lang="cs-CZ"/>
        </a:p>
      </dgm:t>
    </dgm:pt>
    <dgm:pt modelId="{4C80C2AA-7FFA-47AB-99A5-9E8638D6F0AA}" type="sibTrans" cxnId="{211B1FA7-5077-477F-99EC-F66CC65DAE77}">
      <dgm:prSet/>
      <dgm:spPr/>
      <dgm:t>
        <a:bodyPr/>
        <a:lstStyle/>
        <a:p>
          <a:endParaRPr lang="cs-CZ"/>
        </a:p>
      </dgm:t>
    </dgm:pt>
    <dgm:pt modelId="{E35863A0-D19E-4F27-8623-04F624C8997A}">
      <dgm:prSet/>
      <dgm:spPr>
        <a:solidFill>
          <a:srgbClr val="863635"/>
        </a:solidFill>
        <a:ln>
          <a:solidFill>
            <a:srgbClr val="863635"/>
          </a:solidFill>
        </a:ln>
      </dgm:spPr>
      <dgm:t>
        <a:bodyPr/>
        <a:lstStyle/>
        <a:p>
          <a:endParaRPr lang="cs-CZ" dirty="0"/>
        </a:p>
      </dgm:t>
    </dgm:pt>
    <dgm:pt modelId="{8BFBFCDE-0890-40A9-851B-2CEF08601403}" type="parTrans" cxnId="{81EB3F66-0A99-4411-90E2-ED2EAD6C9A61}">
      <dgm:prSet/>
      <dgm:spPr/>
      <dgm:t>
        <a:bodyPr/>
        <a:lstStyle/>
        <a:p>
          <a:endParaRPr lang="cs-CZ"/>
        </a:p>
      </dgm:t>
    </dgm:pt>
    <dgm:pt modelId="{4109A4DE-209C-42A6-8E1D-2147EC6D3835}" type="sibTrans" cxnId="{81EB3F66-0A99-4411-90E2-ED2EAD6C9A61}">
      <dgm:prSet/>
      <dgm:spPr/>
      <dgm:t>
        <a:bodyPr/>
        <a:lstStyle/>
        <a:p>
          <a:endParaRPr lang="cs-CZ"/>
        </a:p>
      </dgm:t>
    </dgm:pt>
    <dgm:pt modelId="{7D2E9BC7-C4A8-40EF-9ED3-DB6BD1F8D8BB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6"/>
          </a:pPr>
          <a:r>
            <a:rPr lang="cs-CZ" dirty="0"/>
            <a:t> Agilní přístup zavádění</a:t>
          </a:r>
        </a:p>
      </dgm:t>
    </dgm:pt>
    <dgm:pt modelId="{43536E18-8E20-4F44-8F3B-355C981B2F47}" type="parTrans" cxnId="{7F4E7CD8-2E0A-4083-B3B5-8CD8F2D7F7F1}">
      <dgm:prSet/>
      <dgm:spPr/>
      <dgm:t>
        <a:bodyPr/>
        <a:lstStyle/>
        <a:p>
          <a:endParaRPr lang="cs-CZ"/>
        </a:p>
      </dgm:t>
    </dgm:pt>
    <dgm:pt modelId="{94F039BF-8FE0-4DB0-A0EE-8520D4819530}" type="sibTrans" cxnId="{7F4E7CD8-2E0A-4083-B3B5-8CD8F2D7F7F1}">
      <dgm:prSet/>
      <dgm:spPr/>
      <dgm:t>
        <a:bodyPr/>
        <a:lstStyle/>
        <a:p>
          <a:endParaRPr lang="cs-CZ"/>
        </a:p>
      </dgm:t>
    </dgm:pt>
    <dgm:pt modelId="{859A68B2-FF81-4552-BB04-49B3E86B6743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7"/>
          </a:pPr>
          <a:r>
            <a:rPr lang="cs-CZ" dirty="0"/>
            <a:t> Konec projektu</a:t>
          </a:r>
        </a:p>
      </dgm:t>
    </dgm:pt>
    <dgm:pt modelId="{E731975F-E5B9-4F1E-AE53-75C1D3DA87D8}" type="parTrans" cxnId="{883A5026-F54C-4B06-BCC3-0A634DC5150E}">
      <dgm:prSet/>
      <dgm:spPr/>
      <dgm:t>
        <a:bodyPr/>
        <a:lstStyle/>
        <a:p>
          <a:endParaRPr lang="cs-CZ"/>
        </a:p>
      </dgm:t>
    </dgm:pt>
    <dgm:pt modelId="{3FBE6E0E-9682-47B2-A9AC-CDDF08FEFA41}" type="sibTrans" cxnId="{883A5026-F54C-4B06-BCC3-0A634DC5150E}">
      <dgm:prSet/>
      <dgm:spPr/>
      <dgm:t>
        <a:bodyPr/>
        <a:lstStyle/>
        <a:p>
          <a:endParaRPr lang="cs-CZ"/>
        </a:p>
      </dgm:t>
    </dgm:pt>
    <dgm:pt modelId="{E10C3173-99A0-4AEB-89C9-4CB3003516C5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8"/>
          </a:pPr>
          <a:r>
            <a:rPr lang="cs-CZ" dirty="0"/>
            <a:t> Kontrola a zhodnocení</a:t>
          </a:r>
        </a:p>
      </dgm:t>
    </dgm:pt>
    <dgm:pt modelId="{3C73B9C0-E0A3-453A-AB9B-B11952ABF01E}" type="parTrans" cxnId="{0A4D8D5F-E613-4B4D-84A8-C2FD6EED38F6}">
      <dgm:prSet/>
      <dgm:spPr/>
      <dgm:t>
        <a:bodyPr/>
        <a:lstStyle/>
        <a:p>
          <a:endParaRPr lang="cs-CZ"/>
        </a:p>
      </dgm:t>
    </dgm:pt>
    <dgm:pt modelId="{7CCFF7B3-5F38-449F-B9A0-7D44BDE82BE1}" type="sibTrans" cxnId="{0A4D8D5F-E613-4B4D-84A8-C2FD6EED38F6}">
      <dgm:prSet/>
      <dgm:spPr/>
      <dgm:t>
        <a:bodyPr/>
        <a:lstStyle/>
        <a:p>
          <a:endParaRPr lang="cs-CZ"/>
        </a:p>
      </dgm:t>
    </dgm:pt>
    <dgm:pt modelId="{E77BFF35-7B37-4802-8F4A-6A3277897337}">
      <dgm:prSet phldrT="[Text]"/>
      <dgm:spPr>
        <a:ln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arenR" startAt="3"/>
          </a:pPr>
          <a:r>
            <a:rPr lang="cs-CZ" dirty="0"/>
            <a:t> Průzkum možností</a:t>
          </a:r>
        </a:p>
      </dgm:t>
    </dgm:pt>
    <dgm:pt modelId="{0FDB6C97-ABB5-496B-9FB7-049DD522BD11}" type="sibTrans" cxnId="{5F3E3C3B-E9FB-4B91-A7ED-15D5F57F12A3}">
      <dgm:prSet/>
      <dgm:spPr/>
      <dgm:t>
        <a:bodyPr/>
        <a:lstStyle/>
        <a:p>
          <a:endParaRPr lang="cs-CZ"/>
        </a:p>
      </dgm:t>
    </dgm:pt>
    <dgm:pt modelId="{BA3F8E93-B451-4AEE-BBAD-8F5AC978DAD8}" type="parTrans" cxnId="{5F3E3C3B-E9FB-4B91-A7ED-15D5F57F12A3}">
      <dgm:prSet/>
      <dgm:spPr/>
      <dgm:t>
        <a:bodyPr/>
        <a:lstStyle/>
        <a:p>
          <a:endParaRPr lang="cs-CZ"/>
        </a:p>
      </dgm:t>
    </dgm:pt>
    <dgm:pt modelId="{178B715A-DFA4-43D4-B571-F86BFB597F0B}" type="pres">
      <dgm:prSet presAssocID="{D2158910-C0B8-4813-A1BB-71A19C332E05}" presName="linearFlow" presStyleCnt="0">
        <dgm:presLayoutVars>
          <dgm:dir/>
          <dgm:animLvl val="lvl"/>
          <dgm:resizeHandles val="exact"/>
        </dgm:presLayoutVars>
      </dgm:prSet>
      <dgm:spPr/>
    </dgm:pt>
    <dgm:pt modelId="{8F11778E-8718-4A80-B1B6-F73B07C4FCF8}" type="pres">
      <dgm:prSet presAssocID="{B23A27AD-07A2-4196-96E2-774CC76CA7AD}" presName="composite" presStyleCnt="0"/>
      <dgm:spPr/>
    </dgm:pt>
    <dgm:pt modelId="{A37B9BFE-AA3D-47C8-9947-2A02445A073F}" type="pres">
      <dgm:prSet presAssocID="{B23A27AD-07A2-4196-96E2-774CC76CA7AD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0190B265-140C-40C9-B159-35205D5E533B}" type="pres">
      <dgm:prSet presAssocID="{B23A27AD-07A2-4196-96E2-774CC76CA7AD}" presName="descendantText" presStyleLbl="alignAcc1" presStyleIdx="0" presStyleCnt="8">
        <dgm:presLayoutVars>
          <dgm:bulletEnabled val="1"/>
        </dgm:presLayoutVars>
      </dgm:prSet>
      <dgm:spPr/>
    </dgm:pt>
    <dgm:pt modelId="{526AEE2A-4622-48C8-95CF-13E919B3F116}" type="pres">
      <dgm:prSet presAssocID="{F22F245E-6E9B-45F7-AB89-700D365B8AAD}" presName="sp" presStyleCnt="0"/>
      <dgm:spPr/>
    </dgm:pt>
    <dgm:pt modelId="{556D65A2-A2E9-4FB8-A4F1-A9EC3886654B}" type="pres">
      <dgm:prSet presAssocID="{2A2687DE-9694-4A02-B16E-ED9F3AE8B7F9}" presName="composite" presStyleCnt="0"/>
      <dgm:spPr/>
    </dgm:pt>
    <dgm:pt modelId="{1A77C229-3DFF-452E-8473-E5E5076DF46F}" type="pres">
      <dgm:prSet presAssocID="{2A2687DE-9694-4A02-B16E-ED9F3AE8B7F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94BF21B0-129A-46C3-871B-9268E5F9C0E9}" type="pres">
      <dgm:prSet presAssocID="{2A2687DE-9694-4A02-B16E-ED9F3AE8B7F9}" presName="descendantText" presStyleLbl="alignAcc1" presStyleIdx="1" presStyleCnt="8">
        <dgm:presLayoutVars>
          <dgm:bulletEnabled val="1"/>
        </dgm:presLayoutVars>
      </dgm:prSet>
      <dgm:spPr/>
    </dgm:pt>
    <dgm:pt modelId="{DFC31020-ACEA-4A8B-B713-57440FA31038}" type="pres">
      <dgm:prSet presAssocID="{F130B300-41BD-4518-A877-8DB494479B1F}" presName="sp" presStyleCnt="0"/>
      <dgm:spPr/>
    </dgm:pt>
    <dgm:pt modelId="{9E4C4E19-408D-4284-BC73-68D582AC580E}" type="pres">
      <dgm:prSet presAssocID="{D1272DA0-5722-4860-84AE-824CA7BDC25E}" presName="composite" presStyleCnt="0"/>
      <dgm:spPr/>
    </dgm:pt>
    <dgm:pt modelId="{0700557A-75AB-4E90-B4E7-92B215A227C8}" type="pres">
      <dgm:prSet presAssocID="{D1272DA0-5722-4860-84AE-824CA7BDC25E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E96A559C-B142-4FCF-BB40-41B8E78DC28E}" type="pres">
      <dgm:prSet presAssocID="{D1272DA0-5722-4860-84AE-824CA7BDC25E}" presName="descendantText" presStyleLbl="alignAcc1" presStyleIdx="2" presStyleCnt="8" custLinFactNeighborX="0" custLinFactNeighborY="0">
        <dgm:presLayoutVars>
          <dgm:bulletEnabled val="1"/>
        </dgm:presLayoutVars>
      </dgm:prSet>
      <dgm:spPr/>
    </dgm:pt>
    <dgm:pt modelId="{E3FC611E-5EE3-481A-8A7A-932B6378010E}" type="pres">
      <dgm:prSet presAssocID="{0B021683-D3EF-4A77-8284-F5F051CF4D17}" presName="sp" presStyleCnt="0"/>
      <dgm:spPr/>
    </dgm:pt>
    <dgm:pt modelId="{C93C3A0A-0A9C-4E48-B744-11185974D89D}" type="pres">
      <dgm:prSet presAssocID="{58629AA6-77C2-47FD-BBE8-BEB7CF502319}" presName="composite" presStyleCnt="0"/>
      <dgm:spPr/>
    </dgm:pt>
    <dgm:pt modelId="{F87D175E-2956-48F1-B0FF-64E178DDDA68}" type="pres">
      <dgm:prSet presAssocID="{58629AA6-77C2-47FD-BBE8-BEB7CF502319}" presName="parentText" presStyleLbl="alignNode1" presStyleIdx="3" presStyleCnt="8" custLinFactNeighborY="-4943">
        <dgm:presLayoutVars>
          <dgm:chMax val="1"/>
          <dgm:bulletEnabled val="1"/>
        </dgm:presLayoutVars>
      </dgm:prSet>
      <dgm:spPr/>
    </dgm:pt>
    <dgm:pt modelId="{2D2F9867-00B3-4DCC-B847-87DB45CEF3E6}" type="pres">
      <dgm:prSet presAssocID="{58629AA6-77C2-47FD-BBE8-BEB7CF502319}" presName="descendantText" presStyleLbl="alignAcc1" presStyleIdx="3" presStyleCnt="8">
        <dgm:presLayoutVars>
          <dgm:bulletEnabled val="1"/>
        </dgm:presLayoutVars>
      </dgm:prSet>
      <dgm:spPr/>
    </dgm:pt>
    <dgm:pt modelId="{BB48F62C-4985-4500-9346-7552FF2A38C5}" type="pres">
      <dgm:prSet presAssocID="{C9867FF8-F798-4305-A569-63F08908E400}" presName="sp" presStyleCnt="0"/>
      <dgm:spPr/>
    </dgm:pt>
    <dgm:pt modelId="{DB550ACB-72F2-499A-99C4-3CBE04D9F9AF}" type="pres">
      <dgm:prSet presAssocID="{8B86A065-B35F-47F6-9B43-9157FA1D8F25}" presName="composite" presStyleCnt="0"/>
      <dgm:spPr/>
    </dgm:pt>
    <dgm:pt modelId="{1A73136E-9E2F-46E0-878E-D3CCA2514782}" type="pres">
      <dgm:prSet presAssocID="{8B86A065-B35F-47F6-9B43-9157FA1D8F25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347228F-5A9E-4CA9-A898-8434B52DA2A8}" type="pres">
      <dgm:prSet presAssocID="{8B86A065-B35F-47F6-9B43-9157FA1D8F25}" presName="descendantText" presStyleLbl="alignAcc1" presStyleIdx="4" presStyleCnt="8" custLinFactNeighborY="0">
        <dgm:presLayoutVars>
          <dgm:bulletEnabled val="1"/>
        </dgm:presLayoutVars>
      </dgm:prSet>
      <dgm:spPr/>
    </dgm:pt>
    <dgm:pt modelId="{4026BB12-1FAB-44C5-97EB-09BA95780FE9}" type="pres">
      <dgm:prSet presAssocID="{00EB7FDF-F4C7-48E4-BB37-EC6D1BFF3C62}" presName="sp" presStyleCnt="0"/>
      <dgm:spPr/>
    </dgm:pt>
    <dgm:pt modelId="{5AC53C85-61F9-4D41-8CE0-0542693CC3D7}" type="pres">
      <dgm:prSet presAssocID="{A572F82F-4507-4127-BB01-C3172D537864}" presName="composite" presStyleCnt="0"/>
      <dgm:spPr/>
    </dgm:pt>
    <dgm:pt modelId="{323E7D86-9C49-4D6D-9DB0-F0023E327FD0}" type="pres">
      <dgm:prSet presAssocID="{A572F82F-4507-4127-BB01-C3172D537864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36C7A810-098A-4B9F-9B3B-9FFC2746CF8D}" type="pres">
      <dgm:prSet presAssocID="{A572F82F-4507-4127-BB01-C3172D537864}" presName="descendantText" presStyleLbl="alignAcc1" presStyleIdx="5" presStyleCnt="8" custLinFactNeighborX="8011" custLinFactNeighborY="0">
        <dgm:presLayoutVars>
          <dgm:bulletEnabled val="1"/>
        </dgm:presLayoutVars>
      </dgm:prSet>
      <dgm:spPr/>
    </dgm:pt>
    <dgm:pt modelId="{D24BCB47-A936-4981-AA87-611474D6C5D0}" type="pres">
      <dgm:prSet presAssocID="{4C80C2AA-7FFA-47AB-99A5-9E8638D6F0AA}" presName="sp" presStyleCnt="0"/>
      <dgm:spPr/>
    </dgm:pt>
    <dgm:pt modelId="{A2A51A6C-2EA8-422C-95B7-A083F26D96FA}" type="pres">
      <dgm:prSet presAssocID="{E35863A0-D19E-4F27-8623-04F624C8997A}" presName="composite" presStyleCnt="0"/>
      <dgm:spPr/>
    </dgm:pt>
    <dgm:pt modelId="{24FD2766-D12E-4563-8566-ACF39F795F85}" type="pres">
      <dgm:prSet presAssocID="{E35863A0-D19E-4F27-8623-04F624C8997A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83D2939C-4D14-46A6-A7A2-F84AB480DDD6}" type="pres">
      <dgm:prSet presAssocID="{E35863A0-D19E-4F27-8623-04F624C8997A}" presName="descendantText" presStyleLbl="alignAcc1" presStyleIdx="6" presStyleCnt="8" custLinFactNeighborY="0">
        <dgm:presLayoutVars>
          <dgm:bulletEnabled val="1"/>
        </dgm:presLayoutVars>
      </dgm:prSet>
      <dgm:spPr/>
    </dgm:pt>
    <dgm:pt modelId="{8F8840C5-EF44-4441-B553-DB4718B8603D}" type="pres">
      <dgm:prSet presAssocID="{4109A4DE-209C-42A6-8E1D-2147EC6D3835}" presName="sp" presStyleCnt="0"/>
      <dgm:spPr/>
    </dgm:pt>
    <dgm:pt modelId="{7B80C50F-C1EC-482F-B916-0F89FE046763}" type="pres">
      <dgm:prSet presAssocID="{4DC9C39F-87B7-4E58-AA8E-C37516929859}" presName="composite" presStyleCnt="0"/>
      <dgm:spPr/>
    </dgm:pt>
    <dgm:pt modelId="{0F74E97E-B6EA-499E-87E4-98862D573575}" type="pres">
      <dgm:prSet presAssocID="{4DC9C39F-87B7-4E58-AA8E-C37516929859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505C240-511C-46C4-BC9D-C75DEBD27A73}" type="pres">
      <dgm:prSet presAssocID="{4DC9C39F-87B7-4E58-AA8E-C37516929859}" presName="descendantText" presStyleLbl="alignAcc1" presStyleIdx="7" presStyleCnt="8" custLinFactNeighborY="0">
        <dgm:presLayoutVars>
          <dgm:bulletEnabled val="1"/>
        </dgm:presLayoutVars>
      </dgm:prSet>
      <dgm:spPr/>
    </dgm:pt>
  </dgm:ptLst>
  <dgm:cxnLst>
    <dgm:cxn modelId="{65570C02-F104-4E6D-9461-DF8F5835B213}" type="presOf" srcId="{859A68B2-FF81-4552-BB04-49B3E86B6743}" destId="{83D2939C-4D14-46A6-A7A2-F84AB480DDD6}" srcOrd="0" destOrd="0" presId="urn:microsoft.com/office/officeart/2005/8/layout/chevron2"/>
    <dgm:cxn modelId="{E52D7803-A3BB-444C-BD35-DD54F999B5D7}" srcId="{D2158910-C0B8-4813-A1BB-71A19C332E05}" destId="{8B86A065-B35F-47F6-9B43-9157FA1D8F25}" srcOrd="4" destOrd="0" parTransId="{2114AD3C-A36C-4DEC-BD00-BF0FFDF7068B}" sibTransId="{00EB7FDF-F4C7-48E4-BB37-EC6D1BFF3C62}"/>
    <dgm:cxn modelId="{DBF78417-86EC-4479-B19F-BD75ACEB7E27}" type="presOf" srcId="{B9EF0DBA-C8A4-4D92-8254-8474DEBBB252}" destId="{E347228F-5A9E-4CA9-A898-8434B52DA2A8}" srcOrd="0" destOrd="0" presId="urn:microsoft.com/office/officeart/2005/8/layout/chevron2"/>
    <dgm:cxn modelId="{883A5026-F54C-4B06-BCC3-0A634DC5150E}" srcId="{E35863A0-D19E-4F27-8623-04F624C8997A}" destId="{859A68B2-FF81-4552-BB04-49B3E86B6743}" srcOrd="0" destOrd="0" parTransId="{E731975F-E5B9-4F1E-AE53-75C1D3DA87D8}" sibTransId="{3FBE6E0E-9682-47B2-A9AC-CDDF08FEFA41}"/>
    <dgm:cxn modelId="{9AFAC02A-E1D2-41BA-8F48-AFE97FF7D658}" srcId="{D2158910-C0B8-4813-A1BB-71A19C332E05}" destId="{4DC9C39F-87B7-4E58-AA8E-C37516929859}" srcOrd="7" destOrd="0" parTransId="{DFD9FC18-6969-4170-B571-FDB3E304D2D6}" sibTransId="{4AB05136-3BB0-4ED5-8C41-0679438C2F51}"/>
    <dgm:cxn modelId="{5F3E3C3B-E9FB-4B91-A7ED-15D5F57F12A3}" srcId="{D1272DA0-5722-4860-84AE-824CA7BDC25E}" destId="{E77BFF35-7B37-4802-8F4A-6A3277897337}" srcOrd="0" destOrd="0" parTransId="{BA3F8E93-B451-4AEE-BBAD-8F5AC978DAD8}" sibTransId="{0FDB6C97-ABB5-496B-9FB7-049DD522BD11}"/>
    <dgm:cxn modelId="{0A4D8D5F-E613-4B4D-84A8-C2FD6EED38F6}" srcId="{4DC9C39F-87B7-4E58-AA8E-C37516929859}" destId="{E10C3173-99A0-4AEB-89C9-4CB3003516C5}" srcOrd="0" destOrd="0" parTransId="{3C73B9C0-E0A3-453A-AB9B-B11952ABF01E}" sibTransId="{7CCFF7B3-5F38-449F-B9A0-7D44BDE82BE1}"/>
    <dgm:cxn modelId="{9D77FD5F-79F0-4B7A-A2AB-F87C4194BDC0}" type="presOf" srcId="{2A2687DE-9694-4A02-B16E-ED9F3AE8B7F9}" destId="{1A77C229-3DFF-452E-8473-E5E5076DF46F}" srcOrd="0" destOrd="0" presId="urn:microsoft.com/office/officeart/2005/8/layout/chevron2"/>
    <dgm:cxn modelId="{0AEBCD44-4191-44E8-AA43-116D5DC5716A}" srcId="{8B86A065-B35F-47F6-9B43-9157FA1D8F25}" destId="{B9EF0DBA-C8A4-4D92-8254-8474DEBBB252}" srcOrd="0" destOrd="0" parTransId="{2E3F5C96-70F7-4417-A90B-07171A9FE975}" sibTransId="{54F8284A-EBBF-4DA7-BE4B-F260FB921C15}"/>
    <dgm:cxn modelId="{81EB3F66-0A99-4411-90E2-ED2EAD6C9A61}" srcId="{D2158910-C0B8-4813-A1BB-71A19C332E05}" destId="{E35863A0-D19E-4F27-8623-04F624C8997A}" srcOrd="6" destOrd="0" parTransId="{8BFBFCDE-0890-40A9-851B-2CEF08601403}" sibTransId="{4109A4DE-209C-42A6-8E1D-2147EC6D3835}"/>
    <dgm:cxn modelId="{8E792C48-DE29-4471-B24A-CCC7C022E3F3}" srcId="{D2158910-C0B8-4813-A1BB-71A19C332E05}" destId="{2A2687DE-9694-4A02-B16E-ED9F3AE8B7F9}" srcOrd="1" destOrd="0" parTransId="{61887F25-4621-40CF-AB8E-D4926B32349F}" sibTransId="{F130B300-41BD-4518-A877-8DB494479B1F}"/>
    <dgm:cxn modelId="{DD82954C-7D9B-48A0-87B2-C9D1B2CEB676}" srcId="{D2158910-C0B8-4813-A1BB-71A19C332E05}" destId="{B23A27AD-07A2-4196-96E2-774CC76CA7AD}" srcOrd="0" destOrd="0" parTransId="{0C6F0444-F393-42F7-8BC0-55EAAD7577AA}" sibTransId="{F22F245E-6E9B-45F7-AB89-700D365B8AAD}"/>
    <dgm:cxn modelId="{9831224E-7096-48AD-8AC6-ECACC8DE661B}" srcId="{D2158910-C0B8-4813-A1BB-71A19C332E05}" destId="{D1272DA0-5722-4860-84AE-824CA7BDC25E}" srcOrd="2" destOrd="0" parTransId="{C626D8BA-2E08-4736-A2E4-F82579A1EB1B}" sibTransId="{0B021683-D3EF-4A77-8284-F5F051CF4D17}"/>
    <dgm:cxn modelId="{4B131755-2C57-45B4-B1C2-BAE8AA728718}" srcId="{2A2687DE-9694-4A02-B16E-ED9F3AE8B7F9}" destId="{C9E358C3-A003-4F1E-8C06-0C7FAC30CCB4}" srcOrd="0" destOrd="0" parTransId="{B9A6105F-62C0-40C0-9A4B-8BDC1A29E814}" sibTransId="{C87A02A9-4D26-40FE-B0C1-196B04134170}"/>
    <dgm:cxn modelId="{AC398A5A-D1D3-47AD-AB7F-DE19D6C42EBE}" type="presOf" srcId="{D2158910-C0B8-4813-A1BB-71A19C332E05}" destId="{178B715A-DFA4-43D4-B571-F86BFB597F0B}" srcOrd="0" destOrd="0" presId="urn:microsoft.com/office/officeart/2005/8/layout/chevron2"/>
    <dgm:cxn modelId="{0105917D-70BF-4071-B0BC-CF6114CF33C9}" type="presOf" srcId="{8B86A065-B35F-47F6-9B43-9157FA1D8F25}" destId="{1A73136E-9E2F-46E0-878E-D3CCA2514782}" srcOrd="0" destOrd="0" presId="urn:microsoft.com/office/officeart/2005/8/layout/chevron2"/>
    <dgm:cxn modelId="{7ED5D37E-90C1-4BD9-B622-C8C1A196B5E5}" type="presOf" srcId="{C9E358C3-A003-4F1E-8C06-0C7FAC30CCB4}" destId="{94BF21B0-129A-46C3-871B-9268E5F9C0E9}" srcOrd="0" destOrd="0" presId="urn:microsoft.com/office/officeart/2005/8/layout/chevron2"/>
    <dgm:cxn modelId="{E3CB998A-0A6B-421B-B55D-DFFC05AE2CF2}" type="presOf" srcId="{B23A27AD-07A2-4196-96E2-774CC76CA7AD}" destId="{A37B9BFE-AA3D-47C8-9947-2A02445A073F}" srcOrd="0" destOrd="0" presId="urn:microsoft.com/office/officeart/2005/8/layout/chevron2"/>
    <dgm:cxn modelId="{26C3BF8E-7348-4ED4-8A1C-D12EB8F893C9}" type="presOf" srcId="{A572F82F-4507-4127-BB01-C3172D537864}" destId="{323E7D86-9C49-4D6D-9DB0-F0023E327FD0}" srcOrd="0" destOrd="0" presId="urn:microsoft.com/office/officeart/2005/8/layout/chevron2"/>
    <dgm:cxn modelId="{CCF4AA9E-7E76-47A4-AE7C-7DF375951D3E}" srcId="{D2158910-C0B8-4813-A1BB-71A19C332E05}" destId="{58629AA6-77C2-47FD-BBE8-BEB7CF502319}" srcOrd="3" destOrd="0" parTransId="{F620D704-2D28-4CA7-9B48-32AA448A21B1}" sibTransId="{C9867FF8-F798-4305-A569-63F08908E400}"/>
    <dgm:cxn modelId="{211B1FA7-5077-477F-99EC-F66CC65DAE77}" srcId="{D2158910-C0B8-4813-A1BB-71A19C332E05}" destId="{A572F82F-4507-4127-BB01-C3172D537864}" srcOrd="5" destOrd="0" parTransId="{FA3433D4-95BC-4CDF-87AF-BA3930BD07A4}" sibTransId="{4C80C2AA-7FFA-47AB-99A5-9E8638D6F0AA}"/>
    <dgm:cxn modelId="{C514E9A7-A501-43A4-863B-3FE11DC659C5}" type="presOf" srcId="{4DC9C39F-87B7-4E58-AA8E-C37516929859}" destId="{0F74E97E-B6EA-499E-87E4-98862D573575}" srcOrd="0" destOrd="0" presId="urn:microsoft.com/office/officeart/2005/8/layout/chevron2"/>
    <dgm:cxn modelId="{B91B01C1-6867-42E3-98F7-12A0A4BE0F51}" type="presOf" srcId="{D1272DA0-5722-4860-84AE-824CA7BDC25E}" destId="{0700557A-75AB-4E90-B4E7-92B215A227C8}" srcOrd="0" destOrd="0" presId="urn:microsoft.com/office/officeart/2005/8/layout/chevron2"/>
    <dgm:cxn modelId="{7B53CBC3-2846-4E21-85AC-7BA66AA74186}" type="presOf" srcId="{22584D9C-228D-458C-87A8-1468E5CC39FC}" destId="{0190B265-140C-40C9-B159-35205D5E533B}" srcOrd="0" destOrd="0" presId="urn:microsoft.com/office/officeart/2005/8/layout/chevron2"/>
    <dgm:cxn modelId="{C2ADCAC6-6201-4E54-8897-CBAFBEA0C7D1}" type="presOf" srcId="{E35863A0-D19E-4F27-8623-04F624C8997A}" destId="{24FD2766-D12E-4563-8566-ACF39F795F85}" srcOrd="0" destOrd="0" presId="urn:microsoft.com/office/officeart/2005/8/layout/chevron2"/>
    <dgm:cxn modelId="{6F119FD4-AB1A-4747-B12E-543D5F3A7FC8}" type="presOf" srcId="{E77BFF35-7B37-4802-8F4A-6A3277897337}" destId="{E96A559C-B142-4FCF-BB40-41B8E78DC28E}" srcOrd="0" destOrd="0" presId="urn:microsoft.com/office/officeart/2005/8/layout/chevron2"/>
    <dgm:cxn modelId="{7F4E7CD8-2E0A-4083-B3B5-8CD8F2D7F7F1}" srcId="{A572F82F-4507-4127-BB01-C3172D537864}" destId="{7D2E9BC7-C4A8-40EF-9ED3-DB6BD1F8D8BB}" srcOrd="0" destOrd="0" parTransId="{43536E18-8E20-4F44-8F3B-355C981B2F47}" sibTransId="{94F039BF-8FE0-4DB0-A0EE-8520D4819530}"/>
    <dgm:cxn modelId="{DEACB7DA-E961-4DF5-8E66-C177E1E5D025}" type="presOf" srcId="{E10C3173-99A0-4AEB-89C9-4CB3003516C5}" destId="{B505C240-511C-46C4-BC9D-C75DEBD27A73}" srcOrd="0" destOrd="0" presId="urn:microsoft.com/office/officeart/2005/8/layout/chevron2"/>
    <dgm:cxn modelId="{D3817FE5-307D-423E-8607-55265D50346A}" type="presOf" srcId="{58629AA6-77C2-47FD-BBE8-BEB7CF502319}" destId="{F87D175E-2956-48F1-B0FF-64E178DDDA68}" srcOrd="0" destOrd="0" presId="urn:microsoft.com/office/officeart/2005/8/layout/chevron2"/>
    <dgm:cxn modelId="{D748B5EB-0EE1-4BE4-AA32-771552FAAA39}" type="presOf" srcId="{9515CC68-EB3F-47A1-A183-84802011FB45}" destId="{2D2F9867-00B3-4DCC-B847-87DB45CEF3E6}" srcOrd="0" destOrd="0" presId="urn:microsoft.com/office/officeart/2005/8/layout/chevron2"/>
    <dgm:cxn modelId="{DF371AF5-0FAE-40EF-A8A4-44D7BBED5544}" srcId="{58629AA6-77C2-47FD-BBE8-BEB7CF502319}" destId="{9515CC68-EB3F-47A1-A183-84802011FB45}" srcOrd="0" destOrd="0" parTransId="{D0D462F9-8F2B-462A-80E4-CB40A5759ED6}" sibTransId="{52DDA0DA-0F6E-420A-8C1F-8DDCE84DF936}"/>
    <dgm:cxn modelId="{F26515F8-05AD-4D3F-8917-010866F31687}" srcId="{B23A27AD-07A2-4196-96E2-774CC76CA7AD}" destId="{22584D9C-228D-458C-87A8-1468E5CC39FC}" srcOrd="0" destOrd="0" parTransId="{BD0CABEF-D4D1-420A-AFD4-2DE8EB827F4E}" sibTransId="{408C07C2-C088-4512-9C89-BB4F05BF7BBA}"/>
    <dgm:cxn modelId="{7256AEFD-C86A-4B1F-AC7B-ED76705F4777}" type="presOf" srcId="{7D2E9BC7-C4A8-40EF-9ED3-DB6BD1F8D8BB}" destId="{36C7A810-098A-4B9F-9B3B-9FFC2746CF8D}" srcOrd="0" destOrd="0" presId="urn:microsoft.com/office/officeart/2005/8/layout/chevron2"/>
    <dgm:cxn modelId="{7A6BCFF6-8690-4AED-A627-FC09A0FE3337}" type="presParOf" srcId="{178B715A-DFA4-43D4-B571-F86BFB597F0B}" destId="{8F11778E-8718-4A80-B1B6-F73B07C4FCF8}" srcOrd="0" destOrd="0" presId="urn:microsoft.com/office/officeart/2005/8/layout/chevron2"/>
    <dgm:cxn modelId="{F8198E5B-7518-4060-9110-123564FBF460}" type="presParOf" srcId="{8F11778E-8718-4A80-B1B6-F73B07C4FCF8}" destId="{A37B9BFE-AA3D-47C8-9947-2A02445A073F}" srcOrd="0" destOrd="0" presId="urn:microsoft.com/office/officeart/2005/8/layout/chevron2"/>
    <dgm:cxn modelId="{E07AC40B-AD03-4F4C-946E-C246E65210E4}" type="presParOf" srcId="{8F11778E-8718-4A80-B1B6-F73B07C4FCF8}" destId="{0190B265-140C-40C9-B159-35205D5E533B}" srcOrd="1" destOrd="0" presId="urn:microsoft.com/office/officeart/2005/8/layout/chevron2"/>
    <dgm:cxn modelId="{EA549C2A-2281-48AA-9C93-455DA4592FE1}" type="presParOf" srcId="{178B715A-DFA4-43D4-B571-F86BFB597F0B}" destId="{526AEE2A-4622-48C8-95CF-13E919B3F116}" srcOrd="1" destOrd="0" presId="urn:microsoft.com/office/officeart/2005/8/layout/chevron2"/>
    <dgm:cxn modelId="{049B5AD3-DAD0-48D2-8C5C-7F206301F640}" type="presParOf" srcId="{178B715A-DFA4-43D4-B571-F86BFB597F0B}" destId="{556D65A2-A2E9-4FB8-A4F1-A9EC3886654B}" srcOrd="2" destOrd="0" presId="urn:microsoft.com/office/officeart/2005/8/layout/chevron2"/>
    <dgm:cxn modelId="{CC2DBC38-E1DF-4446-A0FB-F35F2A4467BD}" type="presParOf" srcId="{556D65A2-A2E9-4FB8-A4F1-A9EC3886654B}" destId="{1A77C229-3DFF-452E-8473-E5E5076DF46F}" srcOrd="0" destOrd="0" presId="urn:microsoft.com/office/officeart/2005/8/layout/chevron2"/>
    <dgm:cxn modelId="{649EF783-D704-4315-89FD-4374144F14EE}" type="presParOf" srcId="{556D65A2-A2E9-4FB8-A4F1-A9EC3886654B}" destId="{94BF21B0-129A-46C3-871B-9268E5F9C0E9}" srcOrd="1" destOrd="0" presId="urn:microsoft.com/office/officeart/2005/8/layout/chevron2"/>
    <dgm:cxn modelId="{C59DBD01-F485-4764-841F-B03F6FB20B68}" type="presParOf" srcId="{178B715A-DFA4-43D4-B571-F86BFB597F0B}" destId="{DFC31020-ACEA-4A8B-B713-57440FA31038}" srcOrd="3" destOrd="0" presId="urn:microsoft.com/office/officeart/2005/8/layout/chevron2"/>
    <dgm:cxn modelId="{46D21711-BCD1-447C-9BCE-31EB9D423557}" type="presParOf" srcId="{178B715A-DFA4-43D4-B571-F86BFB597F0B}" destId="{9E4C4E19-408D-4284-BC73-68D582AC580E}" srcOrd="4" destOrd="0" presId="urn:microsoft.com/office/officeart/2005/8/layout/chevron2"/>
    <dgm:cxn modelId="{E59931C8-6B2B-4249-8420-F2B09EE1EBE2}" type="presParOf" srcId="{9E4C4E19-408D-4284-BC73-68D582AC580E}" destId="{0700557A-75AB-4E90-B4E7-92B215A227C8}" srcOrd="0" destOrd="0" presId="urn:microsoft.com/office/officeart/2005/8/layout/chevron2"/>
    <dgm:cxn modelId="{4A629244-88C1-49E3-86A0-F4F7BDC04886}" type="presParOf" srcId="{9E4C4E19-408D-4284-BC73-68D582AC580E}" destId="{E96A559C-B142-4FCF-BB40-41B8E78DC28E}" srcOrd="1" destOrd="0" presId="urn:microsoft.com/office/officeart/2005/8/layout/chevron2"/>
    <dgm:cxn modelId="{2177968D-A0B4-46CA-B62C-FF7B7FD5E2CD}" type="presParOf" srcId="{178B715A-DFA4-43D4-B571-F86BFB597F0B}" destId="{E3FC611E-5EE3-481A-8A7A-932B6378010E}" srcOrd="5" destOrd="0" presId="urn:microsoft.com/office/officeart/2005/8/layout/chevron2"/>
    <dgm:cxn modelId="{AF2AA220-14B2-476D-9E15-F2974FE8B5CE}" type="presParOf" srcId="{178B715A-DFA4-43D4-B571-F86BFB597F0B}" destId="{C93C3A0A-0A9C-4E48-B744-11185974D89D}" srcOrd="6" destOrd="0" presId="urn:microsoft.com/office/officeart/2005/8/layout/chevron2"/>
    <dgm:cxn modelId="{6BB71BB6-786E-41D2-B83D-2A034D915889}" type="presParOf" srcId="{C93C3A0A-0A9C-4E48-B744-11185974D89D}" destId="{F87D175E-2956-48F1-B0FF-64E178DDDA68}" srcOrd="0" destOrd="0" presId="urn:microsoft.com/office/officeart/2005/8/layout/chevron2"/>
    <dgm:cxn modelId="{1BF6F057-91E5-4AB0-A4F0-419A86B71D7C}" type="presParOf" srcId="{C93C3A0A-0A9C-4E48-B744-11185974D89D}" destId="{2D2F9867-00B3-4DCC-B847-87DB45CEF3E6}" srcOrd="1" destOrd="0" presId="urn:microsoft.com/office/officeart/2005/8/layout/chevron2"/>
    <dgm:cxn modelId="{9047F980-8F5E-4633-8EB1-8AF9C88858DE}" type="presParOf" srcId="{178B715A-DFA4-43D4-B571-F86BFB597F0B}" destId="{BB48F62C-4985-4500-9346-7552FF2A38C5}" srcOrd="7" destOrd="0" presId="urn:microsoft.com/office/officeart/2005/8/layout/chevron2"/>
    <dgm:cxn modelId="{08B9D412-1913-4FA3-846D-006BA829AACC}" type="presParOf" srcId="{178B715A-DFA4-43D4-B571-F86BFB597F0B}" destId="{DB550ACB-72F2-499A-99C4-3CBE04D9F9AF}" srcOrd="8" destOrd="0" presId="urn:microsoft.com/office/officeart/2005/8/layout/chevron2"/>
    <dgm:cxn modelId="{78501173-A9F0-4EE6-BE49-B97D0D681DCD}" type="presParOf" srcId="{DB550ACB-72F2-499A-99C4-3CBE04D9F9AF}" destId="{1A73136E-9E2F-46E0-878E-D3CCA2514782}" srcOrd="0" destOrd="0" presId="urn:microsoft.com/office/officeart/2005/8/layout/chevron2"/>
    <dgm:cxn modelId="{68EEE5AD-DF62-4BEE-A2C6-16C99F85A08E}" type="presParOf" srcId="{DB550ACB-72F2-499A-99C4-3CBE04D9F9AF}" destId="{E347228F-5A9E-4CA9-A898-8434B52DA2A8}" srcOrd="1" destOrd="0" presId="urn:microsoft.com/office/officeart/2005/8/layout/chevron2"/>
    <dgm:cxn modelId="{4B265631-A28E-4C4A-A86E-8A5E63314C49}" type="presParOf" srcId="{178B715A-DFA4-43D4-B571-F86BFB597F0B}" destId="{4026BB12-1FAB-44C5-97EB-09BA95780FE9}" srcOrd="9" destOrd="0" presId="urn:microsoft.com/office/officeart/2005/8/layout/chevron2"/>
    <dgm:cxn modelId="{35B1CBCE-D930-4FB1-BACD-A09E9A35A92C}" type="presParOf" srcId="{178B715A-DFA4-43D4-B571-F86BFB597F0B}" destId="{5AC53C85-61F9-4D41-8CE0-0542693CC3D7}" srcOrd="10" destOrd="0" presId="urn:microsoft.com/office/officeart/2005/8/layout/chevron2"/>
    <dgm:cxn modelId="{6A9146C2-992A-4656-8107-3A325E69B08D}" type="presParOf" srcId="{5AC53C85-61F9-4D41-8CE0-0542693CC3D7}" destId="{323E7D86-9C49-4D6D-9DB0-F0023E327FD0}" srcOrd="0" destOrd="0" presId="urn:microsoft.com/office/officeart/2005/8/layout/chevron2"/>
    <dgm:cxn modelId="{16ECB0C6-EFAA-4980-BA7D-F5F4A48686FE}" type="presParOf" srcId="{5AC53C85-61F9-4D41-8CE0-0542693CC3D7}" destId="{36C7A810-098A-4B9F-9B3B-9FFC2746CF8D}" srcOrd="1" destOrd="0" presId="urn:microsoft.com/office/officeart/2005/8/layout/chevron2"/>
    <dgm:cxn modelId="{96816DCE-9591-4E3A-9BF7-D46ED308A243}" type="presParOf" srcId="{178B715A-DFA4-43D4-B571-F86BFB597F0B}" destId="{D24BCB47-A936-4981-AA87-611474D6C5D0}" srcOrd="11" destOrd="0" presId="urn:microsoft.com/office/officeart/2005/8/layout/chevron2"/>
    <dgm:cxn modelId="{3F850065-9CE1-4FDF-9944-2882A796B06A}" type="presParOf" srcId="{178B715A-DFA4-43D4-B571-F86BFB597F0B}" destId="{A2A51A6C-2EA8-422C-95B7-A083F26D96FA}" srcOrd="12" destOrd="0" presId="urn:microsoft.com/office/officeart/2005/8/layout/chevron2"/>
    <dgm:cxn modelId="{CF5049DC-B669-4469-9772-441763321B51}" type="presParOf" srcId="{A2A51A6C-2EA8-422C-95B7-A083F26D96FA}" destId="{24FD2766-D12E-4563-8566-ACF39F795F85}" srcOrd="0" destOrd="0" presId="urn:microsoft.com/office/officeart/2005/8/layout/chevron2"/>
    <dgm:cxn modelId="{80110A12-6FD2-4FD0-A2EE-23E2BA2EE1AA}" type="presParOf" srcId="{A2A51A6C-2EA8-422C-95B7-A083F26D96FA}" destId="{83D2939C-4D14-46A6-A7A2-F84AB480DDD6}" srcOrd="1" destOrd="0" presId="urn:microsoft.com/office/officeart/2005/8/layout/chevron2"/>
    <dgm:cxn modelId="{EF26A550-D234-49D9-BDBE-290E067AB09A}" type="presParOf" srcId="{178B715A-DFA4-43D4-B571-F86BFB597F0B}" destId="{8F8840C5-EF44-4441-B553-DB4718B8603D}" srcOrd="13" destOrd="0" presId="urn:microsoft.com/office/officeart/2005/8/layout/chevron2"/>
    <dgm:cxn modelId="{52AB8E0B-33CC-4E56-88F2-E2129FE082A7}" type="presParOf" srcId="{178B715A-DFA4-43D4-B571-F86BFB597F0B}" destId="{7B80C50F-C1EC-482F-B916-0F89FE046763}" srcOrd="14" destOrd="0" presId="urn:microsoft.com/office/officeart/2005/8/layout/chevron2"/>
    <dgm:cxn modelId="{D357A0C1-2222-429E-AA32-AF31CDFBBD85}" type="presParOf" srcId="{7B80C50F-C1EC-482F-B916-0F89FE046763}" destId="{0F74E97E-B6EA-499E-87E4-98862D573575}" srcOrd="0" destOrd="0" presId="urn:microsoft.com/office/officeart/2005/8/layout/chevron2"/>
    <dgm:cxn modelId="{D8BD6627-2CF3-41D8-A77D-7091CD996E95}" type="presParOf" srcId="{7B80C50F-C1EC-482F-B916-0F89FE046763}" destId="{B505C240-511C-46C4-BC9D-C75DEBD27A73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9BFE-AA3D-47C8-9947-2A02445A073F}">
      <dsp:nvSpPr>
        <dsp:cNvPr id="0" name=""/>
        <dsp:cNvSpPr/>
      </dsp:nvSpPr>
      <dsp:spPr>
        <a:xfrm rot="5400000">
          <a:off x="-91307" y="94379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216123"/>
        <a:ext cx="426103" cy="182616"/>
      </dsp:txXfrm>
    </dsp:sp>
    <dsp:sp modelId="{0190B265-140C-40C9-B159-35205D5E533B}">
      <dsp:nvSpPr>
        <dsp:cNvPr id="0" name=""/>
        <dsp:cNvSpPr/>
      </dsp:nvSpPr>
      <dsp:spPr>
        <a:xfrm rot="5400000">
          <a:off x="3025117" y="-2595942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cs-CZ" sz="2300" kern="1200" dirty="0"/>
            <a:t> Vytvořit datovou základnu pro analýzu</a:t>
          </a:r>
        </a:p>
      </dsp:txBody>
      <dsp:txXfrm rot="-5400000">
        <a:off x="426103" y="22387"/>
        <a:ext cx="5574381" cy="357037"/>
      </dsp:txXfrm>
    </dsp:sp>
    <dsp:sp modelId="{1A77C229-3DFF-452E-8473-E5E5076DF46F}">
      <dsp:nvSpPr>
        <dsp:cNvPr id="0" name=""/>
        <dsp:cNvSpPr/>
      </dsp:nvSpPr>
      <dsp:spPr>
        <a:xfrm rot="5400000">
          <a:off x="-91307" y="628161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749905"/>
        <a:ext cx="426103" cy="182616"/>
      </dsp:txXfrm>
    </dsp:sp>
    <dsp:sp modelId="{94BF21B0-129A-46C3-871B-9268E5F9C0E9}">
      <dsp:nvSpPr>
        <dsp:cNvPr id="0" name=""/>
        <dsp:cNvSpPr/>
      </dsp:nvSpPr>
      <dsp:spPr>
        <a:xfrm rot="5400000">
          <a:off x="3025117" y="-2062160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2"/>
          </a:pPr>
          <a:r>
            <a:rPr lang="cs-CZ" sz="2300" kern="1200" dirty="0"/>
            <a:t> Analýza podkladů</a:t>
          </a:r>
        </a:p>
      </dsp:txBody>
      <dsp:txXfrm rot="-5400000">
        <a:off x="426103" y="556169"/>
        <a:ext cx="5574381" cy="357037"/>
      </dsp:txXfrm>
    </dsp:sp>
    <dsp:sp modelId="{0700557A-75AB-4E90-B4E7-92B215A227C8}">
      <dsp:nvSpPr>
        <dsp:cNvPr id="0" name=""/>
        <dsp:cNvSpPr/>
      </dsp:nvSpPr>
      <dsp:spPr>
        <a:xfrm rot="5400000">
          <a:off x="-91307" y="1161943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>
            <a:solidFill>
              <a:srgbClr val="863635"/>
            </a:solidFill>
          </a:endParaRPr>
        </a:p>
      </dsp:txBody>
      <dsp:txXfrm rot="-5400000">
        <a:off x="2" y="1283687"/>
        <a:ext cx="426103" cy="182616"/>
      </dsp:txXfrm>
    </dsp:sp>
    <dsp:sp modelId="{E96A559C-B142-4FCF-BB40-41B8E78DC28E}">
      <dsp:nvSpPr>
        <dsp:cNvPr id="0" name=""/>
        <dsp:cNvSpPr/>
      </dsp:nvSpPr>
      <dsp:spPr>
        <a:xfrm rot="5400000">
          <a:off x="3025117" y="-1528378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3"/>
          </a:pPr>
          <a:r>
            <a:rPr lang="cs-CZ" sz="2300" kern="1200" dirty="0"/>
            <a:t> Průzkum možností</a:t>
          </a:r>
        </a:p>
      </dsp:txBody>
      <dsp:txXfrm rot="-5400000">
        <a:off x="426103" y="1089951"/>
        <a:ext cx="5574381" cy="357037"/>
      </dsp:txXfrm>
    </dsp:sp>
    <dsp:sp modelId="{F87D175E-2956-48F1-B0FF-64E178DDDA68}">
      <dsp:nvSpPr>
        <dsp:cNvPr id="0" name=""/>
        <dsp:cNvSpPr/>
      </dsp:nvSpPr>
      <dsp:spPr>
        <a:xfrm rot="5400000">
          <a:off x="-91307" y="1665636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1787380"/>
        <a:ext cx="426103" cy="182616"/>
      </dsp:txXfrm>
    </dsp:sp>
    <dsp:sp modelId="{2D2F9867-00B3-4DCC-B847-87DB45CEF3E6}">
      <dsp:nvSpPr>
        <dsp:cNvPr id="0" name=""/>
        <dsp:cNvSpPr/>
      </dsp:nvSpPr>
      <dsp:spPr>
        <a:xfrm rot="5400000">
          <a:off x="3025117" y="-994596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4"/>
          </a:pPr>
          <a:r>
            <a:rPr lang="cs-CZ" sz="2300" kern="1200" dirty="0"/>
            <a:t> Využití metody rozhodování</a:t>
          </a:r>
        </a:p>
      </dsp:txBody>
      <dsp:txXfrm rot="-5400000">
        <a:off x="426103" y="1623733"/>
        <a:ext cx="5574381" cy="357037"/>
      </dsp:txXfrm>
    </dsp:sp>
    <dsp:sp modelId="{1A73136E-9E2F-46E0-878E-D3CCA2514782}">
      <dsp:nvSpPr>
        <dsp:cNvPr id="0" name=""/>
        <dsp:cNvSpPr/>
      </dsp:nvSpPr>
      <dsp:spPr>
        <a:xfrm rot="5400000">
          <a:off x="-91307" y="2229508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2351252"/>
        <a:ext cx="426103" cy="182616"/>
      </dsp:txXfrm>
    </dsp:sp>
    <dsp:sp modelId="{E347228F-5A9E-4CA9-A898-8434B52DA2A8}">
      <dsp:nvSpPr>
        <dsp:cNvPr id="0" name=""/>
        <dsp:cNvSpPr/>
      </dsp:nvSpPr>
      <dsp:spPr>
        <a:xfrm rot="5400000">
          <a:off x="3025117" y="-460813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5"/>
          </a:pPr>
          <a:r>
            <a:rPr lang="cs-CZ" sz="2300" kern="1200" dirty="0"/>
            <a:t> Kalkulace zvolené varianty</a:t>
          </a:r>
        </a:p>
      </dsp:txBody>
      <dsp:txXfrm rot="-5400000">
        <a:off x="426103" y="2157516"/>
        <a:ext cx="5574381" cy="357037"/>
      </dsp:txXfrm>
    </dsp:sp>
    <dsp:sp modelId="{323E7D86-9C49-4D6D-9DB0-F0023E327FD0}">
      <dsp:nvSpPr>
        <dsp:cNvPr id="0" name=""/>
        <dsp:cNvSpPr/>
      </dsp:nvSpPr>
      <dsp:spPr>
        <a:xfrm rot="5400000">
          <a:off x="-91307" y="2763290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2885034"/>
        <a:ext cx="426103" cy="182616"/>
      </dsp:txXfrm>
    </dsp:sp>
    <dsp:sp modelId="{36C7A810-098A-4B9F-9B3B-9FFC2746CF8D}">
      <dsp:nvSpPr>
        <dsp:cNvPr id="0" name=""/>
        <dsp:cNvSpPr/>
      </dsp:nvSpPr>
      <dsp:spPr>
        <a:xfrm rot="5400000">
          <a:off x="3025117" y="72968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6"/>
          </a:pPr>
          <a:r>
            <a:rPr lang="cs-CZ" sz="2300" kern="1200" dirty="0"/>
            <a:t> Agilní přístup zavádění</a:t>
          </a:r>
        </a:p>
      </dsp:txBody>
      <dsp:txXfrm rot="-5400000">
        <a:off x="426103" y="2691298"/>
        <a:ext cx="5574381" cy="357037"/>
      </dsp:txXfrm>
    </dsp:sp>
    <dsp:sp modelId="{24FD2766-D12E-4563-8566-ACF39F795F85}">
      <dsp:nvSpPr>
        <dsp:cNvPr id="0" name=""/>
        <dsp:cNvSpPr/>
      </dsp:nvSpPr>
      <dsp:spPr>
        <a:xfrm rot="5400000">
          <a:off x="-91307" y="3297072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3418816"/>
        <a:ext cx="426103" cy="182616"/>
      </dsp:txXfrm>
    </dsp:sp>
    <dsp:sp modelId="{83D2939C-4D14-46A6-A7A2-F84AB480DDD6}">
      <dsp:nvSpPr>
        <dsp:cNvPr id="0" name=""/>
        <dsp:cNvSpPr/>
      </dsp:nvSpPr>
      <dsp:spPr>
        <a:xfrm rot="5400000">
          <a:off x="3025117" y="606750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7"/>
          </a:pPr>
          <a:r>
            <a:rPr lang="cs-CZ" sz="2300" kern="1200" dirty="0"/>
            <a:t> Konec projektu</a:t>
          </a:r>
        </a:p>
      </dsp:txBody>
      <dsp:txXfrm rot="-5400000">
        <a:off x="426103" y="3225080"/>
        <a:ext cx="5574381" cy="357037"/>
      </dsp:txXfrm>
    </dsp:sp>
    <dsp:sp modelId="{0F74E97E-B6EA-499E-87E4-98862D573575}">
      <dsp:nvSpPr>
        <dsp:cNvPr id="0" name=""/>
        <dsp:cNvSpPr/>
      </dsp:nvSpPr>
      <dsp:spPr>
        <a:xfrm rot="5400000">
          <a:off x="-91307" y="3830854"/>
          <a:ext cx="608719" cy="426103"/>
        </a:xfrm>
        <a:prstGeom prst="chevron">
          <a:avLst/>
        </a:prstGeom>
        <a:solidFill>
          <a:srgbClr val="863635"/>
        </a:solidFill>
        <a:ln w="12700" cap="flat" cmpd="sng" algn="ctr">
          <a:solidFill>
            <a:srgbClr val="8636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2" y="3952598"/>
        <a:ext cx="426103" cy="182616"/>
      </dsp:txXfrm>
    </dsp:sp>
    <dsp:sp modelId="{B505C240-511C-46C4-BC9D-C75DEBD27A73}">
      <dsp:nvSpPr>
        <dsp:cNvPr id="0" name=""/>
        <dsp:cNvSpPr/>
      </dsp:nvSpPr>
      <dsp:spPr>
        <a:xfrm rot="5400000">
          <a:off x="3025117" y="1140532"/>
          <a:ext cx="395667" cy="559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 startAt="8"/>
          </a:pPr>
          <a:r>
            <a:rPr lang="cs-CZ" sz="2300" kern="1200" dirty="0"/>
            <a:t> Kontrola a zhodnocení</a:t>
          </a:r>
        </a:p>
      </dsp:txBody>
      <dsp:txXfrm rot="-5400000">
        <a:off x="426103" y="3758862"/>
        <a:ext cx="5574381" cy="357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1T08:55:40.2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1,'21'0,"17"-1,0 2,0 2,57 10,58 16,12-1,26-1,-149-22,1-1,77-4,30 1,-84 12,-49-9,0 0,20 1,27-2,-38-3,0 1,-1 1,1 1,-1 2,28 8,-25-5,-1-1,1-1,0-2,37 2,116-7,-73-1,-60 2,0-2,74-12,-88 9,1 1,43 3,-45 1,0-2,55-8,-53 4,1 2,37 0,0 0,-6-8,-49 7,35-3,315 5,-190 6,1629-3,-1776-3,-1 0,0-2,0-1,0-1,38-16,20-4,-68 23,0 1,37-2,25-4,-27 1,1 3,107 2,-109 4,-31-1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1T08:55:52.7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1,'22'1,"1"1,37 9,-5 0,66 15,-83-17,0 0,1-3,59 3,-70-7,0 1,-1 1,49 14,-46-10,1-1,48 4,36-12,17 2,-65 12,-51-9,1 0,20 1,327-2,-188-6,343 3,-491 2,-1 0,30 8,39 3,-59-11,15 0,67 11,-54-5,0-2,122-7,-70-1,2480 2,-2560-2,67-12,-46 4,14-1,-31 3,69-3,-14 13,-54-1,0-1,1-2,50-8,-17-1,0 4,1 3,88 7,-29-1,-26-4,123 5,-227-2,0 0,0 1,-1 0,1 0,-1 0,1 1,-1 0,9 6,-9-6,1 1,0-1,0 0,0 0,0-1,0 1,12 1,21-1,0-2,0-1,0-2,63-12,-69 9,78-11,157-3,-206 18,0 3,0 3,79 16,-87-10,0-3,1-2,90-1,-119-4,0 1,36 8,-33-5,44 3,503-6,-278-4,111 2,-386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1T08:56:21.9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30,'2077'0,"-2049"1,-1 2,31 7,-28-5,46 3,501-6,-279-4,520 2,-797-1,-1-1,37-9,-35 6,1 1,25-1,97-8,-19 0,299 10,-218 6,283-3,-473 1,1 1,-1 0,0 2,0 0,32 12,-9-2,-13-9,0 0,0-2,1 0,-1-2,50-5,-7 2,1466 2,-1516 1,1 1,36 9,-35-6,0-2,26 3,-30-5,-1 1,28 8,14 2,-38-10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2137F-159B-4A2A-8662-F41E2D40D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36BA46-E035-4320-9F99-5535D6AAF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A0DCF6-B6B5-4C54-80DE-F972316E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E4BA13-EAB5-4C53-8BF9-556A2FA8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EB5B95-6ED6-40FF-BF67-5A33EFD9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8338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D4F6C-2635-48CB-8F9E-B37B7C17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33B3F4-90F8-4325-88CA-17F49208B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3B57AC-7C96-49BB-9553-F1543F81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F2CC24-03AD-40E1-A0CF-5BBAD2DF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45D9EB-8A00-4A81-A209-625C12A6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4206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D3CE5E-1243-4A6D-A5D4-C2101E14C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AF8DBF-8DA2-4A24-A1B2-A959F965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F17AC-9FEF-47A4-85C1-A0B9C7AD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ED9E3-0181-4186-AB00-DBAC8E29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07626C-BB71-4228-BBEE-59BA19DD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5900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3FA16-CD46-4150-AD0C-E4B6F2F5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A1762-F65E-43E5-AD37-1EDF9EB4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D1BFB7-58FC-4F10-87F3-569A0962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551B9-1D13-4087-8A92-8BD1904B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4B20E-ED8E-42A3-8EE4-A227F8D1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11630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DC098-E48E-4C37-908F-C4B2EBA1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519BBD-CCB8-4844-8007-36B15C928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03C9C-2A16-470E-8274-2385A33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79766B-D45E-4879-BDDD-3A64681D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0002AD-D664-4E61-8214-07248DD3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31592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2D42A-DA0E-4A82-871F-1FB5BCD6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53AE3-561F-4D5F-BFAE-FF07D9D53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C5F542-F2D6-4D7A-B277-6AF2E7C4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0C7756-B86E-4953-A157-C6C6A175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7C0B23-BB0B-4E92-9231-B92EAED2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7AB318-546A-4982-B92C-AC2C02F2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92925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7BFF3-265E-4296-9A34-8C9F263F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A4A20-7A1E-47B4-ACFD-2A8696B6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1D551C-BAED-449E-9D3B-F5D3CA786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32EBE0-AAE5-4073-8205-B9E298B69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76EE42-755B-461E-8F68-BCA312D09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D624CE-5081-4D8D-BA51-84E5BC4E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C29803-1CED-4003-921B-BC2DF366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74271C-2EF7-48F4-9CAF-172F2EDF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4199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16BB2-5C3A-4432-92BA-F382CBC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21095D-BA5E-4811-850C-46A48069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8FC2CC-E959-4317-AD44-02F16DB5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8DE5A9-04F5-4CE0-A844-9EE66B41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78020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CF4869-3135-4484-8376-1E8CF2F3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861C94-1220-428C-8F9B-ED4AC75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D97DCE-28F8-44DA-96E0-855E7A92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7873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065E0-DD46-4C18-9180-CCD2D779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DA054-7EE0-4425-AA31-8A3CCE6A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0D6BAD-F34D-4CB0-8B93-11F931CC5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4D1CAA-C80B-486B-A72D-620B63C4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00865B-A281-4F69-930B-CEE9CB85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4D2D3C-9909-4389-AF85-9FA70B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8140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960C7-2498-4A0D-AA0B-181326B4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8078A-11BD-49A0-A43C-EB1417506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482A8A-EBBC-4B8A-9D72-7CA3C42D0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B2E939-C9BA-4050-8616-6B5316F6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9BE88D-98A4-4C05-AFCC-501A4C66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CFF100-BFF3-403F-AADA-C7A30FE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5464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487E55-4301-4DB6-B563-EDAC32E9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DE5372-07AF-49CB-BA18-50BD411B0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1771E-51A8-4503-9BD8-2C50CA907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36E0-B92F-4111-8A65-CB3011A8614E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423FE7-2B58-4809-A345-9A6F1E7C6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7FA44-5508-406E-86ED-3927CE1E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9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3.xml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01425-A566-424D-9B2D-7152069C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65" y="752836"/>
            <a:ext cx="11284613" cy="2884415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  <a:t>Vysoká škola technická a ekonomická v Českých Budějovicích</a:t>
            </a: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  <a:t>Ústav </a:t>
            </a:r>
            <a:r>
              <a:rPr lang="cs-CZ" sz="1800" b="1" dirty="0" err="1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  <a:t>technicko-technologický</a:t>
            </a: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  <a:t>Bc. Michek Martin</a:t>
            </a: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</a:b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latin typeface="Roobert CEZ" pitchFamily="2" charset="-18"/>
                <a:cs typeface="Roobert CEZ" pitchFamily="2" charset="-18"/>
              </a:rPr>
              <a:t>Obhajoba diplomové práce</a:t>
            </a:r>
            <a:endParaRPr lang="cs-CZ" sz="2400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240C68-9391-4753-A704-46DE1A55A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902" y="3910604"/>
            <a:ext cx="9144000" cy="1655762"/>
          </a:xfrm>
        </p:spPr>
        <p:txBody>
          <a:bodyPr/>
          <a:lstStyle/>
          <a:p>
            <a:pPr algn="l"/>
            <a:r>
              <a:rPr lang="cs-CZ" dirty="0">
                <a:latin typeface="Roobert CEZ" pitchFamily="2" charset="-18"/>
                <a:cs typeface="Roobert CEZ" pitchFamily="2" charset="-18"/>
              </a:rPr>
              <a:t>Téma: </a:t>
            </a:r>
            <a:r>
              <a:rPr lang="cs-CZ" b="1" dirty="0">
                <a:latin typeface="Roobert CEZ" pitchFamily="2" charset="-18"/>
                <a:cs typeface="Roobert CEZ" pitchFamily="2" charset="-18"/>
              </a:rPr>
              <a:t>Automatizace logistických procesů v zemědělství</a:t>
            </a:r>
          </a:p>
          <a:p>
            <a:pPr algn="l"/>
            <a:r>
              <a:rPr lang="cs-CZ" dirty="0">
                <a:latin typeface="Roobert CEZ" pitchFamily="2" charset="-18"/>
                <a:cs typeface="Roobert CEZ" pitchFamily="2" charset="-18"/>
              </a:rPr>
              <a:t>Vedoucí: Ing. Monika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Karková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, PhD.</a:t>
            </a:r>
          </a:p>
          <a:p>
            <a:pPr algn="l"/>
            <a:r>
              <a:rPr lang="cs-CZ">
                <a:latin typeface="Roobert CEZ" pitchFamily="2" charset="-18"/>
                <a:cs typeface="Roobert CEZ" pitchFamily="2" charset="-18"/>
              </a:rPr>
              <a:t>Oponenti: 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Ing. Peter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Poór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, PhD.; Ing. Jaroslav Mašek, PhD.</a:t>
            </a:r>
          </a:p>
        </p:txBody>
      </p:sp>
      <p:pic>
        <p:nvPicPr>
          <p:cNvPr id="6" name="Obrázek 5" descr="Obsah obrázku text, snímek obrazovky, obrazovka&#10;&#10;Popis byl vytvořen automaticky">
            <a:extLst>
              <a:ext uri="{FF2B5EF4-FFF2-40B4-BE49-F238E27FC236}">
                <a16:creationId xmlns:a16="http://schemas.microsoft.com/office/drawing/2014/main" id="{BE05A3DE-370B-467B-8A2C-4FCB3DEBA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8636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5"/>
          <a:stretch/>
        </p:blipFill>
        <p:spPr>
          <a:xfrm>
            <a:off x="3330631" y="5839718"/>
            <a:ext cx="5718543" cy="755315"/>
          </a:xfrm>
          <a:prstGeom prst="rect">
            <a:avLst/>
          </a:prstGeom>
        </p:spPr>
      </p:pic>
      <p:pic>
        <p:nvPicPr>
          <p:cNvPr id="1028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C0D29C73-8B9E-49CF-BFBD-F16D3030E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615" cy="15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076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058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7BA4D8-5FD7-4182-B276-B3EE0AC7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402769"/>
            <a:ext cx="9392421" cy="133084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Roobert CEZ" pitchFamily="2" charset="-18"/>
                <a:cs typeface="Roobert CEZ" pitchFamily="2" charset="-18"/>
              </a:rPr>
              <a:t>Technicko-technologické a ekonomické zhodnocení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EAAA10B-16D8-4F6E-B8D5-489E68C1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DEF013C-3D37-4200-B4DC-1B0D7A4FA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181" y="2047044"/>
            <a:ext cx="4992329" cy="43513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Efektivnější skladování (využití potenciálu)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Vyšší využití moderních technologií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Časová úspora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Vyšší konkurenceschopnost podniku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Finanční úspora cca 10-15%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Automatizace a robotizace – nepřetržitý provoz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Nižší náklady díky outsourcingu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Centralizace – nižší dopravní náklady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Automatizovaná administrace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Rychlejší a efektivnější reakce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1800" dirty="0">
                <a:latin typeface="Roobert CEZ" pitchFamily="2" charset="-18"/>
                <a:cs typeface="Roobert CEZ" pitchFamily="2" charset="-18"/>
              </a:rPr>
              <a:t>Vyšší bezpečnost</a:t>
            </a:r>
          </a:p>
          <a:p>
            <a:pPr marL="0" indent="0">
              <a:buNone/>
            </a:pPr>
            <a:endParaRPr lang="cs-CZ" sz="2400" dirty="0">
              <a:latin typeface="Roobert CEZ" pitchFamily="2" charset="-18"/>
              <a:cs typeface="Roobert CEZ" pitchFamily="2" charset="-18"/>
            </a:endParaRPr>
          </a:p>
          <a:p>
            <a:pPr>
              <a:buFont typeface="Calibri" panose="020F0502020204030204" pitchFamily="34" charset="0"/>
              <a:buChar char="-"/>
            </a:pPr>
            <a:endParaRPr lang="cs-CZ" sz="2400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126FD0-9B99-4224-83D6-4EB72DA97163}"/>
              </a:ext>
            </a:extLst>
          </p:cNvPr>
          <p:cNvSpPr txBox="1"/>
          <p:nvPr/>
        </p:nvSpPr>
        <p:spPr>
          <a:xfrm>
            <a:off x="6288537" y="1907198"/>
            <a:ext cx="6096000" cy="170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40000"/>
              <a:buFont typeface="Calibri" panose="020F0502020204030204" pitchFamily="34" charset="0"/>
              <a:buChar char="-"/>
            </a:pPr>
            <a:r>
              <a:rPr lang="cs-CZ" dirty="0">
                <a:latin typeface="Roobert CEZ" pitchFamily="2" charset="-18"/>
                <a:cs typeface="Roobert CEZ" pitchFamily="2" charset="-18"/>
              </a:rPr>
              <a:t> Nutnost zaškoleného personálu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40000"/>
              <a:buFont typeface="Calibri" panose="020F0502020204030204" pitchFamily="34" charset="0"/>
              <a:buChar char="-"/>
            </a:pPr>
            <a:r>
              <a:rPr lang="cs-CZ" dirty="0">
                <a:latin typeface="Roobert CEZ" pitchFamily="2" charset="-18"/>
                <a:cs typeface="Roobert CEZ" pitchFamily="2" charset="-18"/>
              </a:rPr>
              <a:t> Pravidelný servis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40000"/>
              <a:buFont typeface="Calibri" panose="020F0502020204030204" pitchFamily="34" charset="0"/>
              <a:buChar char="-"/>
            </a:pPr>
            <a:r>
              <a:rPr lang="cs-CZ" dirty="0">
                <a:latin typeface="Roobert CEZ" pitchFamily="2" charset="-18"/>
                <a:cs typeface="Roobert CEZ" pitchFamily="2" charset="-18"/>
              </a:rPr>
              <a:t> Počáteční investice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40000"/>
              <a:buFont typeface="Calibri" panose="020F0502020204030204" pitchFamily="34" charset="0"/>
              <a:buChar char="-"/>
            </a:pPr>
            <a:r>
              <a:rPr lang="cs-CZ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Ochota ke změně</a:t>
            </a:r>
          </a:p>
        </p:txBody>
      </p:sp>
      <p:pic>
        <p:nvPicPr>
          <p:cNvPr id="8" name="Grafický objekt 7" descr="Pruhový graf se vzestupným trendem obrys">
            <a:extLst>
              <a:ext uri="{FF2B5EF4-FFF2-40B4-BE49-F238E27FC236}">
                <a16:creationId xmlns:a16="http://schemas.microsoft.com/office/drawing/2014/main" id="{5BDA6054-770C-4A2E-9404-9B63A116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8197" y="3997825"/>
            <a:ext cx="1596680" cy="1596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00713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058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7BA4D8-5FD7-4182-B276-B3EE0AC7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77" y="2763579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Roobert CEZ" pitchFamily="2" charset="-18"/>
                <a:cs typeface="Roobert CEZ" pitchFamily="2" charset="-18"/>
              </a:rPr>
              <a:t>Děkuji za pozornost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EAAA10B-16D8-4F6E-B8D5-489E68C1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1361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E34A-AE4A-40D9-82BF-4BCB989E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Roobert CEZ" pitchFamily="2" charset="-18"/>
                <a:cs typeface="Roobert CEZ" pitchFamily="2" charset="-18"/>
              </a:rPr>
              <a:t>Otázky vedoucího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68D186-53B3-4AD8-832D-B92EB0C0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obert CEZ" pitchFamily="2" charset="-18"/>
                <a:cs typeface="Roobert CEZ" pitchFamily="2" charset="-18"/>
              </a:rPr>
              <a:t>Vedoucí neměl žádné otázky</a:t>
            </a:r>
          </a:p>
        </p:txBody>
      </p:sp>
      <p:pic>
        <p:nvPicPr>
          <p:cNvPr id="5" name="Grafický objekt 4" descr="Odznak, otazník obrys">
            <a:extLst>
              <a:ext uri="{FF2B5EF4-FFF2-40B4-BE49-F238E27FC236}">
                <a16:creationId xmlns:a16="http://schemas.microsoft.com/office/drawing/2014/main" id="{184013D0-B6FC-41F5-BC3E-FB352302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79266"/>
            <a:ext cx="914400" cy="914400"/>
          </a:xfrm>
          <a:prstGeom prst="rect">
            <a:avLst/>
          </a:prstGeom>
        </p:spPr>
      </p:pic>
      <p:pic>
        <p:nvPicPr>
          <p:cNvPr id="6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8B41476-373E-4BDC-B0D2-D20D3DBF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4209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CD230-B936-4016-A8D4-088B8B03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Roobert CEZ" pitchFamily="2" charset="-18"/>
                <a:cs typeface="Roobert CEZ" pitchFamily="2" charset="-18"/>
              </a:rPr>
              <a:t>Otázky oponenta – revizní posudek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9B04D-32A3-4861-BCDC-01DA54A44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obert CEZ" pitchFamily="2" charset="-18"/>
                <a:cs typeface="Roobert CEZ" pitchFamily="2" charset="-18"/>
              </a:rPr>
              <a:t>Na základe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čoho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ste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sa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rozhodli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zamerať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v kapitole 3.5 Precizní zemědělství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ako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na “ideálny” koncept v odbore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poľnohospodárstva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?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Ako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s tým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súvisí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kapitola 3.6 Automatizace a robotizace v zemědělství? </a:t>
            </a:r>
          </a:p>
          <a:p>
            <a:pPr marL="0" indent="0">
              <a:buNone/>
            </a:pPr>
            <a:endParaRPr lang="cs-CZ" dirty="0">
              <a:latin typeface="Roobert CEZ" pitchFamily="2" charset="-18"/>
              <a:cs typeface="Roobert CEZ" pitchFamily="2" charset="-18"/>
            </a:endParaRPr>
          </a:p>
          <a:p>
            <a:r>
              <a:rPr lang="cs-CZ" dirty="0" err="1">
                <a:latin typeface="Roobert CEZ" pitchFamily="2" charset="-18"/>
                <a:cs typeface="Roobert CEZ" pitchFamily="2" charset="-18"/>
              </a:rPr>
              <a:t>Záver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práce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riešený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problem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neuzatvára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,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skôr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tu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nastoľuje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ďalšie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otázky. Plánuje autor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vo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výskume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pokračovať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? (PhD </a:t>
            </a:r>
            <a:r>
              <a:rPr lang="cs-CZ" dirty="0" err="1">
                <a:latin typeface="Roobert CEZ" pitchFamily="2" charset="-18"/>
                <a:cs typeface="Roobert CEZ" pitchFamily="2" charset="-18"/>
              </a:rPr>
              <a:t>štúdium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) </a:t>
            </a:r>
          </a:p>
        </p:txBody>
      </p:sp>
      <p:pic>
        <p:nvPicPr>
          <p:cNvPr id="4" name="Grafický objekt 3" descr="Odznak, otazník obrys">
            <a:extLst>
              <a:ext uri="{FF2B5EF4-FFF2-40B4-BE49-F238E27FC236}">
                <a16:creationId xmlns:a16="http://schemas.microsoft.com/office/drawing/2014/main" id="{69CE9894-B5FB-418E-9140-EC2B6531E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7280" y="489426"/>
            <a:ext cx="914400" cy="914400"/>
          </a:xfrm>
          <a:prstGeom prst="rect">
            <a:avLst/>
          </a:prstGeom>
        </p:spPr>
      </p:pic>
      <p:pic>
        <p:nvPicPr>
          <p:cNvPr id="5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8DC2964B-1DEF-45F0-B8A0-1EF25B31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6329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BB430-5B9B-4210-B581-D28C7DB0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57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Roobert CEZ" pitchFamily="2" charset="-18"/>
                <a:cs typeface="Roobert CEZ" pitchFamily="2" charset="-18"/>
              </a:rPr>
              <a:t>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CE155-82DB-48DD-9156-789F4BDB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40" y="980281"/>
            <a:ext cx="10515600" cy="121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Prečo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ste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niektoré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z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opísaných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teoretických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návrhov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,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postupova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metód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neaplikovali na konkrétny, </a:t>
            </a:r>
            <a:r>
              <a:rPr lang="cs-CZ" sz="2400" i="1" dirty="0" err="1">
                <a:latin typeface="Roobert CEZ" pitchFamily="2" charset="-18"/>
                <a:cs typeface="Roobert CEZ" pitchFamily="2" charset="-18"/>
              </a:rPr>
              <a:t>alebo</a:t>
            </a:r>
            <a:r>
              <a:rPr lang="cs-CZ" sz="2400" i="1" dirty="0">
                <a:latin typeface="Roobert CEZ" pitchFamily="2" charset="-18"/>
                <a:cs typeface="Roobert CEZ" pitchFamily="2" charset="-18"/>
              </a:rPr>
              <a:t> aspoň na modelový podnik?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16C6DE0A-5B1D-4EA0-81BC-DF0C3B51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 descr="Odznak, otazník obrys">
            <a:extLst>
              <a:ext uri="{FF2B5EF4-FFF2-40B4-BE49-F238E27FC236}">
                <a16:creationId xmlns:a16="http://schemas.microsoft.com/office/drawing/2014/main" id="{7DD25081-2C31-46A1-A5CD-1FC2FD96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3262" y="343233"/>
            <a:ext cx="706056" cy="7060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CF0EA4-998D-48FC-839F-9C226F282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240" y="1875171"/>
            <a:ext cx="6448680" cy="4698206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E3FEC5A-876F-4C9D-9F5B-1A1833787129}"/>
              </a:ext>
            </a:extLst>
          </p:cNvPr>
          <p:cNvSpPr txBox="1">
            <a:spLocks/>
          </p:cNvSpPr>
          <p:nvPr/>
        </p:nvSpPr>
        <p:spPr>
          <a:xfrm>
            <a:off x="361526" y="2411080"/>
            <a:ext cx="4791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>
              <a:latin typeface="Roobert CEZ" pitchFamily="2" charset="-18"/>
              <a:cs typeface="Roobert CEZ" pitchFamily="2" charset="-18"/>
            </a:endParaRPr>
          </a:p>
          <a:p>
            <a:pPr marL="698500" indent="-342900"/>
            <a:r>
              <a:rPr lang="cs-CZ" sz="2300" dirty="0">
                <a:latin typeface="Roobert CEZ" pitchFamily="2" charset="-18"/>
                <a:cs typeface="Roobert CEZ" pitchFamily="2" charset="-18"/>
              </a:rPr>
              <a:t>Cílem mojí práce bylo </a:t>
            </a:r>
            <a:r>
              <a:rPr lang="cs-CZ" sz="2300" b="1" dirty="0">
                <a:latin typeface="Roobert CEZ" pitchFamily="2" charset="-18"/>
                <a:cs typeface="Roobert CEZ" pitchFamily="2" charset="-18"/>
              </a:rPr>
              <a:t>analyzovat</a:t>
            </a:r>
            <a:r>
              <a:rPr lang="cs-CZ" sz="2300" dirty="0">
                <a:latin typeface="Roobert CEZ" pitchFamily="2" charset="-18"/>
                <a:cs typeface="Roobert CEZ" pitchFamily="2" charset="-18"/>
              </a:rPr>
              <a:t> celé zemědělství a </a:t>
            </a:r>
            <a:r>
              <a:rPr lang="cs-CZ" sz="2300" b="1" dirty="0">
                <a:latin typeface="Roobert CEZ" pitchFamily="2" charset="-18"/>
                <a:cs typeface="Roobert CEZ" pitchFamily="2" charset="-18"/>
              </a:rPr>
              <a:t>navrhnout</a:t>
            </a:r>
            <a:r>
              <a:rPr lang="cs-CZ" sz="2300" dirty="0">
                <a:latin typeface="Roobert CEZ" pitchFamily="2" charset="-18"/>
                <a:cs typeface="Roobert CEZ" pitchFamily="2" charset="-18"/>
              </a:rPr>
              <a:t> opatření pro dané odvětví jako takové, ne pro  konkrétní jednotku</a:t>
            </a:r>
          </a:p>
          <a:p>
            <a:pPr marL="355600" indent="0">
              <a:buFont typeface="Arial" panose="020B0604020202020204" pitchFamily="34" charset="0"/>
              <a:buNone/>
            </a:pPr>
            <a:endParaRPr lang="cs-CZ" sz="2300" dirty="0">
              <a:highlight>
                <a:srgbClr val="FFFF00"/>
              </a:highlight>
              <a:latin typeface="Roobert CEZ" pitchFamily="2" charset="-18"/>
              <a:cs typeface="Roobert CEZ" pitchFamily="2" charset="-1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955869BE-2D19-4B4D-AE29-D3E689BD0508}"/>
                  </a:ext>
                </a:extLst>
              </p14:cNvPr>
              <p14:cNvContentPartPr/>
              <p14:nvPr/>
            </p14:nvContentPartPr>
            <p14:xfrm>
              <a:off x="6929791" y="2807586"/>
              <a:ext cx="2162160" cy="705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955869BE-2D19-4B4D-AE29-D3E689BD05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3791" y="2735586"/>
                <a:ext cx="2233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A1E2953-56C4-4F58-9896-DDF77E3B5606}"/>
                  </a:ext>
                </a:extLst>
              </p14:cNvPr>
              <p14:cNvContentPartPr/>
              <p14:nvPr/>
            </p14:nvContentPartPr>
            <p14:xfrm>
              <a:off x="5498012" y="5637677"/>
              <a:ext cx="3686400" cy="799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A1E2953-56C4-4F58-9896-DDF77E3B56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2012" y="5565677"/>
                <a:ext cx="37580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1B5F7A39-E662-4D67-8BFA-B5E095C57320}"/>
                  </a:ext>
                </a:extLst>
              </p14:cNvPr>
              <p14:cNvContentPartPr/>
              <p14:nvPr/>
            </p14:nvContentPartPr>
            <p14:xfrm>
              <a:off x="8478060" y="6442191"/>
              <a:ext cx="2850480" cy="4068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1B5F7A39-E662-4D67-8BFA-B5E095C573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2060" y="6370191"/>
                <a:ext cx="292212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22416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899075D6-C238-4197-AF53-E41AC37ED9B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i="1" dirty="0" err="1"/>
              <a:t>Aký</a:t>
            </a:r>
            <a:r>
              <a:rPr lang="cs-CZ" sz="3600" i="1" dirty="0"/>
              <a:t> je praktický </a:t>
            </a:r>
            <a:r>
              <a:rPr lang="cs-CZ" sz="3600" i="1" dirty="0" err="1"/>
              <a:t>prínos</a:t>
            </a:r>
            <a:r>
              <a:rPr lang="cs-CZ" sz="3600" i="1" dirty="0"/>
              <a:t> </a:t>
            </a:r>
            <a:r>
              <a:rPr lang="cs-CZ" sz="3600" i="1" dirty="0" err="1"/>
              <a:t>Vašej</a:t>
            </a:r>
            <a:r>
              <a:rPr lang="cs-CZ" sz="3600" i="1" dirty="0"/>
              <a:t> práce?</a:t>
            </a:r>
          </a:p>
          <a:p>
            <a:endParaRPr lang="cs-CZ" i="1" dirty="0"/>
          </a:p>
          <a:p>
            <a:pPr marL="812800" indent="-457200"/>
            <a:r>
              <a:rPr lang="cs-CZ" dirty="0"/>
              <a:t>Návrhy řešení s vynaložením finančních prostředků</a:t>
            </a:r>
          </a:p>
          <a:p>
            <a:pPr marL="812800" indent="-457200"/>
            <a:r>
              <a:rPr lang="cs-CZ" dirty="0"/>
              <a:t>Návrhy řešení bez vynaložení finančních prostředků</a:t>
            </a:r>
          </a:p>
          <a:p>
            <a:pPr marL="812800" indent="-457200"/>
            <a:r>
              <a:rPr lang="cs-CZ" dirty="0"/>
              <a:t>Návrh postupu aplikace automatizace v zemědělství - metodika</a:t>
            </a:r>
          </a:p>
          <a:p>
            <a:pPr marL="812800" indent="-457200"/>
            <a:r>
              <a:rPr lang="cs-CZ" dirty="0"/>
              <a:t>Návrh ideálního logistického řetězce v rostlinném zemědělství</a:t>
            </a:r>
          </a:p>
          <a:p>
            <a:endParaRPr lang="cs-CZ" dirty="0"/>
          </a:p>
        </p:txBody>
      </p:sp>
      <p:pic>
        <p:nvPicPr>
          <p:cNvPr id="1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28047E16-5465-4DA5-B348-7DA2FB5C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203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EDD1F27F-7045-4215-8588-841ADF7E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0E4AC85-F592-4709-9E88-71A0D090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1133163"/>
            <a:ext cx="5110316" cy="4181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800" b="1" kern="1200" dirty="0" err="1"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rPr>
              <a:t>Modelový</a:t>
            </a:r>
            <a:r>
              <a:rPr lang="en-US" sz="1800" b="1" kern="1200" dirty="0"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rPr>
              <a:t>příklad</a:t>
            </a:r>
            <a:r>
              <a:rPr lang="en-US" sz="1800" b="1" kern="1200" dirty="0"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sz="1800" b="1" kern="1200" dirty="0">
                <a:solidFill>
                  <a:schemeClr val="tx1"/>
                </a:solidFill>
                <a:latin typeface="Roobert CEZ" pitchFamily="2" charset="-18"/>
                <a:cs typeface="Roobert CEZ" pitchFamily="2" charset="-18"/>
              </a:rPr>
              <a:t>aplikace GPS systému</a:t>
            </a:r>
            <a:endParaRPr lang="en-US" sz="1800" b="1" kern="1200" dirty="0">
              <a:solidFill>
                <a:schemeClr val="tx1"/>
              </a:solidFill>
              <a:latin typeface="Roobert CEZ" pitchFamily="2" charset="-18"/>
              <a:cs typeface="Roobert CEZ" pitchFamily="2" charset="-18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E7D4709-147C-424A-B2FF-D264CDF10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14073"/>
              </p:ext>
            </p:extLst>
          </p:nvPr>
        </p:nvGraphicFramePr>
        <p:xfrm>
          <a:off x="464574" y="1567906"/>
          <a:ext cx="11079479" cy="2631672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8285913">
                  <a:extLst>
                    <a:ext uri="{9D8B030D-6E8A-4147-A177-3AD203B41FA5}">
                      <a16:colId xmlns:a16="http://schemas.microsoft.com/office/drawing/2014/main" val="659824558"/>
                    </a:ext>
                  </a:extLst>
                </a:gridCol>
                <a:gridCol w="2793566">
                  <a:extLst>
                    <a:ext uri="{9D8B030D-6E8A-4147-A177-3AD203B41FA5}">
                      <a16:colId xmlns:a16="http://schemas.microsoft.com/office/drawing/2014/main" val="82154198"/>
                    </a:ext>
                  </a:extLst>
                </a:gridCol>
              </a:tblGrid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Vstupní data</a:t>
                      </a:r>
                      <a:endParaRPr lang="cs-CZ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1962367378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Cena osiva [Kč/kg]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15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3464750864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Cena pohonných hmot [Kč/l]</a:t>
                      </a:r>
                      <a:endParaRPr lang="fi-FI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45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2211439969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Průměrná hodinová mzda [Kč/hod]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180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3694039098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Obhospodařovaná plocha [ha]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2000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2448080490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Pořizovací cena GPS systému [Kč]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400 000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846817861"/>
                  </a:ext>
                </a:extLst>
              </a:tr>
            </a:tbl>
          </a:graphicData>
        </a:graphic>
      </p:graphicFrame>
      <p:pic>
        <p:nvPicPr>
          <p:cNvPr id="9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7A48D13-F67C-4C17-A3AE-5DA045A0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C7CDE5D-BDEB-438B-803E-20CAF46CBAFD}"/>
              </a:ext>
            </a:extLst>
          </p:cNvPr>
          <p:cNvSpPr txBox="1"/>
          <p:nvPr/>
        </p:nvSpPr>
        <p:spPr>
          <a:xfrm>
            <a:off x="818537" y="285570"/>
            <a:ext cx="10167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i="1" dirty="0" err="1">
                <a:latin typeface="Roobert CEZ" pitchFamily="2" charset="-18"/>
                <a:cs typeface="Roobert CEZ" pitchFamily="2" charset="-18"/>
              </a:rPr>
              <a:t>Odporúčam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aplikovať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niektorý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z Vašich teoretických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návrhov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,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postupova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metód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na reálny,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alebo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aspoň modelový podnik a potom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určiť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ich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technicko-technologické</a:t>
            </a:r>
            <a:r>
              <a:rPr lang="cs-CZ" i="1" dirty="0">
                <a:latin typeface="Roobert CEZ" pitchFamily="2" charset="-18"/>
                <a:cs typeface="Roobert CEZ" pitchFamily="2" charset="-18"/>
              </a:rPr>
              <a:t> a ekonomické </a:t>
            </a:r>
            <a:r>
              <a:rPr lang="cs-CZ" i="1" dirty="0" err="1">
                <a:latin typeface="Roobert CEZ" pitchFamily="2" charset="-18"/>
                <a:cs typeface="Roobert CEZ" pitchFamily="2" charset="-18"/>
              </a:rPr>
              <a:t>prínosy</a:t>
            </a:r>
            <a:endParaRPr lang="cs-CZ" i="1" dirty="0">
              <a:latin typeface="Roobert CEZ" pitchFamily="2" charset="-18"/>
              <a:cs typeface="Roobert CEZ" pitchFamily="2" charset="-18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46D1BFC-D041-4254-ACE4-251D872D3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00867"/>
              </p:ext>
            </p:extLst>
          </p:nvPr>
        </p:nvGraphicFramePr>
        <p:xfrm>
          <a:off x="464574" y="4478993"/>
          <a:ext cx="11079480" cy="2161623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5318760">
                  <a:extLst>
                    <a:ext uri="{9D8B030D-6E8A-4147-A177-3AD203B41FA5}">
                      <a16:colId xmlns:a16="http://schemas.microsoft.com/office/drawing/2014/main" val="237939683"/>
                    </a:ext>
                  </a:extLst>
                </a:gridCol>
                <a:gridCol w="3361514">
                  <a:extLst>
                    <a:ext uri="{9D8B030D-6E8A-4147-A177-3AD203B41FA5}">
                      <a16:colId xmlns:a16="http://schemas.microsoft.com/office/drawing/2014/main" val="1146702042"/>
                    </a:ext>
                  </a:extLst>
                </a:gridCol>
                <a:gridCol w="2399206">
                  <a:extLst>
                    <a:ext uri="{9D8B030D-6E8A-4147-A177-3AD203B41FA5}">
                      <a16:colId xmlns:a16="http://schemas.microsoft.com/office/drawing/2014/main" val="1430504350"/>
                    </a:ext>
                  </a:extLst>
                </a:gridCol>
              </a:tblGrid>
              <a:tr h="46653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Data z analýzy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Konvenční bez GPS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Precizní s GPS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6280043"/>
                  </a:ext>
                </a:extLst>
              </a:tr>
              <a:tr h="49452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Skutečná </a:t>
                      </a:r>
                      <a:r>
                        <a:rPr lang="cs-CZ" sz="2000" b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plošná</a:t>
                      </a:r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výkonnost [ha/h]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7979321"/>
                  </a:ext>
                </a:extLst>
              </a:tr>
              <a:tr h="68738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Spotřeba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</a:t>
                      </a: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paliva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na hektar [l/ha]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4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2915948"/>
                  </a:ext>
                </a:extLst>
              </a:tr>
              <a:tr h="5131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Spotřeba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</a:t>
                      </a: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osiva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na hektar [kg/ha]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200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190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1392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863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CC6EB8FE-8952-441D-9DC3-07DE45E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83" y="-15486"/>
            <a:ext cx="9769033" cy="141211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Roobert CEZ" pitchFamily="2" charset="-18"/>
                <a:cs typeface="Roobert CEZ" pitchFamily="2" charset="-18"/>
              </a:rPr>
              <a:t>Výpočet jednotkových nákladů a úspora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4BC9F6B6-E44F-40D6-9B95-6E3F0C13B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79061"/>
              </p:ext>
            </p:extLst>
          </p:nvPr>
        </p:nvGraphicFramePr>
        <p:xfrm>
          <a:off x="706058" y="1146089"/>
          <a:ext cx="10984497" cy="2491847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6066862">
                  <a:extLst>
                    <a:ext uri="{9D8B030D-6E8A-4147-A177-3AD203B41FA5}">
                      <a16:colId xmlns:a16="http://schemas.microsoft.com/office/drawing/2014/main" val="2139297125"/>
                    </a:ext>
                  </a:extLst>
                </a:gridCol>
                <a:gridCol w="2538996">
                  <a:extLst>
                    <a:ext uri="{9D8B030D-6E8A-4147-A177-3AD203B41FA5}">
                      <a16:colId xmlns:a16="http://schemas.microsoft.com/office/drawing/2014/main" val="2185570514"/>
                    </a:ext>
                  </a:extLst>
                </a:gridCol>
                <a:gridCol w="2378639">
                  <a:extLst>
                    <a:ext uri="{9D8B030D-6E8A-4147-A177-3AD203B41FA5}">
                      <a16:colId xmlns:a16="http://schemas.microsoft.com/office/drawing/2014/main" val="2394042350"/>
                    </a:ext>
                  </a:extLst>
                </a:gridCol>
              </a:tblGrid>
              <a:tr h="3772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Roobert CEZ" pitchFamily="2" charset="-18"/>
                          <a:cs typeface="Roobert CEZ" pitchFamily="2" charset="-18"/>
                        </a:rPr>
                        <a:t>Výpočet jednotkových nákladů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Konvenční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Precizní s GPS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7842600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Jednotkové náklady na pohonné hmoty [Kč/ha]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180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700575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Jednotkové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 </a:t>
                      </a:r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náklady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 na </a:t>
                      </a:r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mzdu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 [</a:t>
                      </a:r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Kč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ea typeface="+mn-ea"/>
                          <a:cs typeface="Roobert CEZ" pitchFamily="2" charset="-18"/>
                        </a:rPr>
                        <a:t>/ha]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22,5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4138810"/>
                  </a:ext>
                </a:extLst>
              </a:tr>
              <a:tr h="339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Jednotkové náklady na osivo [Kč/ha]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3000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2850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895694"/>
                  </a:ext>
                </a:extLst>
              </a:tr>
              <a:tr h="3898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Celkové jednotkové náklady [Kč/ha]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3292,5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3048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5123817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Náklady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na </a:t>
                      </a:r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poplatek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</a:t>
                      </a:r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systému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 [</a:t>
                      </a:r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Kč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]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25000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3105788"/>
                  </a:ext>
                </a:extLst>
              </a:tr>
              <a:tr h="309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Celkové roční náklady na provoz [Kč]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6 585 000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6 121 000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1030200"/>
                  </a:ext>
                </a:extLst>
              </a:tr>
            </a:tbl>
          </a:graphicData>
        </a:graphic>
      </p:graphicFrame>
      <p:pic>
        <p:nvPicPr>
          <p:cNvPr id="1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090F30D4-D950-4CD6-B8E9-2F6A99CB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5487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E7D7015-A6A5-4632-A914-F71FCF07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2435"/>
              </p:ext>
            </p:extLst>
          </p:nvPr>
        </p:nvGraphicFramePr>
        <p:xfrm>
          <a:off x="706060" y="3790228"/>
          <a:ext cx="10984496" cy="2767891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8585894">
                  <a:extLst>
                    <a:ext uri="{9D8B030D-6E8A-4147-A177-3AD203B41FA5}">
                      <a16:colId xmlns:a16="http://schemas.microsoft.com/office/drawing/2014/main" val="3288754152"/>
                    </a:ext>
                  </a:extLst>
                </a:gridCol>
                <a:gridCol w="2398602">
                  <a:extLst>
                    <a:ext uri="{9D8B030D-6E8A-4147-A177-3AD203B41FA5}">
                      <a16:colId xmlns:a16="http://schemas.microsoft.com/office/drawing/2014/main" val="3350852363"/>
                    </a:ext>
                  </a:extLst>
                </a:gridCol>
              </a:tblGrid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Úspora pohonných hmot [l/rok]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4 000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3695344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Úspora nákladů na pohonné hmoty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180 000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904384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Časová úspora [h/rok]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0688213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Úspora osiva [kg/rok]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20 000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405078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Úspora osiva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300 000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707815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Úspora nákladů na mzdy zaměstnance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9 000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4687176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Rozdíl nákladů na provoz souprav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Roobert CEZ" pitchFamily="2" charset="-18"/>
                          <a:cs typeface="Roobert CEZ" pitchFamily="2" charset="-18"/>
                        </a:rPr>
                        <a:t>464 000</a:t>
                      </a:r>
                      <a:endParaRPr lang="cs-CZ" sz="1800" b="1" i="0" u="none" strike="noStrike" dirty="0">
                        <a:solidFill>
                          <a:schemeClr val="accent6"/>
                        </a:solidFill>
                        <a:effectLst/>
                        <a:latin typeface="Roobert CEZ" pitchFamily="2" charset="-18"/>
                        <a:cs typeface="Roobert CEZ" pitchFamily="2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15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37794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5BB46-1153-4EA5-9A39-C4ECF845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Roobert CEZ" pitchFamily="2" charset="-18"/>
                <a:cs typeface="Roobert CEZ" pitchFamily="2" charset="-18"/>
              </a:rPr>
              <a:t>Technicko-technologické a 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EBDB9-1A69-4020-8EF3-C1F99ED5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14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Úspora</a:t>
            </a:r>
            <a:r>
              <a:rPr lang="cs-CZ" sz="2400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464 000 Kč </a:t>
            </a:r>
            <a:r>
              <a:rPr lang="cs-CZ" sz="2400" dirty="0">
                <a:latin typeface="Roobert CEZ" pitchFamily="2" charset="-18"/>
                <a:cs typeface="Roobert CEZ" pitchFamily="2" charset="-18"/>
              </a:rPr>
              <a:t>za rok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Využití spolehlivější technologie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Úspora místa na skladování osiva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Nižší spotřeba paliva → více ekologické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Nižší opotřebení vozového parku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Úspora času 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Vyšší efektivita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8BB4B3C-8731-4A92-AD9B-A4D544F0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7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4257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058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7BA4D8-5FD7-4182-B276-B3EE0AC7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77" y="2763579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Roobert CEZ" pitchFamily="2" charset="-18"/>
                <a:cs typeface="Roobert CEZ" pitchFamily="2" charset="-18"/>
              </a:rPr>
              <a:t>Děkuji za pozornost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Roobert CEZ" pitchFamily="2" charset="-18"/>
              <a:cs typeface="Roobert CEZ" pitchFamily="2" charset="-18"/>
            </a:endParaRP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EAAA10B-16D8-4F6E-B8D5-489E68C1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74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8FF0E-A883-4390-BA01-7ADE1112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cs-CZ" altLang="cs-CZ" b="1">
                <a:latin typeface="Roobert CEZ" pitchFamily="2" charset="-18"/>
                <a:ea typeface="ＭＳ Ｐゴシック" panose="020B0600070205080204" pitchFamily="34" charset="-128"/>
                <a:cs typeface="Roobert CEZ" pitchFamily="2" charset="-18"/>
              </a:rPr>
              <a:t>Cíl práce</a:t>
            </a:r>
            <a:endParaRPr lang="cs-CZ">
              <a:latin typeface="Roobert CEZ" pitchFamily="2" charset="-18"/>
              <a:cs typeface="Roobert CEZ" pitchFamily="2" charset="-18"/>
            </a:endParaRP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 descr="Zaškrtnuté políčko obrys">
            <a:extLst>
              <a:ext uri="{FF2B5EF4-FFF2-40B4-BE49-F238E27FC236}">
                <a16:creationId xmlns:a16="http://schemas.microsoft.com/office/drawing/2014/main" id="{BD67E9F6-26B5-4E15-ABA2-33EF0B45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181" y="2555626"/>
            <a:ext cx="2200628" cy="2200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57740-BADF-4A5D-849A-2B77118B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692" y="2985088"/>
            <a:ext cx="8521160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Roobert CEZ" pitchFamily="2" charset="-18"/>
                <a:cs typeface="Roobert CEZ" pitchFamily="2" charset="-18"/>
              </a:rPr>
              <a:t>Cílem diplomové práce je </a:t>
            </a:r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analýza aktuálního stavu </a:t>
            </a:r>
            <a:r>
              <a:rPr lang="cs-CZ" sz="2400" dirty="0">
                <a:latin typeface="Roobert CEZ" pitchFamily="2" charset="-18"/>
                <a:cs typeface="Roobert CEZ" pitchFamily="2" charset="-18"/>
              </a:rPr>
              <a:t>v oblasti zemědělství a </a:t>
            </a:r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návrh automatizovaného procesu </a:t>
            </a:r>
            <a:r>
              <a:rPr lang="cs-CZ" sz="2400" dirty="0">
                <a:latin typeface="Roobert CEZ" pitchFamily="2" charset="-18"/>
                <a:cs typeface="Roobert CEZ" pitchFamily="2" charset="-18"/>
              </a:rPr>
              <a:t>řízení </a:t>
            </a:r>
            <a:br>
              <a:rPr lang="cs-CZ" sz="2400" dirty="0">
                <a:latin typeface="Roobert CEZ" pitchFamily="2" charset="-18"/>
                <a:cs typeface="Roobert CEZ" pitchFamily="2" charset="-18"/>
              </a:rPr>
            </a:br>
            <a:r>
              <a:rPr lang="cs-CZ" sz="2400" dirty="0">
                <a:latin typeface="Roobert CEZ" pitchFamily="2" charset="-18"/>
                <a:cs typeface="Roobert CEZ" pitchFamily="2" charset="-18"/>
              </a:rPr>
              <a:t>v zemědělství </a:t>
            </a:r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pomocí implementace moderních technologií </a:t>
            </a:r>
            <a:r>
              <a:rPr lang="cs-CZ" sz="2400" dirty="0">
                <a:latin typeface="Roobert CEZ" pitchFamily="2" charset="-18"/>
                <a:cs typeface="Roobert CEZ" pitchFamily="2" charset="-18"/>
              </a:rPr>
              <a:t>s ohledem na bezpečnost práce a platnou legislativu ČR.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3739EC28-1597-4A78-BC8F-2F60A5EA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891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B53445-D533-4CCF-8DE9-3F3CB343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cs-CZ" altLang="cs-CZ" sz="4000" b="1">
                <a:latin typeface="Roobert CEZ" pitchFamily="2" charset="-18"/>
                <a:ea typeface="ＭＳ Ｐゴシック" panose="020B0600070205080204" pitchFamily="34" charset="-128"/>
                <a:cs typeface="Roobert CEZ" pitchFamily="2" charset="-18"/>
              </a:rPr>
              <a:t>Metodika práce</a:t>
            </a:r>
            <a:endParaRPr lang="cs-CZ" sz="4000" b="1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1323A-C6B4-4284-8A72-BEC58B28E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470248"/>
            <a:ext cx="4968241" cy="3536236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Roobert CEZ" pitchFamily="2" charset="-18"/>
                <a:cs typeface="Roobert CEZ" pitchFamily="2" charset="-18"/>
              </a:rPr>
              <a:t>Analýza, pozorování, výzkum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Vícekriteriální rozhodování (</a:t>
            </a:r>
            <a:r>
              <a:rPr lang="cs-CZ" sz="2400" dirty="0" err="1">
                <a:latin typeface="Roobert CEZ" pitchFamily="2" charset="-18"/>
                <a:cs typeface="Roobert CEZ" pitchFamily="2" charset="-18"/>
              </a:rPr>
              <a:t>Saatyho</a:t>
            </a:r>
            <a:r>
              <a:rPr lang="cs-CZ" sz="2400" dirty="0">
                <a:latin typeface="Roobert CEZ" pitchFamily="2" charset="-18"/>
                <a:cs typeface="Roobert CEZ" pitchFamily="2" charset="-18"/>
              </a:rPr>
              <a:t> matice, WSA metoda)</a:t>
            </a:r>
          </a:p>
          <a:p>
            <a:r>
              <a:rPr lang="cs-CZ" sz="2400" dirty="0">
                <a:latin typeface="Roobert CEZ" pitchFamily="2" charset="-18"/>
                <a:cs typeface="Roobert CEZ" pitchFamily="2" charset="-18"/>
              </a:rPr>
              <a:t>Přístupy projektového řízení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fický objekt 5" descr="Výzkum obrys">
            <a:extLst>
              <a:ext uri="{FF2B5EF4-FFF2-40B4-BE49-F238E27FC236}">
                <a16:creationId xmlns:a16="http://schemas.microsoft.com/office/drawing/2014/main" id="{813DF446-1333-4E09-8666-A9536DF1D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30A7769F-6061-4EDC-968C-B5FB725C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3877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9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F283EC-4A30-4A3C-B125-0F0CEBEF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229726" cy="1322888"/>
          </a:xfrm>
        </p:spPr>
        <p:txBody>
          <a:bodyPr>
            <a:normAutofit/>
          </a:bodyPr>
          <a:lstStyle/>
          <a:p>
            <a:r>
              <a:rPr lang="cs-CZ" b="1" dirty="0">
                <a:latin typeface="Roobert CEZ" pitchFamily="2" charset="-18"/>
                <a:cs typeface="Roobert CEZ" pitchFamily="2" charset="-18"/>
              </a:rPr>
              <a:t>Aktuální stav - úzká místa</a:t>
            </a:r>
          </a:p>
        </p:txBody>
      </p:sp>
      <p:sp>
        <p:nvSpPr>
          <p:cNvPr id="111" name="Freeform: Shape 96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D9E0E-F210-4537-A016-3B2D3561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1694808"/>
            <a:ext cx="7038137" cy="4743269"/>
          </a:xfrm>
        </p:spPr>
        <p:txBody>
          <a:bodyPr>
            <a:normAutofit/>
          </a:bodyPr>
          <a:lstStyle/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Absence zásobovacích systémů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Specifické požadavky na skladování a manipulaci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Sklady pracují FEFO, ale nejsou spádové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Nevyužití potenciálu skladování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Sezónnost dopravy, neforemné suroviny, požadavky na dopravní prostředky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Nízké využití moderních technologií, automatizace a robotizace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Téměř nulová digitalizace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Vysoký průměrný věk pracovníků a nízká kvalifikace</a:t>
            </a:r>
          </a:p>
          <a:p>
            <a:pPr>
              <a:buSzPct val="11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Nízká bezpečnost práce</a:t>
            </a:r>
          </a:p>
        </p:txBody>
      </p:sp>
      <p:sp>
        <p:nvSpPr>
          <p:cNvPr id="112" name="Freeform: Shape 98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8E7F122-1C22-408A-8A49-2ECCBE76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cký objekt 20" descr="Pruhový graf se sestupným trendem obrys">
            <a:extLst>
              <a:ext uri="{FF2B5EF4-FFF2-40B4-BE49-F238E27FC236}">
                <a16:creationId xmlns:a16="http://schemas.microsoft.com/office/drawing/2014/main" id="{29663846-A8E7-4CB4-A59B-52AB093D0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9285" y="1494734"/>
            <a:ext cx="1230086" cy="1230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cký objekt 22" descr="Deska s klipem, všechno přeškrtnuté obrys">
            <a:extLst>
              <a:ext uri="{FF2B5EF4-FFF2-40B4-BE49-F238E27FC236}">
                <a16:creationId xmlns:a16="http://schemas.microsoft.com/office/drawing/2014/main" id="{2097A7CD-9E52-4B8C-9D24-A0F412F21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9286" y="4164417"/>
            <a:ext cx="1230085" cy="1230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cký objekt 25" descr="Komentář důležité obrys">
            <a:extLst>
              <a:ext uri="{FF2B5EF4-FFF2-40B4-BE49-F238E27FC236}">
                <a16:creationId xmlns:a16="http://schemas.microsoft.com/office/drawing/2014/main" id="{1269DD4D-B707-4356-9434-C5F36A7224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7048" y="2869593"/>
            <a:ext cx="1342237" cy="1342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169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7D6538-A43F-4E41-B559-B151B814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463301" cy="1322888"/>
          </a:xfrm>
        </p:spPr>
        <p:txBody>
          <a:bodyPr>
            <a:normAutofit/>
          </a:bodyPr>
          <a:lstStyle/>
          <a:p>
            <a:r>
              <a:rPr lang="cs-CZ" altLang="cs-CZ" b="1" dirty="0">
                <a:latin typeface="Roobert CEZ" pitchFamily="2" charset="-18"/>
                <a:ea typeface="ＭＳ Ｐゴシック" panose="020B0600070205080204" pitchFamily="34" charset="-128"/>
                <a:cs typeface="Roobert CEZ" pitchFamily="2" charset="-18"/>
              </a:rPr>
              <a:t>Návrhy řešení</a:t>
            </a:r>
            <a:endParaRPr lang="cs-CZ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65" name="Freeform: Shape 53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43E6C-9B66-4B1D-8E72-03A7F896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1811674"/>
            <a:ext cx="7600335" cy="4240783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Roobert CEZ" pitchFamily="2" charset="-18"/>
                <a:cs typeface="Roobert CEZ" pitchFamily="2" charset="-18"/>
              </a:rPr>
              <a:t>Návrhy řešení s vynaložením finančních prostředků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Zavedení P a Q systémů pro zásobování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Přizpůsobení skladů pro FEFO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Využití potenciálu skladování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Automatizovat sklady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Digitalizovat, zaznamenávat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Využití dronů, GPS a robotů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Automatizovat prodej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Využít outsourcing</a:t>
            </a:r>
          </a:p>
        </p:txBody>
      </p:sp>
      <p:pic>
        <p:nvPicPr>
          <p:cNvPr id="10" name="Grafický objekt 9" descr="Žárovka a ozubené kolečko obrys">
            <a:extLst>
              <a:ext uri="{FF2B5EF4-FFF2-40B4-BE49-F238E27FC236}">
                <a16:creationId xmlns:a16="http://schemas.microsoft.com/office/drawing/2014/main" id="{EFF414DC-D492-4C70-8598-572FD615F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8146" y="1787442"/>
            <a:ext cx="1633962" cy="1633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Freeform: Shape 55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68F90BFD-48F1-4E94-AB91-87879712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cký objekt 13" descr="Kvadrokoptéra obrys">
            <a:extLst>
              <a:ext uri="{FF2B5EF4-FFF2-40B4-BE49-F238E27FC236}">
                <a16:creationId xmlns:a16="http://schemas.microsoft.com/office/drawing/2014/main" id="{04C2AA5E-7229-4E80-83C3-D519B6AA3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4064" y="4654617"/>
            <a:ext cx="1548753" cy="1548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cký objekt 19" descr="Cloud Computing obrys">
            <a:extLst>
              <a:ext uri="{FF2B5EF4-FFF2-40B4-BE49-F238E27FC236}">
                <a16:creationId xmlns:a16="http://schemas.microsoft.com/office/drawing/2014/main" id="{91B3BC40-FC76-4D61-B770-AAAAC822B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9135" y="3429000"/>
            <a:ext cx="1351485" cy="1351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30451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7D6538-A43F-4E41-B559-B151B814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463301" cy="1322888"/>
          </a:xfrm>
        </p:spPr>
        <p:txBody>
          <a:bodyPr>
            <a:normAutofit/>
          </a:bodyPr>
          <a:lstStyle/>
          <a:p>
            <a:r>
              <a:rPr lang="cs-CZ" altLang="cs-CZ" b="1">
                <a:latin typeface="Roobert CEZ" pitchFamily="2" charset="-18"/>
                <a:ea typeface="ＭＳ Ｐゴシック" panose="020B0600070205080204" pitchFamily="34" charset="-128"/>
                <a:cs typeface="Roobert CEZ" pitchFamily="2" charset="-18"/>
              </a:rPr>
              <a:t>Návrhy řešení</a:t>
            </a:r>
            <a:endParaRPr lang="cs-CZ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43E6C-9B66-4B1D-8E72-03A7F896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7234080" cy="3361125"/>
          </a:xfrm>
        </p:spPr>
        <p:txBody>
          <a:bodyPr>
            <a:normAutofit/>
          </a:bodyPr>
          <a:lstStyle/>
          <a:p>
            <a:r>
              <a:rPr lang="cs-CZ" sz="2200" b="1" dirty="0">
                <a:effectLst/>
                <a:latin typeface="Roobert CEZ" pitchFamily="2" charset="-18"/>
                <a:cs typeface="Roobert CEZ" pitchFamily="2" charset="-18"/>
              </a:rPr>
              <a:t>Návrhy řešení bez vynaložení finančních prostředků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Krizové scénáře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Rozhodovací stromy, pravděpodobnostní stromy, vícekriteriální rozhodování</a:t>
            </a:r>
          </a:p>
          <a:p>
            <a:pPr marL="538163" indent="-446088">
              <a:buSzPct val="12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Propagace, být „moderní“</a:t>
            </a:r>
          </a:p>
        </p:txBody>
      </p:sp>
      <p:pic>
        <p:nvPicPr>
          <p:cNvPr id="6" name="Grafický objekt 5" descr="Dobrý nápad obrys">
            <a:extLst>
              <a:ext uri="{FF2B5EF4-FFF2-40B4-BE49-F238E27FC236}">
                <a16:creationId xmlns:a16="http://schemas.microsoft.com/office/drawing/2014/main" id="{7B306DF2-B244-4074-8DD1-F8FFF4A81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4056" y="2649255"/>
            <a:ext cx="1348054" cy="1348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Savings Icon - Download in Line Style">
            <a:extLst>
              <a:ext uri="{FF2B5EF4-FFF2-40B4-BE49-F238E27FC236}">
                <a16:creationId xmlns:a16="http://schemas.microsoft.com/office/drawing/2014/main" id="{900E8E2A-7A72-42E1-B8C0-DE993A43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16" y="4318186"/>
            <a:ext cx="1237040" cy="12370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82820DC1-FB1F-4516-AE9D-7443AD26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3470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7D6538-A43F-4E41-B559-B151B814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35279"/>
            <a:ext cx="6463301" cy="1322888"/>
          </a:xfrm>
        </p:spPr>
        <p:txBody>
          <a:bodyPr>
            <a:normAutofit/>
          </a:bodyPr>
          <a:lstStyle/>
          <a:p>
            <a:r>
              <a:rPr lang="cs-CZ" altLang="cs-CZ" b="1" dirty="0">
                <a:latin typeface="Roobert CEZ" pitchFamily="2" charset="-18"/>
                <a:ea typeface="ＭＳ Ｐゴシック" panose="020B0600070205080204" pitchFamily="34" charset="-128"/>
                <a:cs typeface="Roobert CEZ" pitchFamily="2" charset="-18"/>
              </a:rPr>
              <a:t>Návrhy řešení</a:t>
            </a:r>
            <a:endParaRPr lang="cs-CZ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82820DC1-FB1F-4516-AE9D-7443AD26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7DEFAFB-104B-483E-9BF6-2AF8270ECF02}"/>
              </a:ext>
            </a:extLst>
          </p:cNvPr>
          <p:cNvSpPr txBox="1"/>
          <p:nvPr/>
        </p:nvSpPr>
        <p:spPr>
          <a:xfrm>
            <a:off x="1137034" y="1433534"/>
            <a:ext cx="10439400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Roobert CEZ" pitchFamily="2" charset="-18"/>
                <a:cs typeface="Roobert CEZ" pitchFamily="2" charset="-18"/>
              </a:rPr>
              <a:t>Návrh</a:t>
            </a:r>
            <a:r>
              <a:rPr lang="en-US" sz="2400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en-US" sz="2400" b="1" dirty="0" err="1">
                <a:latin typeface="Roobert CEZ" pitchFamily="2" charset="-18"/>
                <a:cs typeface="Roobert CEZ" pitchFamily="2" charset="-18"/>
              </a:rPr>
              <a:t>ideálního</a:t>
            </a:r>
            <a:r>
              <a:rPr lang="en-US" sz="2400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en-US" sz="2400" b="1" dirty="0" err="1">
                <a:latin typeface="Roobert CEZ" pitchFamily="2" charset="-18"/>
                <a:cs typeface="Roobert CEZ" pitchFamily="2" charset="-18"/>
              </a:rPr>
              <a:t>logistického</a:t>
            </a:r>
            <a:r>
              <a:rPr lang="en-US" sz="2400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en-US" sz="2400" b="1" dirty="0" err="1">
                <a:latin typeface="Roobert CEZ" pitchFamily="2" charset="-18"/>
                <a:cs typeface="Roobert CEZ" pitchFamily="2" charset="-18"/>
              </a:rPr>
              <a:t>řetězce</a:t>
            </a:r>
            <a:r>
              <a:rPr lang="en-US" sz="2400" b="1" dirty="0">
                <a:latin typeface="Roobert CEZ" pitchFamily="2" charset="-18"/>
                <a:cs typeface="Roobert CEZ" pitchFamily="2" charset="-18"/>
              </a:rPr>
              <a:t> v </a:t>
            </a:r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rostlinném</a:t>
            </a:r>
            <a:r>
              <a:rPr lang="en-US" sz="2400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en-US" sz="2400" b="1" dirty="0" err="1">
                <a:latin typeface="Roobert CEZ" pitchFamily="2" charset="-18"/>
                <a:cs typeface="Roobert CEZ" pitchFamily="2" charset="-18"/>
              </a:rPr>
              <a:t>zemědělství</a:t>
            </a:r>
            <a:endParaRPr lang="en-US" sz="2400" b="1" dirty="0">
              <a:latin typeface="Roobert CEZ" pitchFamily="2" charset="-18"/>
              <a:cs typeface="Roobert CEZ" pitchFamily="2" charset="-1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Roobert CEZ" pitchFamily="2" charset="-18"/>
              <a:cs typeface="Roobert CEZ" pitchFamily="2" charset="-18"/>
            </a:endParaRPr>
          </a:p>
        </p:txBody>
      </p:sp>
      <p:pic>
        <p:nvPicPr>
          <p:cNvPr id="11" name="image18.png">
            <a:extLst>
              <a:ext uri="{FF2B5EF4-FFF2-40B4-BE49-F238E27FC236}">
                <a16:creationId xmlns:a16="http://schemas.microsoft.com/office/drawing/2014/main" id="{46BA5E51-5D67-456E-8701-AFF0CB3965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7034" y="1941668"/>
            <a:ext cx="10041225" cy="44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853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7D6538-A43F-4E41-B559-B151B814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467359"/>
            <a:ext cx="6463301" cy="1322888"/>
          </a:xfrm>
        </p:spPr>
        <p:txBody>
          <a:bodyPr>
            <a:normAutofit/>
          </a:bodyPr>
          <a:lstStyle/>
          <a:p>
            <a:r>
              <a:rPr lang="cs-CZ" altLang="cs-CZ" b="1" dirty="0">
                <a:latin typeface="Roobert CEZ" pitchFamily="2" charset="-18"/>
                <a:ea typeface="ＭＳ Ｐゴシック" panose="020B0600070205080204" pitchFamily="34" charset="-128"/>
                <a:cs typeface="Roobert CEZ" pitchFamily="2" charset="-18"/>
              </a:rPr>
              <a:t>Návrhy řešení</a:t>
            </a:r>
            <a:endParaRPr lang="cs-CZ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82820DC1-FB1F-4516-AE9D-7443AD26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7DEFAFB-104B-483E-9BF6-2AF8270ECF02}"/>
              </a:ext>
            </a:extLst>
          </p:cNvPr>
          <p:cNvSpPr txBox="1"/>
          <p:nvPr/>
        </p:nvSpPr>
        <p:spPr>
          <a:xfrm>
            <a:off x="1130300" y="1470822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Metodika postupu zavedení automatizace v zemědělství</a:t>
            </a:r>
          </a:p>
        </p:txBody>
      </p:sp>
      <p:graphicFrame>
        <p:nvGraphicFramePr>
          <p:cNvPr id="13" name="Zástupný obsah 3">
            <a:extLst>
              <a:ext uri="{FF2B5EF4-FFF2-40B4-BE49-F238E27FC236}">
                <a16:creationId xmlns:a16="http://schemas.microsoft.com/office/drawing/2014/main" id="{4403E4A5-1B30-4573-A00C-3F61D3F45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910706"/>
              </p:ext>
            </p:extLst>
          </p:nvPr>
        </p:nvGraphicFramePr>
        <p:xfrm>
          <a:off x="3086100" y="2077334"/>
          <a:ext cx="6019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70160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BA4D8-5FD7-4182-B276-B3EE0AC7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b="1" dirty="0">
                <a:latin typeface="Roobert CEZ" pitchFamily="2" charset="-18"/>
                <a:cs typeface="Roobert CEZ" pitchFamily="2" charset="-18"/>
              </a:rPr>
              <a:t>Přínosy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CB2E3-BC0B-48AD-A48C-4C54D7176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9128195" cy="3917773"/>
          </a:xfrm>
        </p:spPr>
        <p:txBody>
          <a:bodyPr>
            <a:normAutofit fontScale="92500"/>
          </a:bodyPr>
          <a:lstStyle/>
          <a:p>
            <a:pPr marL="538163" indent="-446088">
              <a:lnSpc>
                <a:spcPct val="20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400" dirty="0">
                <a:latin typeface="Roobert CEZ" pitchFamily="2" charset="-18"/>
                <a:cs typeface="Roobert CEZ" pitchFamily="2" charset="-18"/>
              </a:rPr>
              <a:t>Návrhy řešení s vynaložením finančních prostředků</a:t>
            </a:r>
          </a:p>
          <a:p>
            <a:pPr marL="538163" indent="-446088">
              <a:lnSpc>
                <a:spcPct val="20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400" dirty="0">
                <a:latin typeface="Roobert CEZ" pitchFamily="2" charset="-18"/>
                <a:cs typeface="Roobert CEZ" pitchFamily="2" charset="-18"/>
              </a:rPr>
              <a:t>Návrhy řešení bez vynaložení finančních prostředků</a:t>
            </a:r>
          </a:p>
          <a:p>
            <a:pPr marL="538163" indent="-446088">
              <a:lnSpc>
                <a:spcPct val="20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720725" algn="l"/>
              </a:tabLst>
            </a:pPr>
            <a:r>
              <a:rPr lang="pt-BR" sz="2400" dirty="0">
                <a:latin typeface="Roobert CEZ" pitchFamily="2" charset="-18"/>
                <a:cs typeface="Roobert CEZ" pitchFamily="2" charset="-18"/>
              </a:rPr>
              <a:t>Návrh postupu aplikace automatizace v zemědělství</a:t>
            </a:r>
            <a:endParaRPr lang="cs-CZ" sz="2400" dirty="0">
              <a:latin typeface="Roobert CEZ" pitchFamily="2" charset="-18"/>
              <a:cs typeface="Roobert CEZ" pitchFamily="2" charset="-18"/>
            </a:endParaRPr>
          </a:p>
          <a:p>
            <a:pPr marL="538163" indent="-446088">
              <a:lnSpc>
                <a:spcPct val="20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720725" algn="l"/>
              </a:tabLst>
            </a:pPr>
            <a:r>
              <a:rPr lang="cs-CZ" sz="2400" dirty="0">
                <a:latin typeface="Roobert CEZ" pitchFamily="2" charset="-18"/>
                <a:cs typeface="Roobert CEZ" pitchFamily="2" charset="-18"/>
              </a:rPr>
              <a:t>Návrh ideálního logistického řetězce v rostlinném zemědělství</a:t>
            </a:r>
          </a:p>
          <a:p>
            <a:endParaRPr lang="cs-CZ" sz="2000" dirty="0">
              <a:latin typeface="Roobert CEZ" pitchFamily="2" charset="-18"/>
              <a:cs typeface="Roobert CEZ" pitchFamily="2" charset="-18"/>
            </a:endParaRPr>
          </a:p>
          <a:p>
            <a:endParaRPr lang="cs-CZ" sz="2000" b="1" i="1" dirty="0">
              <a:effectLst/>
              <a:latin typeface="Roobert CEZ" pitchFamily="2" charset="-18"/>
              <a:cs typeface="Roobert CEZ" pitchFamily="2" charset="-18"/>
            </a:endParaRPr>
          </a:p>
          <a:p>
            <a:endParaRPr lang="cs-CZ" sz="2000" b="1" i="1" dirty="0">
              <a:effectLst/>
              <a:latin typeface="Roobert CEZ" pitchFamily="2" charset="-18"/>
              <a:cs typeface="Roobert CEZ" pitchFamily="2" charset="-18"/>
            </a:endParaRPr>
          </a:p>
          <a:p>
            <a:endParaRPr lang="cs-CZ" sz="2000" dirty="0">
              <a:latin typeface="Roobert CEZ" pitchFamily="2" charset="-18"/>
              <a:cs typeface="Roobert CEZ" pitchFamily="2" charset="-18"/>
            </a:endParaRPr>
          </a:p>
        </p:txBody>
      </p:sp>
      <p:pic>
        <p:nvPicPr>
          <p:cNvPr id="2050" name="Picture 2" descr="Corporate benefits black glyph icon Royalty Free Vector">
            <a:extLst>
              <a:ext uri="{FF2B5EF4-FFF2-40B4-BE49-F238E27FC236}">
                <a16:creationId xmlns:a16="http://schemas.microsoft.com/office/drawing/2014/main" id="{4856B3FC-4742-4911-87DC-EF124F288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7" b="81062" l="10000" r="90000">
                        <a14:foregroundMark x1="60600" y1="14352" x2="60600" y2="14352"/>
                        <a14:foregroundMark x1="49100" y1="26019" x2="49100" y2="26019"/>
                        <a14:foregroundMark x1="30100" y1="25000" x2="30100" y2="25000"/>
                        <a14:foregroundMark x1="17500" y1="29167" x2="17500" y2="29167"/>
                        <a14:foregroundMark x1="14900" y1="39444" x2="14900" y2="39444"/>
                        <a14:foregroundMark x1="25300" y1="37778" x2="25300" y2="37778"/>
                        <a14:foregroundMark x1="23800" y1="44630" x2="23800" y2="44630"/>
                        <a14:foregroundMark x1="40500" y1="49444" x2="40500" y2="49444"/>
                        <a14:foregroundMark x1="51700" y1="48796" x2="51700" y2="48796"/>
                        <a14:foregroundMark x1="65500" y1="50833" x2="65500" y2="50833"/>
                        <a14:foregroundMark x1="56500" y1="36019" x2="56500" y2="36019"/>
                        <a14:foregroundMark x1="52400" y1="38056" x2="52400" y2="38056"/>
                        <a14:foregroundMark x1="59100" y1="35000" x2="59100" y2="35000"/>
                        <a14:foregroundMark x1="63600" y1="31944" x2="63600" y2="31944"/>
                        <a14:foregroundMark x1="64300" y1="31204" x2="64300" y2="31204"/>
                        <a14:foregroundMark x1="70200" y1="33333" x2="70200" y2="33333"/>
                        <a14:foregroundMark x1="66100" y1="35278" x2="66100" y2="35278"/>
                        <a14:foregroundMark x1="51400" y1="35278" x2="51400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8991600" y="1940438"/>
            <a:ext cx="2927064" cy="2850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EAAA10B-16D8-4F6E-B8D5-489E68C1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51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20960</TotalTime>
  <Words>807</Words>
  <Application>Microsoft Office PowerPoint</Application>
  <PresentationFormat>Širokoúhlá obrazovka</PresentationFormat>
  <Paragraphs>157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Roobert CEZ</vt:lpstr>
      <vt:lpstr>Motiv Office</vt:lpstr>
      <vt:lpstr>Vysoká škola technická a ekonomická v Českých Budějovicích  Ústav technicko-technologický  Bc. Michek Martin   Obhajoba diplomové práce</vt:lpstr>
      <vt:lpstr>Cíl práce</vt:lpstr>
      <vt:lpstr>Metodika práce</vt:lpstr>
      <vt:lpstr>Aktuální stav - úzká místa</vt:lpstr>
      <vt:lpstr>Návrhy řešení</vt:lpstr>
      <vt:lpstr>Návrhy řešení</vt:lpstr>
      <vt:lpstr>Návrhy řešení</vt:lpstr>
      <vt:lpstr>Návrhy řešení</vt:lpstr>
      <vt:lpstr>Přínosy práce</vt:lpstr>
      <vt:lpstr>Technicko-technologické a ekonomické zhodnocení</vt:lpstr>
      <vt:lpstr>Děkuji za pozornost</vt:lpstr>
      <vt:lpstr>Otázky vedoucího</vt:lpstr>
      <vt:lpstr>Otázky oponenta – revizní posudek</vt:lpstr>
      <vt:lpstr>Otázky oponenta</vt:lpstr>
      <vt:lpstr>Prezentace aplikace PowerPoint</vt:lpstr>
      <vt:lpstr>Modelový příklad aplikace GPS systému</vt:lpstr>
      <vt:lpstr>Výpočet jednotkových nákladů a úspora</vt:lpstr>
      <vt:lpstr>Technicko-technologické a ekonomické zhodnocení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Michek Martin</dc:creator>
  <cp:lastModifiedBy>Michek Martin</cp:lastModifiedBy>
  <cp:revision>11</cp:revision>
  <dcterms:created xsi:type="dcterms:W3CDTF">2022-05-16T06:24:37Z</dcterms:created>
  <dcterms:modified xsi:type="dcterms:W3CDTF">2022-09-06T17:58:09Z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df189c-95fd-4fa1-8828-b1a4304abd03_Enabled">
    <vt:lpwstr>true</vt:lpwstr>
  </property>
  <property fmtid="{D5CDD505-2E9C-101B-9397-08002B2CF9AE}" pid="3" name="MSIP_Label_14df189c-95fd-4fa1-8828-b1a4304abd03_SetDate">
    <vt:lpwstr>2022-05-16T10:53:59Z</vt:lpwstr>
  </property>
  <property fmtid="{D5CDD505-2E9C-101B-9397-08002B2CF9AE}" pid="4" name="MSIP_Label_14df189c-95fd-4fa1-8828-b1a4304abd03_Method">
    <vt:lpwstr>Privileged</vt:lpwstr>
  </property>
  <property fmtid="{D5CDD505-2E9C-101B-9397-08002B2CF9AE}" pid="5" name="MSIP_Label_14df189c-95fd-4fa1-8828-b1a4304abd03_Name">
    <vt:lpwstr>L00004</vt:lpwstr>
  </property>
  <property fmtid="{D5CDD505-2E9C-101B-9397-08002B2CF9AE}" pid="6" name="MSIP_Label_14df189c-95fd-4fa1-8828-b1a4304abd03_SiteId">
    <vt:lpwstr>b233f9e1-5599-4693-9cef-38858fe25406</vt:lpwstr>
  </property>
  <property fmtid="{D5CDD505-2E9C-101B-9397-08002B2CF9AE}" pid="7" name="MSIP_Label_14df189c-95fd-4fa1-8828-b1a4304abd03_ActionId">
    <vt:lpwstr>a835568b-00ab-4c32-bb20-0e361522869e</vt:lpwstr>
  </property>
  <property fmtid="{D5CDD505-2E9C-101B-9397-08002B2CF9AE}" pid="8" name="MSIP_Label_14df189c-95fd-4fa1-8828-b1a4304abd03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CEZ:ICT:D</vt:lpwstr>
  </property>
  <property fmtid="{D5CDD505-2E9C-101B-9397-08002B2CF9AE}" pid="11" name="CEZ_MIPLabelName">
    <vt:lpwstr>Public-ICT</vt:lpwstr>
  </property>
</Properties>
</file>