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3" r:id="rId1"/>
  </p:sldMasterIdLst>
  <p:sldIdLst>
    <p:sldId id="256" r:id="rId2"/>
    <p:sldId id="263" r:id="rId3"/>
    <p:sldId id="259" r:id="rId4"/>
    <p:sldId id="258" r:id="rId5"/>
    <p:sldId id="260" r:id="rId6"/>
    <p:sldId id="261" r:id="rId7"/>
    <p:sldId id="272" r:id="rId8"/>
    <p:sldId id="273" r:id="rId9"/>
    <p:sldId id="264" r:id="rId10"/>
    <p:sldId id="274" r:id="rId11"/>
    <p:sldId id="275" r:id="rId12"/>
    <p:sldId id="268" r:id="rId13"/>
    <p:sldId id="271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1FC69EA-BEE1-4376-8ED6-F04BAF3CCC4F}">
          <p14:sldIdLst>
            <p14:sldId id="256"/>
            <p14:sldId id="263"/>
            <p14:sldId id="259"/>
            <p14:sldId id="258"/>
            <p14:sldId id="260"/>
          </p14:sldIdLst>
        </p14:section>
        <p14:section name="Oddíl bez názvu" id="{53540F11-DC07-4501-B3B1-14B2E693A09D}">
          <p14:sldIdLst>
            <p14:sldId id="261"/>
            <p14:sldId id="272"/>
            <p14:sldId id="273"/>
            <p14:sldId id="264"/>
            <p14:sldId id="274"/>
            <p14:sldId id="275"/>
            <p14:sldId id="268"/>
            <p14:sldId id="271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mír Horvát" userId="b65e8d1535bc2e16" providerId="LiveId" clId="{FDA8B714-0FA8-4D13-BF85-3C3F24C92D5F}"/>
    <pc:docChg chg="modSld">
      <pc:chgData name="Jaromír Horvát" userId="b65e8d1535bc2e16" providerId="LiveId" clId="{FDA8B714-0FA8-4D13-BF85-3C3F24C92D5F}" dt="2021-01-17T16:07:30.336" v="214" actId="20577"/>
      <pc:docMkLst>
        <pc:docMk/>
      </pc:docMkLst>
      <pc:sldChg chg="modSp mod">
        <pc:chgData name="Jaromír Horvát" userId="b65e8d1535bc2e16" providerId="LiveId" clId="{FDA8B714-0FA8-4D13-BF85-3C3F24C92D5F}" dt="2021-01-17T16:07:30.336" v="214" actId="20577"/>
        <pc:sldMkLst>
          <pc:docMk/>
          <pc:sldMk cId="2347515830" sldId="265"/>
        </pc:sldMkLst>
        <pc:spChg chg="mod">
          <ac:chgData name="Jaromír Horvát" userId="b65e8d1535bc2e16" providerId="LiveId" clId="{FDA8B714-0FA8-4D13-BF85-3C3F24C92D5F}" dt="2021-01-17T16:07:30.336" v="214" actId="20577"/>
          <ac:spMkLst>
            <pc:docMk/>
            <pc:sldMk cId="2347515830" sldId="265"/>
            <ac:spMk id="4" creationId="{E18BDDFB-7317-41C0-BF4F-3030B7B2B643}"/>
          </ac:spMkLst>
        </pc:spChg>
      </pc:sldChg>
    </pc:docChg>
  </pc:docChgLst>
  <pc:docChgLst>
    <pc:chgData name="Jaromír Horvát" userId="b65e8d1535bc2e16" providerId="LiveId" clId="{014CA14E-A50D-428C-AF47-C572A21B2538}"/>
    <pc:docChg chg="modSld">
      <pc:chgData name="Jaromír Horvát" userId="b65e8d1535bc2e16" providerId="LiveId" clId="{014CA14E-A50D-428C-AF47-C572A21B2538}" dt="2021-02-02T08:54:51.046" v="4" actId="122"/>
      <pc:docMkLst>
        <pc:docMk/>
      </pc:docMkLst>
      <pc:sldChg chg="modSp mod">
        <pc:chgData name="Jaromír Horvát" userId="b65e8d1535bc2e16" providerId="LiveId" clId="{014CA14E-A50D-428C-AF47-C572A21B2538}" dt="2021-02-02T08:54:51.046" v="4" actId="122"/>
        <pc:sldMkLst>
          <pc:docMk/>
          <pc:sldMk cId="2317759611" sldId="256"/>
        </pc:sldMkLst>
        <pc:spChg chg="mod">
          <ac:chgData name="Jaromír Horvát" userId="b65e8d1535bc2e16" providerId="LiveId" clId="{014CA14E-A50D-428C-AF47-C572A21B2538}" dt="2021-02-02T08:54:51.046" v="4" actId="122"/>
          <ac:spMkLst>
            <pc:docMk/>
            <pc:sldMk cId="2317759611" sldId="256"/>
            <ac:spMk id="4" creationId="{00000000-0000-0000-0000-000000000000}"/>
          </ac:spMkLst>
        </pc:spChg>
      </pc:sldChg>
    </pc:docChg>
  </pc:docChgLst>
  <pc:docChgLst>
    <pc:chgData name="Jaromír Horvát" userId="b65e8d1535bc2e16" providerId="LiveId" clId="{567BEB90-B4CA-4020-9402-640629CABCB3}"/>
    <pc:docChg chg="undo custSel delSld modSld modSection modShowInfo">
      <pc:chgData name="Jaromír Horvát" userId="b65e8d1535bc2e16" providerId="LiveId" clId="{567BEB90-B4CA-4020-9402-640629CABCB3}" dt="2021-01-11T13:25:08.571" v="5752" actId="20577"/>
      <pc:docMkLst>
        <pc:docMk/>
      </pc:docMkLst>
      <pc:sldChg chg="modSp">
        <pc:chgData name="Jaromír Horvát" userId="b65e8d1535bc2e16" providerId="LiveId" clId="{567BEB90-B4CA-4020-9402-640629CABCB3}" dt="2021-01-11T09:06:48.164" v="737" actId="207"/>
        <pc:sldMkLst>
          <pc:docMk/>
          <pc:sldMk cId="2317759611" sldId="256"/>
        </pc:sldMkLst>
        <pc:spChg chg="mod">
          <ac:chgData name="Jaromír Horvát" userId="b65e8d1535bc2e16" providerId="LiveId" clId="{567BEB90-B4CA-4020-9402-640629CABCB3}" dt="2021-01-11T09:06:48.164" v="737" actId="207"/>
          <ac:spMkLst>
            <pc:docMk/>
            <pc:sldMk cId="2317759611" sldId="256"/>
            <ac:spMk id="3" creationId="{00000000-0000-0000-0000-000000000000}"/>
          </ac:spMkLst>
        </pc:spChg>
      </pc:sldChg>
      <pc:sldChg chg="modSp mod">
        <pc:chgData name="Jaromír Horvát" userId="b65e8d1535bc2e16" providerId="LiveId" clId="{567BEB90-B4CA-4020-9402-640629CABCB3}" dt="2021-01-11T09:09:15.848" v="738" actId="14100"/>
        <pc:sldMkLst>
          <pc:docMk/>
          <pc:sldMk cId="1271902563" sldId="261"/>
        </pc:sldMkLst>
        <pc:spChg chg="mod">
          <ac:chgData name="Jaromír Horvát" userId="b65e8d1535bc2e16" providerId="LiveId" clId="{567BEB90-B4CA-4020-9402-640629CABCB3}" dt="2021-01-11T09:09:15.848" v="738" actId="14100"/>
          <ac:spMkLst>
            <pc:docMk/>
            <pc:sldMk cId="1271902563" sldId="261"/>
            <ac:spMk id="4" creationId="{2C22B271-E41B-4031-BBE4-551BC6FB8153}"/>
          </ac:spMkLst>
        </pc:spChg>
      </pc:sldChg>
      <pc:sldChg chg="modSp mod">
        <pc:chgData name="Jaromír Horvát" userId="b65e8d1535bc2e16" providerId="LiveId" clId="{567BEB90-B4CA-4020-9402-640629CABCB3}" dt="2021-01-11T12:25:54.844" v="4306" actId="1076"/>
        <pc:sldMkLst>
          <pc:docMk/>
          <pc:sldMk cId="2347515830" sldId="265"/>
        </pc:sldMkLst>
        <pc:spChg chg="mod">
          <ac:chgData name="Jaromír Horvát" userId="b65e8d1535bc2e16" providerId="LiveId" clId="{567BEB90-B4CA-4020-9402-640629CABCB3}" dt="2021-01-11T12:20:33.222" v="4263" actId="1076"/>
          <ac:spMkLst>
            <pc:docMk/>
            <pc:sldMk cId="2347515830" sldId="265"/>
            <ac:spMk id="2" creationId="{00000000-0000-0000-0000-000000000000}"/>
          </ac:spMkLst>
        </pc:spChg>
        <pc:spChg chg="mod">
          <ac:chgData name="Jaromír Horvát" userId="b65e8d1535bc2e16" providerId="LiveId" clId="{567BEB90-B4CA-4020-9402-640629CABCB3}" dt="2021-01-11T12:25:54.844" v="4306" actId="1076"/>
          <ac:spMkLst>
            <pc:docMk/>
            <pc:sldMk cId="2347515830" sldId="265"/>
            <ac:spMk id="3" creationId="{00000000-0000-0000-0000-000000000000}"/>
          </ac:spMkLst>
        </pc:spChg>
      </pc:sldChg>
      <pc:sldChg chg="addSp delSp modSp mod">
        <pc:chgData name="Jaromír Horvát" userId="b65e8d1535bc2e16" providerId="LiveId" clId="{567BEB90-B4CA-4020-9402-640629CABCB3}" dt="2021-01-11T13:25:08.571" v="5752" actId="20577"/>
        <pc:sldMkLst>
          <pc:docMk/>
          <pc:sldMk cId="3931135632" sldId="266"/>
        </pc:sldMkLst>
        <pc:spChg chg="mod">
          <ac:chgData name="Jaromír Horvát" userId="b65e8d1535bc2e16" providerId="LiveId" clId="{567BEB90-B4CA-4020-9402-640629CABCB3}" dt="2021-01-11T12:19:55.085" v="4260" actId="1076"/>
          <ac:spMkLst>
            <pc:docMk/>
            <pc:sldMk cId="3931135632" sldId="266"/>
            <ac:spMk id="2" creationId="{00000000-0000-0000-0000-000000000000}"/>
          </ac:spMkLst>
        </pc:spChg>
        <pc:spChg chg="mod">
          <ac:chgData name="Jaromír Horvát" userId="b65e8d1535bc2e16" providerId="LiveId" clId="{567BEB90-B4CA-4020-9402-640629CABCB3}" dt="2021-01-11T12:28:27.064" v="4308" actId="207"/>
          <ac:spMkLst>
            <pc:docMk/>
            <pc:sldMk cId="3931135632" sldId="266"/>
            <ac:spMk id="3" creationId="{00000000-0000-0000-0000-000000000000}"/>
          </ac:spMkLst>
        </pc:spChg>
        <pc:spChg chg="add mod">
          <ac:chgData name="Jaromír Horvát" userId="b65e8d1535bc2e16" providerId="LiveId" clId="{567BEB90-B4CA-4020-9402-640629CABCB3}" dt="2021-01-11T13:21:29.304" v="5639" actId="1076"/>
          <ac:spMkLst>
            <pc:docMk/>
            <pc:sldMk cId="3931135632" sldId="266"/>
            <ac:spMk id="4" creationId="{30A0C5DB-07CD-4DA5-958B-4A581263F015}"/>
          </ac:spMkLst>
        </pc:spChg>
        <pc:spChg chg="add mod">
          <ac:chgData name="Jaromír Horvát" userId="b65e8d1535bc2e16" providerId="LiveId" clId="{567BEB90-B4CA-4020-9402-640629CABCB3}" dt="2021-01-11T13:17:14.756" v="5487" actId="20577"/>
          <ac:spMkLst>
            <pc:docMk/>
            <pc:sldMk cId="3931135632" sldId="266"/>
            <ac:spMk id="5" creationId="{6B9A9C3A-68C8-437C-BDDC-A7D1FD98DFD5}"/>
          </ac:spMkLst>
        </pc:spChg>
        <pc:spChg chg="add del mod">
          <ac:chgData name="Jaromír Horvát" userId="b65e8d1535bc2e16" providerId="LiveId" clId="{567BEB90-B4CA-4020-9402-640629CABCB3}" dt="2021-01-11T13:17:06.316" v="5483"/>
          <ac:spMkLst>
            <pc:docMk/>
            <pc:sldMk cId="3931135632" sldId="266"/>
            <ac:spMk id="6" creationId="{1AF7C759-B1CB-4316-972F-08ADF65B88A9}"/>
          </ac:spMkLst>
        </pc:spChg>
        <pc:spChg chg="add mod">
          <ac:chgData name="Jaromír Horvát" userId="b65e8d1535bc2e16" providerId="LiveId" clId="{567BEB90-B4CA-4020-9402-640629CABCB3}" dt="2021-01-11T13:25:08.571" v="5752" actId="20577"/>
          <ac:spMkLst>
            <pc:docMk/>
            <pc:sldMk cId="3931135632" sldId="266"/>
            <ac:spMk id="7" creationId="{03972163-CEFB-4D10-ABB1-555689D5CB56}"/>
          </ac:spMkLst>
        </pc:spChg>
      </pc:sldChg>
      <pc:sldChg chg="addSp modSp mod modAnim">
        <pc:chgData name="Jaromír Horvát" userId="b65e8d1535bc2e16" providerId="LiveId" clId="{567BEB90-B4CA-4020-9402-640629CABCB3}" dt="2021-01-11T10:37:25.576" v="1978" actId="20577"/>
        <pc:sldMkLst>
          <pc:docMk/>
          <pc:sldMk cId="2851798756" sldId="268"/>
        </pc:sldMkLst>
        <pc:spChg chg="mod">
          <ac:chgData name="Jaromír Horvát" userId="b65e8d1535bc2e16" providerId="LiveId" clId="{567BEB90-B4CA-4020-9402-640629CABCB3}" dt="2021-01-11T10:15:37.833" v="1855" actId="1076"/>
          <ac:spMkLst>
            <pc:docMk/>
            <pc:sldMk cId="2851798756" sldId="268"/>
            <ac:spMk id="2" creationId="{00000000-0000-0000-0000-000000000000}"/>
          </ac:spMkLst>
        </pc:spChg>
        <pc:spChg chg="add mod">
          <ac:chgData name="Jaromír Horvát" userId="b65e8d1535bc2e16" providerId="LiveId" clId="{567BEB90-B4CA-4020-9402-640629CABCB3}" dt="2021-01-11T10:36:33.253" v="1965" actId="1076"/>
          <ac:spMkLst>
            <pc:docMk/>
            <pc:sldMk cId="2851798756" sldId="268"/>
            <ac:spMk id="3" creationId="{38BE270A-168C-4F1B-B79B-3A505F3DAE65}"/>
          </ac:spMkLst>
        </pc:spChg>
        <pc:graphicFrameChg chg="mod modGraphic">
          <ac:chgData name="Jaromír Horvát" userId="b65e8d1535bc2e16" providerId="LiveId" clId="{567BEB90-B4CA-4020-9402-640629CABCB3}" dt="2021-01-11T10:37:25.576" v="1978" actId="20577"/>
          <ac:graphicFrameMkLst>
            <pc:docMk/>
            <pc:sldMk cId="2851798756" sldId="268"/>
            <ac:graphicFrameMk id="7" creationId="{00000000-0000-0000-0000-000000000000}"/>
          </ac:graphicFrameMkLst>
        </pc:graphicFrameChg>
      </pc:sldChg>
      <pc:sldChg chg="del">
        <pc:chgData name="Jaromír Horvát" userId="b65e8d1535bc2e16" providerId="LiveId" clId="{567BEB90-B4CA-4020-9402-640629CABCB3}" dt="2021-01-11T10:35:33.047" v="1955" actId="2696"/>
        <pc:sldMkLst>
          <pc:docMk/>
          <pc:sldMk cId="509446155" sldId="269"/>
        </pc:sldMkLst>
      </pc:sldChg>
      <pc:sldChg chg="addSp delSp modSp mod modTransition modAnim">
        <pc:chgData name="Jaromír Horvát" userId="b65e8d1535bc2e16" providerId="LiveId" clId="{567BEB90-B4CA-4020-9402-640629CABCB3}" dt="2021-01-11T12:25:31.934" v="4301"/>
        <pc:sldMkLst>
          <pc:docMk/>
          <pc:sldMk cId="1897324515" sldId="271"/>
        </pc:sldMkLst>
        <pc:spChg chg="mod">
          <ac:chgData name="Jaromír Horvát" userId="b65e8d1535bc2e16" providerId="LiveId" clId="{567BEB90-B4CA-4020-9402-640629CABCB3}" dt="2021-01-11T10:38:36.920" v="1980" actId="207"/>
          <ac:spMkLst>
            <pc:docMk/>
            <pc:sldMk cId="1897324515" sldId="271"/>
            <ac:spMk id="2" creationId="{00000000-0000-0000-0000-000000000000}"/>
          </ac:spMkLst>
        </pc:spChg>
        <pc:spChg chg="add mod">
          <ac:chgData name="Jaromír Horvát" userId="b65e8d1535bc2e16" providerId="LiveId" clId="{567BEB90-B4CA-4020-9402-640629CABCB3}" dt="2021-01-11T11:49:27.900" v="3656" actId="1076"/>
          <ac:spMkLst>
            <pc:docMk/>
            <pc:sldMk cId="1897324515" sldId="271"/>
            <ac:spMk id="3" creationId="{4228D21E-3EF7-4B11-B2B4-19C17DE3CCB5}"/>
          </ac:spMkLst>
        </pc:spChg>
        <pc:spChg chg="add del">
          <ac:chgData name="Jaromír Horvát" userId="b65e8d1535bc2e16" providerId="LiveId" clId="{567BEB90-B4CA-4020-9402-640629CABCB3}" dt="2021-01-11T11:09:43.786" v="2764"/>
          <ac:spMkLst>
            <pc:docMk/>
            <pc:sldMk cId="1897324515" sldId="271"/>
            <ac:spMk id="5" creationId="{2CB1603E-A113-4B5F-9BC8-86AD3B702A05}"/>
          </ac:spMkLst>
        </pc:spChg>
        <pc:spChg chg="add del">
          <ac:chgData name="Jaromír Horvát" userId="b65e8d1535bc2e16" providerId="LiveId" clId="{567BEB90-B4CA-4020-9402-640629CABCB3}" dt="2021-01-11T11:09:43.786" v="2766"/>
          <ac:spMkLst>
            <pc:docMk/>
            <pc:sldMk cId="1897324515" sldId="271"/>
            <ac:spMk id="6" creationId="{10327A19-64B1-4D7B-82B9-A66B96B39F0A}"/>
          </ac:spMkLst>
        </pc:spChg>
        <pc:spChg chg="add del mod">
          <ac:chgData name="Jaromír Horvát" userId="b65e8d1535bc2e16" providerId="LiveId" clId="{567BEB90-B4CA-4020-9402-640629CABCB3}" dt="2021-01-11T11:09:43.787" v="2768"/>
          <ac:spMkLst>
            <pc:docMk/>
            <pc:sldMk cId="1897324515" sldId="271"/>
            <ac:spMk id="7" creationId="{B0FB9F24-E4AC-4309-B328-5C6FC5D24FC6}"/>
          </ac:spMkLst>
        </pc:spChg>
        <pc:spChg chg="add mod">
          <ac:chgData name="Jaromír Horvát" userId="b65e8d1535bc2e16" providerId="LiveId" clId="{567BEB90-B4CA-4020-9402-640629CABCB3}" dt="2021-01-11T11:04:53.677" v="2708"/>
          <ac:spMkLst>
            <pc:docMk/>
            <pc:sldMk cId="1897324515" sldId="271"/>
            <ac:spMk id="8" creationId="{20F60428-3611-481A-86FD-690BFFE60A35}"/>
          </ac:spMkLst>
        </pc:spChg>
        <pc:spChg chg="add mod">
          <ac:chgData name="Jaromír Horvát" userId="b65e8d1535bc2e16" providerId="LiveId" clId="{567BEB90-B4CA-4020-9402-640629CABCB3}" dt="2021-01-11T12:24:34.908" v="4293" actId="1076"/>
          <ac:spMkLst>
            <pc:docMk/>
            <pc:sldMk cId="1897324515" sldId="271"/>
            <ac:spMk id="9" creationId="{FC3551F7-859A-4135-A5C9-5DE95DC103B3}"/>
          </ac:spMkLst>
        </pc:spChg>
        <pc:spChg chg="add mod">
          <ac:chgData name="Jaromír Horvát" userId="b65e8d1535bc2e16" providerId="LiveId" clId="{567BEB90-B4CA-4020-9402-640629CABCB3}" dt="2021-01-11T11:20:36.608" v="2846"/>
          <ac:spMkLst>
            <pc:docMk/>
            <pc:sldMk cId="1897324515" sldId="271"/>
            <ac:spMk id="11" creationId="{3D1687AE-3DC1-4FDF-91A3-C04B948EB3E0}"/>
          </ac:spMkLst>
        </pc:spChg>
        <pc:spChg chg="add mod">
          <ac:chgData name="Jaromír Horvát" userId="b65e8d1535bc2e16" providerId="LiveId" clId="{567BEB90-B4CA-4020-9402-640629CABCB3}" dt="2021-01-11T11:27:21.234" v="3102" actId="14100"/>
          <ac:spMkLst>
            <pc:docMk/>
            <pc:sldMk cId="1897324515" sldId="271"/>
            <ac:spMk id="12" creationId="{06A6EF7C-497D-4BED-B767-7D8CA6CBE00B}"/>
          </ac:spMkLst>
        </pc:spChg>
        <pc:spChg chg="add del">
          <ac:chgData name="Jaromír Horvát" userId="b65e8d1535bc2e16" providerId="LiveId" clId="{567BEB90-B4CA-4020-9402-640629CABCB3}" dt="2021-01-11T11:21:26.913" v="2897" actId="22"/>
          <ac:spMkLst>
            <pc:docMk/>
            <pc:sldMk cId="1897324515" sldId="271"/>
            <ac:spMk id="14" creationId="{EA0D4C7E-E345-48F2-BF2E-F3187733CD33}"/>
          </ac:spMkLst>
        </pc:spChg>
        <pc:grpChg chg="add del mod">
          <ac:chgData name="Jaromír Horvát" userId="b65e8d1535bc2e16" providerId="LiveId" clId="{567BEB90-B4CA-4020-9402-640629CABCB3}" dt="2021-01-11T11:30:28.641" v="3153" actId="21"/>
          <ac:grpSpMkLst>
            <pc:docMk/>
            <pc:sldMk cId="1897324515" sldId="271"/>
            <ac:grpSpMk id="10" creationId="{871C03F4-5B29-466D-A3B0-D47C0FDC3BFC}"/>
          </ac:grpSpMkLst>
        </pc:grpChg>
        <pc:graphicFrameChg chg="mod modGraphic">
          <ac:chgData name="Jaromír Horvát" userId="b65e8d1535bc2e16" providerId="LiveId" clId="{567BEB90-B4CA-4020-9402-640629CABCB3}" dt="2021-01-11T12:25:31.934" v="4301"/>
          <ac:graphicFrameMkLst>
            <pc:docMk/>
            <pc:sldMk cId="1897324515" sldId="271"/>
            <ac:graphicFrameMk id="4" creationId="{00000000-0000-0000-0000-000000000000}"/>
          </ac:graphicFrameMkLst>
        </pc:graphicFrameChg>
      </pc:sldChg>
      <pc:sldChg chg="modSp mod">
        <pc:chgData name="Jaromír Horvát" userId="b65e8d1535bc2e16" providerId="LiveId" clId="{567BEB90-B4CA-4020-9402-640629CABCB3}" dt="2021-01-11T12:41:13.080" v="4513" actId="1076"/>
        <pc:sldMkLst>
          <pc:docMk/>
          <pc:sldMk cId="3880689068" sldId="274"/>
        </pc:sldMkLst>
        <pc:spChg chg="mod">
          <ac:chgData name="Jaromír Horvát" userId="b65e8d1535bc2e16" providerId="LiveId" clId="{567BEB90-B4CA-4020-9402-640629CABCB3}" dt="2021-01-11T12:41:13.080" v="4513" actId="1076"/>
          <ac:spMkLst>
            <pc:docMk/>
            <pc:sldMk cId="3880689068" sldId="274"/>
            <ac:spMk id="6" creationId="{8BB2377A-9192-4DC8-9393-2957DC148658}"/>
          </ac:spMkLst>
        </pc:spChg>
        <pc:graphicFrameChg chg="modGraphic">
          <ac:chgData name="Jaromír Horvát" userId="b65e8d1535bc2e16" providerId="LiveId" clId="{567BEB90-B4CA-4020-9402-640629CABCB3}" dt="2021-01-11T12:41:00.347" v="4511" actId="14734"/>
          <ac:graphicFrameMkLst>
            <pc:docMk/>
            <pc:sldMk cId="3880689068" sldId="274"/>
            <ac:graphicFrameMk id="4" creationId="{C05B276B-7088-4894-82B6-96D6065A9BC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ADA755-4DFA-4405-A05E-077ED34263CF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47195A-6251-441A-9342-57E44FFB097F}">
      <dgm:prSet phldrT="[Text]" custT="1"/>
      <dgm:spPr/>
      <dgm:t>
        <a:bodyPr/>
        <a:lstStyle/>
        <a:p>
          <a:r>
            <a:rPr lang="cs-CZ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Řešení</a:t>
          </a:r>
        </a:p>
      </dgm:t>
    </dgm:pt>
    <dgm:pt modelId="{64965A1D-A331-4014-850A-B674D4E94190}" type="parTrans" cxnId="{50B648B3-5206-4A65-B630-C020F7FB0816}">
      <dgm:prSet/>
      <dgm:spPr/>
      <dgm:t>
        <a:bodyPr/>
        <a:lstStyle/>
        <a:p>
          <a:endParaRPr lang="cs-CZ"/>
        </a:p>
      </dgm:t>
    </dgm:pt>
    <dgm:pt modelId="{E1C54B09-BA22-463F-B234-1B4D51817E38}" type="sibTrans" cxnId="{50B648B3-5206-4A65-B630-C020F7FB0816}">
      <dgm:prSet/>
      <dgm:spPr/>
      <dgm:t>
        <a:bodyPr/>
        <a:lstStyle/>
        <a:p>
          <a:endParaRPr lang="cs-CZ"/>
        </a:p>
      </dgm:t>
    </dgm:pt>
    <dgm:pt modelId="{CC77C958-657C-4D24-8881-2A43F6CA7369}">
      <dgm:prSet phldrT="[Text]" custT="1"/>
      <dgm:spPr/>
      <dgm:t>
        <a:bodyPr/>
        <a:lstStyle/>
        <a:p>
          <a:pPr algn="l"/>
          <a:r>
            <a:rPr lang="cs-CZ" sz="17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RFID brána(4ks)-vjezdy budov výroby a skladů</a:t>
          </a:r>
          <a:endParaRPr lang="cs-CZ" sz="17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46054E-6D1A-4CF3-B6A7-030A03D1F940}" type="parTrans" cxnId="{35029F43-BE76-4957-A362-3F9FD1285709}">
      <dgm:prSet/>
      <dgm:spPr/>
      <dgm:t>
        <a:bodyPr/>
        <a:lstStyle/>
        <a:p>
          <a:endParaRPr lang="cs-CZ"/>
        </a:p>
      </dgm:t>
    </dgm:pt>
    <dgm:pt modelId="{12D17295-AC6B-4E08-8199-D09EF2CF22B9}" type="sibTrans" cxnId="{35029F43-BE76-4957-A362-3F9FD1285709}">
      <dgm:prSet/>
      <dgm:spPr/>
      <dgm:t>
        <a:bodyPr/>
        <a:lstStyle/>
        <a:p>
          <a:endParaRPr lang="cs-CZ"/>
        </a:p>
      </dgm:t>
    </dgm:pt>
    <dgm:pt modelId="{C17AE787-F308-4D32-8D76-BD52EB7815B1}">
      <dgm:prSet phldrT="[Text]" custT="1"/>
      <dgm:spPr/>
      <dgm:t>
        <a:bodyPr/>
        <a:lstStyle/>
        <a:p>
          <a:pPr algn="l"/>
          <a:r>
            <a: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Objektové změna dispozice hlavního a výrobního skladu</a:t>
          </a:r>
        </a:p>
      </dgm:t>
    </dgm:pt>
    <dgm:pt modelId="{89B38D7B-DC93-49DF-A9C1-FD7522F4946D}" type="parTrans" cxnId="{30CC2F04-C16E-4ED8-BCD1-465B9D0498FC}">
      <dgm:prSet/>
      <dgm:spPr/>
      <dgm:t>
        <a:bodyPr/>
        <a:lstStyle/>
        <a:p>
          <a:endParaRPr lang="cs-CZ"/>
        </a:p>
      </dgm:t>
    </dgm:pt>
    <dgm:pt modelId="{AD8B2415-91DE-4B8A-AAF4-AAEA6AE93A91}" type="sibTrans" cxnId="{30CC2F04-C16E-4ED8-BCD1-465B9D0498FC}">
      <dgm:prSet/>
      <dgm:spPr/>
      <dgm:t>
        <a:bodyPr/>
        <a:lstStyle/>
        <a:p>
          <a:endParaRPr lang="cs-CZ"/>
        </a:p>
      </dgm:t>
    </dgm:pt>
    <dgm:pt modelId="{8C87F03D-B7BF-4335-99A7-0DE1F80A8058}">
      <dgm:prSet phldrT="[Text]" custT="1"/>
      <dgm:spPr/>
      <dgm:t>
        <a:bodyPr/>
        <a:lstStyle/>
        <a:p>
          <a:r>
            <a:rPr lang="cs-CZ" sz="3200" i="1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Argumenty</a:t>
          </a:r>
        </a:p>
      </dgm:t>
    </dgm:pt>
    <dgm:pt modelId="{40E3911C-9693-40D8-BC7F-34F1440C5D12}" type="parTrans" cxnId="{0A2565E9-7532-41AB-BA41-441570352982}">
      <dgm:prSet/>
      <dgm:spPr/>
      <dgm:t>
        <a:bodyPr/>
        <a:lstStyle/>
        <a:p>
          <a:endParaRPr lang="cs-CZ"/>
        </a:p>
      </dgm:t>
    </dgm:pt>
    <dgm:pt modelId="{C9B0BC0C-8E12-467B-A669-9A73CF56EA0E}" type="sibTrans" cxnId="{0A2565E9-7532-41AB-BA41-441570352982}">
      <dgm:prSet/>
      <dgm:spPr/>
      <dgm:t>
        <a:bodyPr/>
        <a:lstStyle/>
        <a:p>
          <a:endParaRPr lang="cs-CZ"/>
        </a:p>
      </dgm:t>
    </dgm:pt>
    <dgm:pt modelId="{AE1DB8DB-F5CE-4B2D-BE21-A0E077935611}">
      <dgm:prSet phldrT="[Text]" custT="1"/>
      <dgm:spPr/>
      <dgm:t>
        <a:bodyPr/>
        <a:lstStyle/>
        <a:p>
          <a:pPr algn="l"/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Efektivnější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a rychlejší proces evidence AI</a:t>
          </a:r>
        </a:p>
      </dgm:t>
    </dgm:pt>
    <dgm:pt modelId="{9886D590-05C3-420A-9466-8F9B912D6A65}" type="parTrans" cxnId="{25CF42BD-5001-41FC-8020-F240DE1C3D33}">
      <dgm:prSet/>
      <dgm:spPr/>
      <dgm:t>
        <a:bodyPr/>
        <a:lstStyle/>
        <a:p>
          <a:endParaRPr lang="cs-CZ"/>
        </a:p>
      </dgm:t>
    </dgm:pt>
    <dgm:pt modelId="{6E57ADAD-21DE-456D-9CFD-4A4D1ABA7F8F}" type="sibTrans" cxnId="{25CF42BD-5001-41FC-8020-F240DE1C3D33}">
      <dgm:prSet/>
      <dgm:spPr/>
      <dgm:t>
        <a:bodyPr/>
        <a:lstStyle/>
        <a:p>
          <a:endParaRPr lang="cs-CZ"/>
        </a:p>
      </dgm:t>
    </dgm:pt>
    <dgm:pt modelId="{AA732FB0-8A10-4B25-99C9-D3C691B21132}">
      <dgm:prSet phldrT="[Text]" custT="1"/>
      <dgm:spPr/>
      <dgm:t>
        <a:bodyPr/>
        <a:lstStyle/>
        <a:p>
          <a:pPr algn="l"/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Spolehlivost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a přesnost systému AI</a:t>
          </a:r>
        </a:p>
      </dgm:t>
    </dgm:pt>
    <dgm:pt modelId="{D1C25854-5BC1-464A-BB34-051A6CEDA76A}" type="parTrans" cxnId="{81F0C0D5-BDA3-4B89-BC24-07CE6985E43F}">
      <dgm:prSet/>
      <dgm:spPr/>
      <dgm:t>
        <a:bodyPr/>
        <a:lstStyle/>
        <a:p>
          <a:endParaRPr lang="cs-CZ"/>
        </a:p>
      </dgm:t>
    </dgm:pt>
    <dgm:pt modelId="{6934973B-A766-494A-90DA-CA86067D20EE}" type="sibTrans" cxnId="{81F0C0D5-BDA3-4B89-BC24-07CE6985E43F}">
      <dgm:prSet/>
      <dgm:spPr/>
      <dgm:t>
        <a:bodyPr/>
        <a:lstStyle/>
        <a:p>
          <a:endParaRPr lang="cs-CZ"/>
        </a:p>
      </dgm:t>
    </dgm:pt>
    <dgm:pt modelId="{0EE60EB7-9AB9-418C-8AF1-32ADB8065931}">
      <dgm:prSet phldrT="[Text]" custT="1"/>
      <dgm:spPr/>
      <dgm:t>
        <a:bodyPr/>
        <a:lstStyle/>
        <a:p>
          <a:pPr algn="l"/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Standardizovaný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plástový big box-nalepovací SMARTLABEL tag</a:t>
          </a:r>
        </a:p>
      </dgm:t>
    </dgm:pt>
    <dgm:pt modelId="{4239B9BF-4D21-42C9-B347-454B49FF50A2}" type="parTrans" cxnId="{EA6D0E1B-9C4A-4223-B88E-1FD75436C323}">
      <dgm:prSet/>
      <dgm:spPr/>
      <dgm:t>
        <a:bodyPr/>
        <a:lstStyle/>
        <a:p>
          <a:endParaRPr lang="cs-CZ"/>
        </a:p>
      </dgm:t>
    </dgm:pt>
    <dgm:pt modelId="{338A5FCE-5A95-46CE-9E86-052DF7126634}" type="sibTrans" cxnId="{EA6D0E1B-9C4A-4223-B88E-1FD75436C323}">
      <dgm:prSet/>
      <dgm:spPr/>
      <dgm:t>
        <a:bodyPr/>
        <a:lstStyle/>
        <a:p>
          <a:endParaRPr lang="cs-CZ"/>
        </a:p>
      </dgm:t>
    </dgm:pt>
    <dgm:pt modelId="{45176289-5663-4748-AF34-98FAAD31D7CF}">
      <dgm:prSet phldrT="[Text]" custT="1"/>
      <dgm:spPr/>
      <dgm:t>
        <a:bodyPr/>
        <a:lstStyle/>
        <a:p>
          <a:pPr algn="l"/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Terminál(</a:t>
          </a: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dotykový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) ve výrobě, RFID tiskárna</a:t>
          </a:r>
        </a:p>
      </dgm:t>
    </dgm:pt>
    <dgm:pt modelId="{7FE010B1-4822-47E2-BAE6-929F486D2E42}" type="parTrans" cxnId="{B1AFED86-0821-4E28-9A54-7AF0D5B69499}">
      <dgm:prSet/>
      <dgm:spPr/>
      <dgm:t>
        <a:bodyPr/>
        <a:lstStyle/>
        <a:p>
          <a:endParaRPr lang="cs-CZ"/>
        </a:p>
      </dgm:t>
    </dgm:pt>
    <dgm:pt modelId="{6C90D9E4-F50B-43DF-AB92-FB57DFB52C83}" type="sibTrans" cxnId="{B1AFED86-0821-4E28-9A54-7AF0D5B69499}">
      <dgm:prSet/>
      <dgm:spPr/>
      <dgm:t>
        <a:bodyPr/>
        <a:lstStyle/>
        <a:p>
          <a:endParaRPr lang="cs-CZ"/>
        </a:p>
      </dgm:t>
    </dgm:pt>
    <dgm:pt modelId="{68853FA5-AFD5-47A1-A38A-3A94C18A7F3F}">
      <dgm:prSet custT="1"/>
      <dgm:spPr/>
      <dgm:t>
        <a:bodyPr/>
        <a:lstStyle/>
        <a:p>
          <a:pPr algn="l"/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Minimalizace chybných informací a ztrát </a:t>
          </a: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materiálu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z hlediska jakosti</a:t>
          </a:r>
        </a:p>
      </dgm:t>
    </dgm:pt>
    <dgm:pt modelId="{56405B8C-C42E-485E-AF7C-6108E4E74345}" type="parTrans" cxnId="{42E2C294-E09C-4464-A35A-B11D1F864F2E}">
      <dgm:prSet/>
      <dgm:spPr/>
      <dgm:t>
        <a:bodyPr/>
        <a:lstStyle/>
        <a:p>
          <a:endParaRPr lang="cs-CZ"/>
        </a:p>
      </dgm:t>
    </dgm:pt>
    <dgm:pt modelId="{F34C0EE4-A89B-47A7-9F0D-4A623E8453BE}" type="sibTrans" cxnId="{42E2C294-E09C-4464-A35A-B11D1F864F2E}">
      <dgm:prSet/>
      <dgm:spPr/>
      <dgm:t>
        <a:bodyPr/>
        <a:lstStyle/>
        <a:p>
          <a:endParaRPr lang="cs-CZ"/>
        </a:p>
      </dgm:t>
    </dgm:pt>
    <dgm:pt modelId="{5E5B4C0F-72A0-4189-91EE-3CFD5FE2755D}">
      <dgm:prSet custT="1"/>
      <dgm:spPr/>
      <dgm:t>
        <a:bodyPr/>
        <a:lstStyle/>
        <a:p>
          <a:pPr algn="l"/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Řádná evidence a uložení materiálu z </a:t>
          </a: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hlediska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ochrany zdraví a ekologie</a:t>
          </a:r>
        </a:p>
      </dgm:t>
    </dgm:pt>
    <dgm:pt modelId="{C02FA9BD-D402-494C-ABF8-6F3003D2CAE2}" type="parTrans" cxnId="{4C4D01EA-5929-4485-8E2E-EB385A959EA2}">
      <dgm:prSet/>
      <dgm:spPr/>
      <dgm:t>
        <a:bodyPr/>
        <a:lstStyle/>
        <a:p>
          <a:endParaRPr lang="cs-CZ"/>
        </a:p>
      </dgm:t>
    </dgm:pt>
    <dgm:pt modelId="{1053925F-3310-482C-A65A-A906E6E3C8B2}" type="sibTrans" cxnId="{4C4D01EA-5929-4485-8E2E-EB385A959EA2}">
      <dgm:prSet/>
      <dgm:spPr/>
      <dgm:t>
        <a:bodyPr/>
        <a:lstStyle/>
        <a:p>
          <a:endParaRPr lang="cs-CZ"/>
        </a:p>
      </dgm:t>
    </dgm:pt>
    <dgm:pt modelId="{EA3E936B-5DF8-4708-B497-2B152C788584}" type="pres">
      <dgm:prSet presAssocID="{CBADA755-4DFA-4405-A05E-077ED34263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835DA46-167F-452D-9D17-A70B63EB30E4}" type="pres">
      <dgm:prSet presAssocID="{7E47195A-6251-441A-9342-57E44FFB097F}" presName="root" presStyleCnt="0"/>
      <dgm:spPr/>
    </dgm:pt>
    <dgm:pt modelId="{B3011883-270F-4F56-99BD-6A5BE2B2B9D7}" type="pres">
      <dgm:prSet presAssocID="{7E47195A-6251-441A-9342-57E44FFB097F}" presName="rootComposite" presStyleCnt="0"/>
      <dgm:spPr/>
    </dgm:pt>
    <dgm:pt modelId="{9181F5A8-689C-4D84-9424-C9BA2817F7BF}" type="pres">
      <dgm:prSet presAssocID="{7E47195A-6251-441A-9342-57E44FFB097F}" presName="rootText" presStyleLbl="node1" presStyleIdx="0" presStyleCnt="2" custScaleX="222162" custLinFactNeighborX="-44978" custLinFactNeighborY="-3318"/>
      <dgm:spPr/>
    </dgm:pt>
    <dgm:pt modelId="{3256D220-1C61-40E6-9F6F-27504AED74DD}" type="pres">
      <dgm:prSet presAssocID="{7E47195A-6251-441A-9342-57E44FFB097F}" presName="rootConnector" presStyleLbl="node1" presStyleIdx="0" presStyleCnt="2"/>
      <dgm:spPr/>
    </dgm:pt>
    <dgm:pt modelId="{43A150B2-34BE-4969-8303-2E55676583AB}" type="pres">
      <dgm:prSet presAssocID="{7E47195A-6251-441A-9342-57E44FFB097F}" presName="childShape" presStyleCnt="0"/>
      <dgm:spPr/>
    </dgm:pt>
    <dgm:pt modelId="{0B431C14-FB7B-41C7-81C8-1886229837D1}" type="pres">
      <dgm:prSet presAssocID="{9A46054E-6D1A-4CF3-B6A7-030A03D1F940}" presName="Name13" presStyleLbl="parChTrans1D2" presStyleIdx="0" presStyleCnt="8"/>
      <dgm:spPr/>
    </dgm:pt>
    <dgm:pt modelId="{D610B9A5-86DD-43F1-9463-98634D43A1AC}" type="pres">
      <dgm:prSet presAssocID="{CC77C958-657C-4D24-8881-2A43F6CA7369}" presName="childText" presStyleLbl="bgAcc1" presStyleIdx="0" presStyleCnt="8" custScaleX="621900" custScaleY="152246" custLinFactY="86443" custLinFactNeighborX="-49844" custLinFactNeighborY="100000">
        <dgm:presLayoutVars>
          <dgm:bulletEnabled val="1"/>
        </dgm:presLayoutVars>
      </dgm:prSet>
      <dgm:spPr/>
    </dgm:pt>
    <dgm:pt modelId="{9A243E6B-8611-4A6C-BFB4-EFE99CB143C7}" type="pres">
      <dgm:prSet presAssocID="{89B38D7B-DC93-49DF-A9C1-FD7522F4946D}" presName="Name13" presStyleLbl="parChTrans1D2" presStyleIdx="1" presStyleCnt="8"/>
      <dgm:spPr/>
    </dgm:pt>
    <dgm:pt modelId="{9D08B77F-77AE-4D7F-BA18-6B3CE5334035}" type="pres">
      <dgm:prSet presAssocID="{C17AE787-F308-4D32-8D76-BD52EB7815B1}" presName="childText" presStyleLbl="bgAcc1" presStyleIdx="1" presStyleCnt="8" custScaleX="617300" custScaleY="147480" custLinFactY="-69901" custLinFactNeighborX="-45244" custLinFactNeighborY="-100000">
        <dgm:presLayoutVars>
          <dgm:bulletEnabled val="1"/>
        </dgm:presLayoutVars>
      </dgm:prSet>
      <dgm:spPr/>
    </dgm:pt>
    <dgm:pt modelId="{8E89F943-6F5C-4DF2-B00F-20FD23BA2D20}" type="pres">
      <dgm:prSet presAssocID="{4239B9BF-4D21-42C9-B347-454B49FF50A2}" presName="Name13" presStyleLbl="parChTrans1D2" presStyleIdx="2" presStyleCnt="8"/>
      <dgm:spPr/>
    </dgm:pt>
    <dgm:pt modelId="{8B3A5E59-7204-4876-BF1B-5050231E1AD0}" type="pres">
      <dgm:prSet presAssocID="{0EE60EB7-9AB9-418C-8AF1-32ADB8065931}" presName="childText" presStyleLbl="bgAcc1" presStyleIdx="2" presStyleCnt="8" custScaleX="622901" custScaleY="164892" custLinFactNeighborX="-50845" custLinFactNeighborY="13747">
        <dgm:presLayoutVars>
          <dgm:bulletEnabled val="1"/>
        </dgm:presLayoutVars>
      </dgm:prSet>
      <dgm:spPr/>
    </dgm:pt>
    <dgm:pt modelId="{B20575D6-4ECD-4794-8FDF-9DFA000A9F02}" type="pres">
      <dgm:prSet presAssocID="{7FE010B1-4822-47E2-BAE6-929F486D2E42}" presName="Name13" presStyleLbl="parChTrans1D2" presStyleIdx="3" presStyleCnt="8"/>
      <dgm:spPr/>
    </dgm:pt>
    <dgm:pt modelId="{D2694A18-BC10-4941-9722-BA6AB8C33370}" type="pres">
      <dgm:prSet presAssocID="{45176289-5663-4748-AF34-98FAAD31D7CF}" presName="childText" presStyleLbl="bgAcc1" presStyleIdx="3" presStyleCnt="8" custScaleX="619263" custScaleY="182401" custLinFactNeighborX="-47207" custLinFactNeighborY="19197">
        <dgm:presLayoutVars>
          <dgm:bulletEnabled val="1"/>
        </dgm:presLayoutVars>
      </dgm:prSet>
      <dgm:spPr/>
    </dgm:pt>
    <dgm:pt modelId="{D7561FFA-7988-43B9-A61F-0401FB5521C1}" type="pres">
      <dgm:prSet presAssocID="{8C87F03D-B7BF-4335-99A7-0DE1F80A8058}" presName="root" presStyleCnt="0"/>
      <dgm:spPr/>
    </dgm:pt>
    <dgm:pt modelId="{AE4A8C8C-1702-40AA-89F6-926AC493E394}" type="pres">
      <dgm:prSet presAssocID="{8C87F03D-B7BF-4335-99A7-0DE1F80A8058}" presName="rootComposite" presStyleCnt="0"/>
      <dgm:spPr/>
    </dgm:pt>
    <dgm:pt modelId="{52AAB2B7-585B-4217-A407-59CA27F458A0}" type="pres">
      <dgm:prSet presAssocID="{8C87F03D-B7BF-4335-99A7-0DE1F80A8058}" presName="rootText" presStyleLbl="node1" presStyleIdx="1" presStyleCnt="2" custScaleX="293257" custLinFactNeighborX="32987" custLinFactNeighborY="-12095"/>
      <dgm:spPr/>
    </dgm:pt>
    <dgm:pt modelId="{AABC553C-370C-47B5-909D-69B8D15D5063}" type="pres">
      <dgm:prSet presAssocID="{8C87F03D-B7BF-4335-99A7-0DE1F80A8058}" presName="rootConnector" presStyleLbl="node1" presStyleIdx="1" presStyleCnt="2"/>
      <dgm:spPr/>
    </dgm:pt>
    <dgm:pt modelId="{360AA4ED-1FA7-4A7D-B986-760C7914ED69}" type="pres">
      <dgm:prSet presAssocID="{8C87F03D-B7BF-4335-99A7-0DE1F80A8058}" presName="childShape" presStyleCnt="0"/>
      <dgm:spPr/>
    </dgm:pt>
    <dgm:pt modelId="{874B304C-C316-4DA0-BB77-036ED4D8DE77}" type="pres">
      <dgm:prSet presAssocID="{9886D590-05C3-420A-9466-8F9B912D6A65}" presName="Name13" presStyleLbl="parChTrans1D2" presStyleIdx="4" presStyleCnt="8"/>
      <dgm:spPr/>
    </dgm:pt>
    <dgm:pt modelId="{75CE2376-F688-4B78-86D8-94E9CDBCBF1B}" type="pres">
      <dgm:prSet presAssocID="{AE1DB8DB-F5CE-4B2D-BE21-A0E077935611}" presName="childText" presStyleLbl="bgAcc1" presStyleIdx="4" presStyleCnt="8" custScaleX="577986" custScaleY="157193" custLinFactNeighborX="41235" custLinFactNeighborY="4924">
        <dgm:presLayoutVars>
          <dgm:bulletEnabled val="1"/>
        </dgm:presLayoutVars>
      </dgm:prSet>
      <dgm:spPr/>
    </dgm:pt>
    <dgm:pt modelId="{F77FD344-1055-4124-8CCF-5DD8FE558B0A}" type="pres">
      <dgm:prSet presAssocID="{D1C25854-5BC1-464A-BB34-051A6CEDA76A}" presName="Name13" presStyleLbl="parChTrans1D2" presStyleIdx="5" presStyleCnt="8"/>
      <dgm:spPr/>
    </dgm:pt>
    <dgm:pt modelId="{442BBB12-7FA8-4FFE-8D64-ADD0DD3406E6}" type="pres">
      <dgm:prSet presAssocID="{AA732FB0-8A10-4B25-99C9-D3C691B21132}" presName="childText" presStyleLbl="bgAcc1" presStyleIdx="5" presStyleCnt="8" custScaleX="572586" custScaleY="147872" custLinFactNeighborX="41820" custLinFactNeighborY="-1328">
        <dgm:presLayoutVars>
          <dgm:bulletEnabled val="1"/>
        </dgm:presLayoutVars>
      </dgm:prSet>
      <dgm:spPr/>
    </dgm:pt>
    <dgm:pt modelId="{5F72ED85-C776-4837-A1EC-1964D666440B}" type="pres">
      <dgm:prSet presAssocID="{56405B8C-C42E-485E-AF7C-6108E4E74345}" presName="Name13" presStyleLbl="parChTrans1D2" presStyleIdx="6" presStyleCnt="8"/>
      <dgm:spPr/>
    </dgm:pt>
    <dgm:pt modelId="{8E703190-D143-45A4-9620-C2A220E8D7CF}" type="pres">
      <dgm:prSet presAssocID="{68853FA5-AFD5-47A1-A38A-3A94C18A7F3F}" presName="childText" presStyleLbl="bgAcc1" presStyleIdx="6" presStyleCnt="8" custScaleX="572466" custScaleY="200851" custLinFactNeighborX="42462" custLinFactNeighborY="-3367">
        <dgm:presLayoutVars>
          <dgm:bulletEnabled val="1"/>
        </dgm:presLayoutVars>
      </dgm:prSet>
      <dgm:spPr/>
    </dgm:pt>
    <dgm:pt modelId="{BCBC5EF1-7785-486E-B8A4-9F9FA50EE023}" type="pres">
      <dgm:prSet presAssocID="{C02FA9BD-D402-494C-ABF8-6F3003D2CAE2}" presName="Name13" presStyleLbl="parChTrans1D2" presStyleIdx="7" presStyleCnt="8"/>
      <dgm:spPr/>
    </dgm:pt>
    <dgm:pt modelId="{BCDADA98-2214-4E82-969F-EB9428DA28AE}" type="pres">
      <dgm:prSet presAssocID="{5E5B4C0F-72A0-4189-91EE-3CFD5FE2755D}" presName="childText" presStyleLbl="bgAcc1" presStyleIdx="7" presStyleCnt="8" custScaleX="577222" custScaleY="172327" custLinFactNeighborX="42867" custLinFactNeighborY="-12943">
        <dgm:presLayoutVars>
          <dgm:bulletEnabled val="1"/>
        </dgm:presLayoutVars>
      </dgm:prSet>
      <dgm:spPr/>
    </dgm:pt>
  </dgm:ptLst>
  <dgm:cxnLst>
    <dgm:cxn modelId="{DEBF7D02-1ADB-4BDC-9520-74206D8E5B36}" type="presOf" srcId="{CBADA755-4DFA-4405-A05E-077ED34263CF}" destId="{EA3E936B-5DF8-4708-B497-2B152C788584}" srcOrd="0" destOrd="0" presId="urn:microsoft.com/office/officeart/2005/8/layout/hierarchy3"/>
    <dgm:cxn modelId="{30CC2F04-C16E-4ED8-BCD1-465B9D0498FC}" srcId="{7E47195A-6251-441A-9342-57E44FFB097F}" destId="{C17AE787-F308-4D32-8D76-BD52EB7815B1}" srcOrd="1" destOrd="0" parTransId="{89B38D7B-DC93-49DF-A9C1-FD7522F4946D}" sibTransId="{AD8B2415-91DE-4B8A-AAF4-AAEA6AE93A91}"/>
    <dgm:cxn modelId="{A1BC760B-B0AA-48EB-A07E-C99643B75950}" type="presOf" srcId="{AE1DB8DB-F5CE-4B2D-BE21-A0E077935611}" destId="{75CE2376-F688-4B78-86D8-94E9CDBCBF1B}" srcOrd="0" destOrd="0" presId="urn:microsoft.com/office/officeart/2005/8/layout/hierarchy3"/>
    <dgm:cxn modelId="{EA6D0E1B-9C4A-4223-B88E-1FD75436C323}" srcId="{7E47195A-6251-441A-9342-57E44FFB097F}" destId="{0EE60EB7-9AB9-418C-8AF1-32ADB8065931}" srcOrd="2" destOrd="0" parTransId="{4239B9BF-4D21-42C9-B347-454B49FF50A2}" sibTransId="{338A5FCE-5A95-46CE-9E86-052DF7126634}"/>
    <dgm:cxn modelId="{6AEA2737-EE94-4D61-9A1E-420DF0CDE56D}" type="presOf" srcId="{7E47195A-6251-441A-9342-57E44FFB097F}" destId="{3256D220-1C61-40E6-9F6F-27504AED74DD}" srcOrd="1" destOrd="0" presId="urn:microsoft.com/office/officeart/2005/8/layout/hierarchy3"/>
    <dgm:cxn modelId="{274FCE38-F66A-410B-B05E-4E2101B9932D}" type="presOf" srcId="{68853FA5-AFD5-47A1-A38A-3A94C18A7F3F}" destId="{8E703190-D143-45A4-9620-C2A220E8D7CF}" srcOrd="0" destOrd="0" presId="urn:microsoft.com/office/officeart/2005/8/layout/hierarchy3"/>
    <dgm:cxn modelId="{E74A925C-BAFE-432B-8E3B-79949B6B6AA0}" type="presOf" srcId="{C17AE787-F308-4D32-8D76-BD52EB7815B1}" destId="{9D08B77F-77AE-4D7F-BA18-6B3CE5334035}" srcOrd="0" destOrd="0" presId="urn:microsoft.com/office/officeart/2005/8/layout/hierarchy3"/>
    <dgm:cxn modelId="{427D8842-3860-43F2-B73C-B1D4A2C203B5}" type="presOf" srcId="{5E5B4C0F-72A0-4189-91EE-3CFD5FE2755D}" destId="{BCDADA98-2214-4E82-969F-EB9428DA28AE}" srcOrd="0" destOrd="0" presId="urn:microsoft.com/office/officeart/2005/8/layout/hierarchy3"/>
    <dgm:cxn modelId="{35029F43-BE76-4957-A362-3F9FD1285709}" srcId="{7E47195A-6251-441A-9342-57E44FFB097F}" destId="{CC77C958-657C-4D24-8881-2A43F6CA7369}" srcOrd="0" destOrd="0" parTransId="{9A46054E-6D1A-4CF3-B6A7-030A03D1F940}" sibTransId="{12D17295-AC6B-4E08-8199-D09EF2CF22B9}"/>
    <dgm:cxn modelId="{65052B70-9C73-4F0F-A640-BF882C0E4C1B}" type="presOf" srcId="{0EE60EB7-9AB9-418C-8AF1-32ADB8065931}" destId="{8B3A5E59-7204-4876-BF1B-5050231E1AD0}" srcOrd="0" destOrd="0" presId="urn:microsoft.com/office/officeart/2005/8/layout/hierarchy3"/>
    <dgm:cxn modelId="{B4B24470-308E-44C6-A9BA-13BC4698977B}" type="presOf" srcId="{D1C25854-5BC1-464A-BB34-051A6CEDA76A}" destId="{F77FD344-1055-4124-8CCF-5DD8FE558B0A}" srcOrd="0" destOrd="0" presId="urn:microsoft.com/office/officeart/2005/8/layout/hierarchy3"/>
    <dgm:cxn modelId="{7A304D77-868B-4912-98A5-7174DE4E4BF3}" type="presOf" srcId="{8C87F03D-B7BF-4335-99A7-0DE1F80A8058}" destId="{AABC553C-370C-47B5-909D-69B8D15D5063}" srcOrd="1" destOrd="0" presId="urn:microsoft.com/office/officeart/2005/8/layout/hierarchy3"/>
    <dgm:cxn modelId="{95922E59-134C-4B90-9836-2693B1B93852}" type="presOf" srcId="{9A46054E-6D1A-4CF3-B6A7-030A03D1F940}" destId="{0B431C14-FB7B-41C7-81C8-1886229837D1}" srcOrd="0" destOrd="0" presId="urn:microsoft.com/office/officeart/2005/8/layout/hierarchy3"/>
    <dgm:cxn modelId="{6E79A681-B45B-482A-ADBC-4641383279ED}" type="presOf" srcId="{8C87F03D-B7BF-4335-99A7-0DE1F80A8058}" destId="{52AAB2B7-585B-4217-A407-59CA27F458A0}" srcOrd="0" destOrd="0" presId="urn:microsoft.com/office/officeart/2005/8/layout/hierarchy3"/>
    <dgm:cxn modelId="{B1AFED86-0821-4E28-9A54-7AF0D5B69499}" srcId="{7E47195A-6251-441A-9342-57E44FFB097F}" destId="{45176289-5663-4748-AF34-98FAAD31D7CF}" srcOrd="3" destOrd="0" parTransId="{7FE010B1-4822-47E2-BAE6-929F486D2E42}" sibTransId="{6C90D9E4-F50B-43DF-AB92-FB57DFB52C83}"/>
    <dgm:cxn modelId="{42E2C294-E09C-4464-A35A-B11D1F864F2E}" srcId="{8C87F03D-B7BF-4335-99A7-0DE1F80A8058}" destId="{68853FA5-AFD5-47A1-A38A-3A94C18A7F3F}" srcOrd="2" destOrd="0" parTransId="{56405B8C-C42E-485E-AF7C-6108E4E74345}" sibTransId="{F34C0EE4-A89B-47A7-9F0D-4A623E8453BE}"/>
    <dgm:cxn modelId="{9EB093AD-3B65-4EE6-BC2A-C76EE35B7771}" type="presOf" srcId="{CC77C958-657C-4D24-8881-2A43F6CA7369}" destId="{D610B9A5-86DD-43F1-9463-98634D43A1AC}" srcOrd="0" destOrd="0" presId="urn:microsoft.com/office/officeart/2005/8/layout/hierarchy3"/>
    <dgm:cxn modelId="{50B648B3-5206-4A65-B630-C020F7FB0816}" srcId="{CBADA755-4DFA-4405-A05E-077ED34263CF}" destId="{7E47195A-6251-441A-9342-57E44FFB097F}" srcOrd="0" destOrd="0" parTransId="{64965A1D-A331-4014-850A-B674D4E94190}" sibTransId="{E1C54B09-BA22-463F-B234-1B4D51817E38}"/>
    <dgm:cxn modelId="{661C42B4-0054-4C15-AD1C-35B90448A449}" type="presOf" srcId="{AA732FB0-8A10-4B25-99C9-D3C691B21132}" destId="{442BBB12-7FA8-4FFE-8D64-ADD0DD3406E6}" srcOrd="0" destOrd="0" presId="urn:microsoft.com/office/officeart/2005/8/layout/hierarchy3"/>
    <dgm:cxn modelId="{25CF42BD-5001-41FC-8020-F240DE1C3D33}" srcId="{8C87F03D-B7BF-4335-99A7-0DE1F80A8058}" destId="{AE1DB8DB-F5CE-4B2D-BE21-A0E077935611}" srcOrd="0" destOrd="0" parTransId="{9886D590-05C3-420A-9466-8F9B912D6A65}" sibTransId="{6E57ADAD-21DE-456D-9CFD-4A4D1ABA7F8F}"/>
    <dgm:cxn modelId="{D4D922C3-D3C1-43EF-B91C-8951CDFF1118}" type="presOf" srcId="{45176289-5663-4748-AF34-98FAAD31D7CF}" destId="{D2694A18-BC10-4941-9722-BA6AB8C33370}" srcOrd="0" destOrd="0" presId="urn:microsoft.com/office/officeart/2005/8/layout/hierarchy3"/>
    <dgm:cxn modelId="{3741BFD1-0497-47A5-BEC7-FD1B79794680}" type="presOf" srcId="{9886D590-05C3-420A-9466-8F9B912D6A65}" destId="{874B304C-C316-4DA0-BB77-036ED4D8DE77}" srcOrd="0" destOrd="0" presId="urn:microsoft.com/office/officeart/2005/8/layout/hierarchy3"/>
    <dgm:cxn modelId="{81F0C0D5-BDA3-4B89-BC24-07CE6985E43F}" srcId="{8C87F03D-B7BF-4335-99A7-0DE1F80A8058}" destId="{AA732FB0-8A10-4B25-99C9-D3C691B21132}" srcOrd="1" destOrd="0" parTransId="{D1C25854-5BC1-464A-BB34-051A6CEDA76A}" sibTransId="{6934973B-A766-494A-90DA-CA86067D20EE}"/>
    <dgm:cxn modelId="{C5F419DC-5623-4650-8F73-6A41D7B09616}" type="presOf" srcId="{4239B9BF-4D21-42C9-B347-454B49FF50A2}" destId="{8E89F943-6F5C-4DF2-B00F-20FD23BA2D20}" srcOrd="0" destOrd="0" presId="urn:microsoft.com/office/officeart/2005/8/layout/hierarchy3"/>
    <dgm:cxn modelId="{20B5D8DE-66DC-43B5-A722-6DAFBCFFA132}" type="presOf" srcId="{56405B8C-C42E-485E-AF7C-6108E4E74345}" destId="{5F72ED85-C776-4837-A1EC-1964D666440B}" srcOrd="0" destOrd="0" presId="urn:microsoft.com/office/officeart/2005/8/layout/hierarchy3"/>
    <dgm:cxn modelId="{67FB9DE3-BC79-4AC6-A846-5BC4BC4818AA}" type="presOf" srcId="{C02FA9BD-D402-494C-ABF8-6F3003D2CAE2}" destId="{BCBC5EF1-7785-486E-B8A4-9F9FA50EE023}" srcOrd="0" destOrd="0" presId="urn:microsoft.com/office/officeart/2005/8/layout/hierarchy3"/>
    <dgm:cxn modelId="{0A2565E9-7532-41AB-BA41-441570352982}" srcId="{CBADA755-4DFA-4405-A05E-077ED34263CF}" destId="{8C87F03D-B7BF-4335-99A7-0DE1F80A8058}" srcOrd="1" destOrd="0" parTransId="{40E3911C-9693-40D8-BC7F-34F1440C5D12}" sibTransId="{C9B0BC0C-8E12-467B-A669-9A73CF56EA0E}"/>
    <dgm:cxn modelId="{4C4D01EA-5929-4485-8E2E-EB385A959EA2}" srcId="{8C87F03D-B7BF-4335-99A7-0DE1F80A8058}" destId="{5E5B4C0F-72A0-4189-91EE-3CFD5FE2755D}" srcOrd="3" destOrd="0" parTransId="{C02FA9BD-D402-494C-ABF8-6F3003D2CAE2}" sibTransId="{1053925F-3310-482C-A65A-A906E6E3C8B2}"/>
    <dgm:cxn modelId="{96AC85F3-C71A-4708-9E7C-37408F4EFDD9}" type="presOf" srcId="{89B38D7B-DC93-49DF-A9C1-FD7522F4946D}" destId="{9A243E6B-8611-4A6C-BFB4-EFE99CB143C7}" srcOrd="0" destOrd="0" presId="urn:microsoft.com/office/officeart/2005/8/layout/hierarchy3"/>
    <dgm:cxn modelId="{3A1B09F9-9C0C-4208-8A77-66EFD7B1A03D}" type="presOf" srcId="{7E47195A-6251-441A-9342-57E44FFB097F}" destId="{9181F5A8-689C-4D84-9424-C9BA2817F7BF}" srcOrd="0" destOrd="0" presId="urn:microsoft.com/office/officeart/2005/8/layout/hierarchy3"/>
    <dgm:cxn modelId="{058B51F9-6498-430F-89C3-158D0C8ABC48}" type="presOf" srcId="{7FE010B1-4822-47E2-BAE6-929F486D2E42}" destId="{B20575D6-4ECD-4794-8FDF-9DFA000A9F02}" srcOrd="0" destOrd="0" presId="urn:microsoft.com/office/officeart/2005/8/layout/hierarchy3"/>
    <dgm:cxn modelId="{92B002F2-39C3-49A5-A91C-E5E380B67F63}" type="presParOf" srcId="{EA3E936B-5DF8-4708-B497-2B152C788584}" destId="{7835DA46-167F-452D-9D17-A70B63EB30E4}" srcOrd="0" destOrd="0" presId="urn:microsoft.com/office/officeart/2005/8/layout/hierarchy3"/>
    <dgm:cxn modelId="{3AAA4A29-ECDE-4155-B3CD-604BB494741D}" type="presParOf" srcId="{7835DA46-167F-452D-9D17-A70B63EB30E4}" destId="{B3011883-270F-4F56-99BD-6A5BE2B2B9D7}" srcOrd="0" destOrd="0" presId="urn:microsoft.com/office/officeart/2005/8/layout/hierarchy3"/>
    <dgm:cxn modelId="{7C556DE6-5AF9-4730-9108-F5218024D04C}" type="presParOf" srcId="{B3011883-270F-4F56-99BD-6A5BE2B2B9D7}" destId="{9181F5A8-689C-4D84-9424-C9BA2817F7BF}" srcOrd="0" destOrd="0" presId="urn:microsoft.com/office/officeart/2005/8/layout/hierarchy3"/>
    <dgm:cxn modelId="{95EB2928-BDAA-4925-9008-BA79A0FBEC59}" type="presParOf" srcId="{B3011883-270F-4F56-99BD-6A5BE2B2B9D7}" destId="{3256D220-1C61-40E6-9F6F-27504AED74DD}" srcOrd="1" destOrd="0" presId="urn:microsoft.com/office/officeart/2005/8/layout/hierarchy3"/>
    <dgm:cxn modelId="{64CD305D-C282-4D8A-AC3B-E00EBFD9F019}" type="presParOf" srcId="{7835DA46-167F-452D-9D17-A70B63EB30E4}" destId="{43A150B2-34BE-4969-8303-2E55676583AB}" srcOrd="1" destOrd="0" presId="urn:microsoft.com/office/officeart/2005/8/layout/hierarchy3"/>
    <dgm:cxn modelId="{B6DE3AB4-AF4B-4DB5-9B39-FB663FAEBDDF}" type="presParOf" srcId="{43A150B2-34BE-4969-8303-2E55676583AB}" destId="{0B431C14-FB7B-41C7-81C8-1886229837D1}" srcOrd="0" destOrd="0" presId="urn:microsoft.com/office/officeart/2005/8/layout/hierarchy3"/>
    <dgm:cxn modelId="{4617AFF7-1DC1-4AC3-94DC-39C4BA7747FA}" type="presParOf" srcId="{43A150B2-34BE-4969-8303-2E55676583AB}" destId="{D610B9A5-86DD-43F1-9463-98634D43A1AC}" srcOrd="1" destOrd="0" presId="urn:microsoft.com/office/officeart/2005/8/layout/hierarchy3"/>
    <dgm:cxn modelId="{54A94A7D-664B-4F79-A6AB-DC7DA4E05BA7}" type="presParOf" srcId="{43A150B2-34BE-4969-8303-2E55676583AB}" destId="{9A243E6B-8611-4A6C-BFB4-EFE99CB143C7}" srcOrd="2" destOrd="0" presId="urn:microsoft.com/office/officeart/2005/8/layout/hierarchy3"/>
    <dgm:cxn modelId="{C1DB015D-05A7-478B-A4DB-3D59D24FBEA2}" type="presParOf" srcId="{43A150B2-34BE-4969-8303-2E55676583AB}" destId="{9D08B77F-77AE-4D7F-BA18-6B3CE5334035}" srcOrd="3" destOrd="0" presId="urn:microsoft.com/office/officeart/2005/8/layout/hierarchy3"/>
    <dgm:cxn modelId="{08895FFD-B47B-443A-859D-98F8A88A96F8}" type="presParOf" srcId="{43A150B2-34BE-4969-8303-2E55676583AB}" destId="{8E89F943-6F5C-4DF2-B00F-20FD23BA2D20}" srcOrd="4" destOrd="0" presId="urn:microsoft.com/office/officeart/2005/8/layout/hierarchy3"/>
    <dgm:cxn modelId="{48250F49-79BF-444D-8CFF-7509CF904006}" type="presParOf" srcId="{43A150B2-34BE-4969-8303-2E55676583AB}" destId="{8B3A5E59-7204-4876-BF1B-5050231E1AD0}" srcOrd="5" destOrd="0" presId="urn:microsoft.com/office/officeart/2005/8/layout/hierarchy3"/>
    <dgm:cxn modelId="{18E46FB3-7D9F-4E55-8791-A091E61D1E99}" type="presParOf" srcId="{43A150B2-34BE-4969-8303-2E55676583AB}" destId="{B20575D6-4ECD-4794-8FDF-9DFA000A9F02}" srcOrd="6" destOrd="0" presId="urn:microsoft.com/office/officeart/2005/8/layout/hierarchy3"/>
    <dgm:cxn modelId="{BD40CEDA-1183-4173-A535-C6F2C5BD4DC8}" type="presParOf" srcId="{43A150B2-34BE-4969-8303-2E55676583AB}" destId="{D2694A18-BC10-4941-9722-BA6AB8C33370}" srcOrd="7" destOrd="0" presId="urn:microsoft.com/office/officeart/2005/8/layout/hierarchy3"/>
    <dgm:cxn modelId="{526442E8-C1E8-4260-9A44-3E6CA16484CC}" type="presParOf" srcId="{EA3E936B-5DF8-4708-B497-2B152C788584}" destId="{D7561FFA-7988-43B9-A61F-0401FB5521C1}" srcOrd="1" destOrd="0" presId="urn:microsoft.com/office/officeart/2005/8/layout/hierarchy3"/>
    <dgm:cxn modelId="{54689B21-8078-48CE-B42B-6DC6F681613A}" type="presParOf" srcId="{D7561FFA-7988-43B9-A61F-0401FB5521C1}" destId="{AE4A8C8C-1702-40AA-89F6-926AC493E394}" srcOrd="0" destOrd="0" presId="urn:microsoft.com/office/officeart/2005/8/layout/hierarchy3"/>
    <dgm:cxn modelId="{0959BCA4-2439-4A9D-AD10-0D31863EAA33}" type="presParOf" srcId="{AE4A8C8C-1702-40AA-89F6-926AC493E394}" destId="{52AAB2B7-585B-4217-A407-59CA27F458A0}" srcOrd="0" destOrd="0" presId="urn:microsoft.com/office/officeart/2005/8/layout/hierarchy3"/>
    <dgm:cxn modelId="{91239426-27AD-42CB-A75C-4B92392E059E}" type="presParOf" srcId="{AE4A8C8C-1702-40AA-89F6-926AC493E394}" destId="{AABC553C-370C-47B5-909D-69B8D15D5063}" srcOrd="1" destOrd="0" presId="urn:microsoft.com/office/officeart/2005/8/layout/hierarchy3"/>
    <dgm:cxn modelId="{D8AE8A72-9DF4-4E2A-82E6-3F3EB6853B05}" type="presParOf" srcId="{D7561FFA-7988-43B9-A61F-0401FB5521C1}" destId="{360AA4ED-1FA7-4A7D-B986-760C7914ED69}" srcOrd="1" destOrd="0" presId="urn:microsoft.com/office/officeart/2005/8/layout/hierarchy3"/>
    <dgm:cxn modelId="{DFA978D4-0427-4D35-B5A5-88A3BB5B5612}" type="presParOf" srcId="{360AA4ED-1FA7-4A7D-B986-760C7914ED69}" destId="{874B304C-C316-4DA0-BB77-036ED4D8DE77}" srcOrd="0" destOrd="0" presId="urn:microsoft.com/office/officeart/2005/8/layout/hierarchy3"/>
    <dgm:cxn modelId="{2BEAFBFB-2DDA-4E15-8D61-F16228A572A4}" type="presParOf" srcId="{360AA4ED-1FA7-4A7D-B986-760C7914ED69}" destId="{75CE2376-F688-4B78-86D8-94E9CDBCBF1B}" srcOrd="1" destOrd="0" presId="urn:microsoft.com/office/officeart/2005/8/layout/hierarchy3"/>
    <dgm:cxn modelId="{A41C5519-97DF-4309-B529-927F1D4CC979}" type="presParOf" srcId="{360AA4ED-1FA7-4A7D-B986-760C7914ED69}" destId="{F77FD344-1055-4124-8CCF-5DD8FE558B0A}" srcOrd="2" destOrd="0" presId="urn:microsoft.com/office/officeart/2005/8/layout/hierarchy3"/>
    <dgm:cxn modelId="{4927617A-09B2-40D6-BC68-C392A8852084}" type="presParOf" srcId="{360AA4ED-1FA7-4A7D-B986-760C7914ED69}" destId="{442BBB12-7FA8-4FFE-8D64-ADD0DD3406E6}" srcOrd="3" destOrd="0" presId="urn:microsoft.com/office/officeart/2005/8/layout/hierarchy3"/>
    <dgm:cxn modelId="{8B5823B2-C4EB-4DD3-A3A6-FD476D5B20AB}" type="presParOf" srcId="{360AA4ED-1FA7-4A7D-B986-760C7914ED69}" destId="{5F72ED85-C776-4837-A1EC-1964D666440B}" srcOrd="4" destOrd="0" presId="urn:microsoft.com/office/officeart/2005/8/layout/hierarchy3"/>
    <dgm:cxn modelId="{43403119-2A9C-4EA9-AEAC-9A4337281502}" type="presParOf" srcId="{360AA4ED-1FA7-4A7D-B986-760C7914ED69}" destId="{8E703190-D143-45A4-9620-C2A220E8D7CF}" srcOrd="5" destOrd="0" presId="urn:microsoft.com/office/officeart/2005/8/layout/hierarchy3"/>
    <dgm:cxn modelId="{53D133CF-6B9F-44A2-A787-B31AC5E82B52}" type="presParOf" srcId="{360AA4ED-1FA7-4A7D-B986-760C7914ED69}" destId="{BCBC5EF1-7785-486E-B8A4-9F9FA50EE023}" srcOrd="6" destOrd="0" presId="urn:microsoft.com/office/officeart/2005/8/layout/hierarchy3"/>
    <dgm:cxn modelId="{44CAC31B-D404-48A3-A970-C86CF0639DCE}" type="presParOf" srcId="{360AA4ED-1FA7-4A7D-B986-760C7914ED69}" destId="{BCDADA98-2214-4E82-969F-EB9428DA28A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09A78C-A946-445B-95B5-8BA58ECE1D12}" type="doc">
      <dgm:prSet loTypeId="urn:microsoft.com/office/officeart/2005/8/layout/pyramid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83D9B4-44AC-493F-B9E7-5D16EF8814DC}">
      <dgm:prSet phldrT="[Text]" custT="1"/>
      <dgm:spPr/>
      <dgm:t>
        <a:bodyPr anchor="t" anchorCtr="1"/>
        <a:lstStyle/>
        <a:p>
          <a:pPr algn="l">
            <a:lnSpc>
              <a:spcPct val="110000"/>
            </a:lnSpc>
            <a:spcAft>
              <a:spcPts val="0"/>
            </a:spcAft>
            <a:buNone/>
          </a:pPr>
          <a:r>
            <a:rPr lang="cs-CZ" sz="2000" b="1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Technologické hledisko </a:t>
          </a:r>
        </a:p>
        <a:p>
          <a:pPr algn="l">
            <a:lnSpc>
              <a:spcPct val="110000"/>
            </a:lnSpc>
            <a:spcAft>
              <a:spcPts val="0"/>
            </a:spcAft>
            <a:buNone/>
          </a:pPr>
          <a:r>
            <a:rPr lang="cs-CZ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Optimalizace řízení zásob a evidence materiálů, moderní systém AI </a:t>
          </a:r>
          <a:r>
            <a:rPr lang="cs-CZ" sz="2000" b="1" i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integrovatelný</a:t>
          </a:r>
          <a:r>
            <a:rPr lang="cs-CZ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do IS </a:t>
          </a:r>
        </a:p>
        <a:p>
          <a:pPr algn="ctr">
            <a:lnSpc>
              <a:spcPct val="150000"/>
            </a:lnSpc>
            <a:spcAft>
              <a:spcPct val="35000"/>
            </a:spcAft>
            <a:buNone/>
          </a:pPr>
          <a:endParaRPr lang="cs-CZ" sz="2400" b="1" dirty="0">
            <a:solidFill>
              <a:schemeClr val="tx1"/>
            </a:solidFill>
            <a:latin typeface="Times" panose="02020603050405020304" pitchFamily="18" charset="0"/>
            <a:cs typeface="Times" panose="02020603050405020304" pitchFamily="18" charset="0"/>
          </a:endParaRPr>
        </a:p>
        <a:p>
          <a:pPr algn="ctr">
            <a:lnSpc>
              <a:spcPct val="150000"/>
            </a:lnSpc>
            <a:spcAft>
              <a:spcPct val="35000"/>
            </a:spcAft>
            <a:buNone/>
          </a:pPr>
          <a:endParaRPr lang="cs-CZ" sz="2400" b="1" dirty="0">
            <a:solidFill>
              <a:schemeClr val="tx1"/>
            </a:solidFill>
            <a:latin typeface="Times" panose="02020603050405020304" pitchFamily="18" charset="0"/>
            <a:cs typeface="Times" panose="02020603050405020304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  <a:buNone/>
          </a:pPr>
          <a:endParaRPr lang="cs-CZ" sz="2700" dirty="0"/>
        </a:p>
      </dgm:t>
    </dgm:pt>
    <dgm:pt modelId="{141EF11C-8527-4C2D-9187-48B32C43439A}" type="sibTrans" cxnId="{1F3513FA-1BBB-4144-BE6F-9E032AA81719}">
      <dgm:prSet/>
      <dgm:spPr/>
      <dgm:t>
        <a:bodyPr/>
        <a:lstStyle/>
        <a:p>
          <a:endParaRPr lang="cs-CZ"/>
        </a:p>
      </dgm:t>
    </dgm:pt>
    <dgm:pt modelId="{B8C5B66C-F962-4F40-8F18-F8B6E83E6A59}" type="parTrans" cxnId="{1F3513FA-1BBB-4144-BE6F-9E032AA81719}">
      <dgm:prSet/>
      <dgm:spPr/>
      <dgm:t>
        <a:bodyPr/>
        <a:lstStyle/>
        <a:p>
          <a:endParaRPr lang="cs-CZ"/>
        </a:p>
      </dgm:t>
    </dgm:pt>
    <dgm:pt modelId="{F3E341DE-B48A-494E-99C3-AEBCBD905AD7}">
      <dgm:prSet phldrT="[Text]"/>
      <dgm:spPr/>
      <dgm:t>
        <a:bodyPr anchor="t" anchorCtr="1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cs-CZ" sz="2100" dirty="0"/>
        </a:p>
      </dgm:t>
    </dgm:pt>
    <dgm:pt modelId="{A8C2D66E-2242-4870-A109-8B8A154270F3}" type="sibTrans" cxnId="{BB9805C8-AC51-4884-9CFE-0A762972508E}">
      <dgm:prSet/>
      <dgm:spPr/>
      <dgm:t>
        <a:bodyPr/>
        <a:lstStyle/>
        <a:p>
          <a:endParaRPr lang="cs-CZ"/>
        </a:p>
      </dgm:t>
    </dgm:pt>
    <dgm:pt modelId="{10F2FE1B-D650-431E-90C1-0B785799EBAE}" type="parTrans" cxnId="{BB9805C8-AC51-4884-9CFE-0A762972508E}">
      <dgm:prSet/>
      <dgm:spPr/>
      <dgm:t>
        <a:bodyPr/>
        <a:lstStyle/>
        <a:p>
          <a:endParaRPr lang="cs-CZ"/>
        </a:p>
      </dgm:t>
    </dgm:pt>
    <dgm:pt modelId="{814146FF-3132-406C-86BB-388E62D73F67}">
      <dgm:prSet phldrT="[Text]" custT="1"/>
      <dgm:spPr/>
      <dgm:t>
        <a:bodyPr/>
        <a:lstStyle/>
        <a:p>
          <a:pPr algn="l">
            <a:lnSpc>
              <a:spcPct val="110000"/>
            </a:lnSpc>
            <a:spcAft>
              <a:spcPts val="0"/>
            </a:spcAft>
          </a:pPr>
          <a:r>
            <a:rPr lang="cs-CZ" sz="2000" b="1" i="0" kern="12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rPr>
            <a:t>    </a:t>
          </a:r>
          <a:r>
            <a:rPr lang="cs-CZ" sz="20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Ekonomické hledisko</a:t>
          </a:r>
        </a:p>
        <a:p>
          <a:pPr algn="l">
            <a:lnSpc>
              <a:spcPct val="110000"/>
            </a:lnSpc>
            <a:spcAft>
              <a:spcPts val="0"/>
            </a:spcAft>
          </a:pPr>
          <a:r>
            <a:rPr lang="cs-CZ" sz="2000" b="1" i="1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   Vysoká</a:t>
          </a:r>
          <a:r>
            <a:rPr lang="cs-CZ" sz="20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profitabilita, minimalizování nákladů</a:t>
          </a:r>
          <a:endParaRPr lang="cs-CZ" sz="2000" b="1" i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F688D-8509-4C49-9639-C9D2A5B7E837}" type="sibTrans" cxnId="{FCE7AE26-3FE2-4B74-B5D3-ACD275DC6688}">
      <dgm:prSet/>
      <dgm:spPr/>
      <dgm:t>
        <a:bodyPr/>
        <a:lstStyle/>
        <a:p>
          <a:endParaRPr lang="cs-CZ"/>
        </a:p>
      </dgm:t>
    </dgm:pt>
    <dgm:pt modelId="{B7ED24A0-ACEB-4C97-9313-B494104CB5E9}" type="parTrans" cxnId="{FCE7AE26-3FE2-4B74-B5D3-ACD275DC6688}">
      <dgm:prSet/>
      <dgm:spPr/>
      <dgm:t>
        <a:bodyPr/>
        <a:lstStyle/>
        <a:p>
          <a:endParaRPr lang="cs-CZ"/>
        </a:p>
      </dgm:t>
    </dgm:pt>
    <dgm:pt modelId="{50526A47-3B39-44C8-A6C6-681CF323348C}">
      <dgm:prSet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cs-CZ" sz="500" kern="1200" dirty="0"/>
        </a:p>
      </dgm:t>
    </dgm:pt>
    <dgm:pt modelId="{4D4B1BAF-ECCD-4306-92D8-8CB817A507A7}" type="parTrans" cxnId="{6F4F701D-1C66-42D2-8698-104909F48355}">
      <dgm:prSet/>
      <dgm:spPr/>
      <dgm:t>
        <a:bodyPr/>
        <a:lstStyle/>
        <a:p>
          <a:endParaRPr lang="cs-CZ"/>
        </a:p>
      </dgm:t>
    </dgm:pt>
    <dgm:pt modelId="{BC02BBFA-2C56-47D8-AFE2-FA6702029180}" type="sibTrans" cxnId="{6F4F701D-1C66-42D2-8698-104909F48355}">
      <dgm:prSet/>
      <dgm:spPr/>
      <dgm:t>
        <a:bodyPr/>
        <a:lstStyle/>
        <a:p>
          <a:endParaRPr lang="cs-CZ"/>
        </a:p>
      </dgm:t>
    </dgm:pt>
    <dgm:pt modelId="{6C1F96F8-4994-4FA8-B2EE-A99087E10F60}">
      <dgm:prSet phldrT="[Text]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cs-CZ" sz="500" i="1" kern="1200" dirty="0"/>
        </a:p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cs-CZ" sz="500" kern="1200" dirty="0"/>
        </a:p>
      </dgm:t>
    </dgm:pt>
    <dgm:pt modelId="{CF584DF3-D5F9-4D44-A910-8E07AC80FE2B}" type="parTrans" cxnId="{176DA900-198F-4D07-8619-BC0E0A2A89BE}">
      <dgm:prSet/>
      <dgm:spPr/>
      <dgm:t>
        <a:bodyPr/>
        <a:lstStyle/>
        <a:p>
          <a:endParaRPr lang="cs-CZ"/>
        </a:p>
      </dgm:t>
    </dgm:pt>
    <dgm:pt modelId="{BECDE7E2-6F4F-49E7-9C74-CBB79DA5DF0F}" type="sibTrans" cxnId="{176DA900-198F-4D07-8619-BC0E0A2A89BE}">
      <dgm:prSet/>
      <dgm:spPr/>
      <dgm:t>
        <a:bodyPr/>
        <a:lstStyle/>
        <a:p>
          <a:endParaRPr lang="cs-CZ"/>
        </a:p>
      </dgm:t>
    </dgm:pt>
    <dgm:pt modelId="{6844C0F0-04C3-4753-91A3-08F20A2A548B}" type="pres">
      <dgm:prSet presAssocID="{E109A78C-A946-445B-95B5-8BA58ECE1D12}" presName="compositeShape" presStyleCnt="0">
        <dgm:presLayoutVars>
          <dgm:dir/>
          <dgm:resizeHandles/>
        </dgm:presLayoutVars>
      </dgm:prSet>
      <dgm:spPr/>
    </dgm:pt>
    <dgm:pt modelId="{171AE406-CB06-4D5A-A8DC-B954E6644B5E}" type="pres">
      <dgm:prSet presAssocID="{E109A78C-A946-445B-95B5-8BA58ECE1D12}" presName="pyramid" presStyleLbl="node1" presStyleIdx="0" presStyleCnt="1" custScaleX="178779" custScaleY="100000" custLinFactNeighborX="93348"/>
      <dgm:spPr/>
    </dgm:pt>
    <dgm:pt modelId="{26232180-A492-4388-8F47-3936472F45C5}" type="pres">
      <dgm:prSet presAssocID="{E109A78C-A946-445B-95B5-8BA58ECE1D12}" presName="theList" presStyleCnt="0"/>
      <dgm:spPr/>
    </dgm:pt>
    <dgm:pt modelId="{72ECBE30-981F-42D2-BF85-26D444F84200}" type="pres">
      <dgm:prSet presAssocID="{2D83D9B4-44AC-493F-B9E7-5D16EF8814DC}" presName="aNode" presStyleLbl="fgAcc1" presStyleIdx="0" presStyleCnt="2" custScaleX="361860" custScaleY="56093" custLinFactY="66111" custLinFactNeighborX="-79557" custLinFactNeighborY="100000">
        <dgm:presLayoutVars>
          <dgm:bulletEnabled val="1"/>
        </dgm:presLayoutVars>
      </dgm:prSet>
      <dgm:spPr/>
    </dgm:pt>
    <dgm:pt modelId="{8E21EB40-07A7-44DD-844C-B403851A93FF}" type="pres">
      <dgm:prSet presAssocID="{2D83D9B4-44AC-493F-B9E7-5D16EF8814DC}" presName="aSpace" presStyleCnt="0"/>
      <dgm:spPr/>
    </dgm:pt>
    <dgm:pt modelId="{2916FEB0-C41B-4C01-B8CC-FEF1208AFEB5}" type="pres">
      <dgm:prSet presAssocID="{814146FF-3132-406C-86BB-388E62D73F67}" presName="aNode" presStyleLbl="fgAcc1" presStyleIdx="1" presStyleCnt="2" custScaleX="311036" custScaleY="44824" custLinFactX="-3886" custLinFactY="-26109" custLinFactNeighborX="-100000" custLinFactNeighborY="-100000">
        <dgm:presLayoutVars>
          <dgm:bulletEnabled val="1"/>
        </dgm:presLayoutVars>
      </dgm:prSet>
      <dgm:spPr/>
    </dgm:pt>
    <dgm:pt modelId="{CF583011-C853-4732-A19F-D02B3D180CA4}" type="pres">
      <dgm:prSet presAssocID="{814146FF-3132-406C-86BB-388E62D73F67}" presName="aSpace" presStyleCnt="0"/>
      <dgm:spPr/>
    </dgm:pt>
  </dgm:ptLst>
  <dgm:cxnLst>
    <dgm:cxn modelId="{176DA900-198F-4D07-8619-BC0E0A2A89BE}" srcId="{814146FF-3132-406C-86BB-388E62D73F67}" destId="{6C1F96F8-4994-4FA8-B2EE-A99087E10F60}" srcOrd="0" destOrd="0" parTransId="{CF584DF3-D5F9-4D44-A910-8E07AC80FE2B}" sibTransId="{BECDE7E2-6F4F-49E7-9C74-CBB79DA5DF0F}"/>
    <dgm:cxn modelId="{6F4F701D-1C66-42D2-8698-104909F48355}" srcId="{814146FF-3132-406C-86BB-388E62D73F67}" destId="{50526A47-3B39-44C8-A6C6-681CF323348C}" srcOrd="1" destOrd="0" parTransId="{4D4B1BAF-ECCD-4306-92D8-8CB817A507A7}" sibTransId="{BC02BBFA-2C56-47D8-AFE2-FA6702029180}"/>
    <dgm:cxn modelId="{FCE7AE26-3FE2-4B74-B5D3-ACD275DC6688}" srcId="{E109A78C-A946-445B-95B5-8BA58ECE1D12}" destId="{814146FF-3132-406C-86BB-388E62D73F67}" srcOrd="1" destOrd="0" parTransId="{B7ED24A0-ACEB-4C97-9313-B494104CB5E9}" sibTransId="{495F688D-8509-4C49-9639-C9D2A5B7E837}"/>
    <dgm:cxn modelId="{EEF48730-F2C3-4E8C-A796-1708307C0D57}" type="presOf" srcId="{814146FF-3132-406C-86BB-388E62D73F67}" destId="{2916FEB0-C41B-4C01-B8CC-FEF1208AFEB5}" srcOrd="0" destOrd="0" presId="urn:microsoft.com/office/officeart/2005/8/layout/pyramid2"/>
    <dgm:cxn modelId="{4AA7189E-9EC8-4424-A2F9-35A8D0130BBA}" type="presOf" srcId="{2D83D9B4-44AC-493F-B9E7-5D16EF8814DC}" destId="{72ECBE30-981F-42D2-BF85-26D444F84200}" srcOrd="0" destOrd="0" presId="urn:microsoft.com/office/officeart/2005/8/layout/pyramid2"/>
    <dgm:cxn modelId="{FAA509AE-2C8F-463B-929F-3415BD9CC536}" type="presOf" srcId="{E109A78C-A946-445B-95B5-8BA58ECE1D12}" destId="{6844C0F0-04C3-4753-91A3-08F20A2A548B}" srcOrd="0" destOrd="0" presId="urn:microsoft.com/office/officeart/2005/8/layout/pyramid2"/>
    <dgm:cxn modelId="{65C6E6C0-93BD-405D-8096-67FB79F77F7B}" type="presOf" srcId="{F3E341DE-B48A-494E-99C3-AEBCBD905AD7}" destId="{72ECBE30-981F-42D2-BF85-26D444F84200}" srcOrd="0" destOrd="1" presId="urn:microsoft.com/office/officeart/2005/8/layout/pyramid2"/>
    <dgm:cxn modelId="{BB9805C8-AC51-4884-9CFE-0A762972508E}" srcId="{2D83D9B4-44AC-493F-B9E7-5D16EF8814DC}" destId="{F3E341DE-B48A-494E-99C3-AEBCBD905AD7}" srcOrd="0" destOrd="0" parTransId="{10F2FE1B-D650-431E-90C1-0B785799EBAE}" sibTransId="{A8C2D66E-2242-4870-A109-8B8A154270F3}"/>
    <dgm:cxn modelId="{AA57E2D9-760C-434B-8161-F29A6757B186}" type="presOf" srcId="{6C1F96F8-4994-4FA8-B2EE-A99087E10F60}" destId="{2916FEB0-C41B-4C01-B8CC-FEF1208AFEB5}" srcOrd="0" destOrd="1" presId="urn:microsoft.com/office/officeart/2005/8/layout/pyramid2"/>
    <dgm:cxn modelId="{845997F3-0C12-41F0-9FC7-3E2447A6C0AC}" type="presOf" srcId="{50526A47-3B39-44C8-A6C6-681CF323348C}" destId="{2916FEB0-C41B-4C01-B8CC-FEF1208AFEB5}" srcOrd="0" destOrd="2" presId="urn:microsoft.com/office/officeart/2005/8/layout/pyramid2"/>
    <dgm:cxn modelId="{1F3513FA-1BBB-4144-BE6F-9E032AA81719}" srcId="{E109A78C-A946-445B-95B5-8BA58ECE1D12}" destId="{2D83D9B4-44AC-493F-B9E7-5D16EF8814DC}" srcOrd="0" destOrd="0" parTransId="{B8C5B66C-F962-4F40-8F18-F8B6E83E6A59}" sibTransId="{141EF11C-8527-4C2D-9187-48B32C43439A}"/>
    <dgm:cxn modelId="{21CCDC90-37ED-4B41-B05E-01B26781E0CA}" type="presParOf" srcId="{6844C0F0-04C3-4753-91A3-08F20A2A548B}" destId="{171AE406-CB06-4D5A-A8DC-B954E6644B5E}" srcOrd="0" destOrd="0" presId="urn:microsoft.com/office/officeart/2005/8/layout/pyramid2"/>
    <dgm:cxn modelId="{13B13241-8C56-41AA-B1FA-20E7894D63CD}" type="presParOf" srcId="{6844C0F0-04C3-4753-91A3-08F20A2A548B}" destId="{26232180-A492-4388-8F47-3936472F45C5}" srcOrd="1" destOrd="0" presId="urn:microsoft.com/office/officeart/2005/8/layout/pyramid2"/>
    <dgm:cxn modelId="{727CF6E6-226F-4A2E-AF5E-558FB4E8759A}" type="presParOf" srcId="{26232180-A492-4388-8F47-3936472F45C5}" destId="{72ECBE30-981F-42D2-BF85-26D444F84200}" srcOrd="0" destOrd="0" presId="urn:microsoft.com/office/officeart/2005/8/layout/pyramid2"/>
    <dgm:cxn modelId="{55A7A16E-1FD0-43AE-83E2-14F6A95FCB11}" type="presParOf" srcId="{26232180-A492-4388-8F47-3936472F45C5}" destId="{8E21EB40-07A7-44DD-844C-B403851A93FF}" srcOrd="1" destOrd="0" presId="urn:microsoft.com/office/officeart/2005/8/layout/pyramid2"/>
    <dgm:cxn modelId="{BF966A12-0438-4B47-AC4C-6A310B4A5B70}" type="presParOf" srcId="{26232180-A492-4388-8F47-3936472F45C5}" destId="{2916FEB0-C41B-4C01-B8CC-FEF1208AFEB5}" srcOrd="2" destOrd="0" presId="urn:microsoft.com/office/officeart/2005/8/layout/pyramid2"/>
    <dgm:cxn modelId="{B7EC4609-4AE1-4241-8689-53881FC45EA3}" type="presParOf" srcId="{26232180-A492-4388-8F47-3936472F45C5}" destId="{CF583011-C853-4732-A19F-D02B3D180CA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1F5A8-689C-4D84-9424-C9BA2817F7BF}">
      <dsp:nvSpPr>
        <dsp:cNvPr id="0" name=""/>
        <dsp:cNvSpPr/>
      </dsp:nvSpPr>
      <dsp:spPr>
        <a:xfrm>
          <a:off x="0" y="0"/>
          <a:ext cx="1991984" cy="448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Řešení</a:t>
          </a:r>
        </a:p>
      </dsp:txBody>
      <dsp:txXfrm>
        <a:off x="13131" y="13131"/>
        <a:ext cx="1965722" cy="422056"/>
      </dsp:txXfrm>
    </dsp:sp>
    <dsp:sp modelId="{0B431C14-FB7B-41C7-81C8-1886229837D1}">
      <dsp:nvSpPr>
        <dsp:cNvPr id="0" name=""/>
        <dsp:cNvSpPr/>
      </dsp:nvSpPr>
      <dsp:spPr>
        <a:xfrm>
          <a:off x="199198" y="448318"/>
          <a:ext cx="126716" cy="1291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328"/>
              </a:lnTo>
              <a:lnTo>
                <a:pt x="126716" y="12913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0B9A5-86DD-43F1-9463-98634D43A1AC}">
      <dsp:nvSpPr>
        <dsp:cNvPr id="0" name=""/>
        <dsp:cNvSpPr/>
      </dsp:nvSpPr>
      <dsp:spPr>
        <a:xfrm>
          <a:off x="325915" y="1398373"/>
          <a:ext cx="4460943" cy="682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20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RFID brána(4ks)-vjezdy budov výroby a skladů</a:t>
          </a:r>
          <a:endParaRPr lang="cs-CZ" sz="17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906" y="1418364"/>
        <a:ext cx="4420961" cy="642564"/>
      </dsp:txXfrm>
    </dsp:sp>
    <dsp:sp modelId="{9A243E6B-8611-4A6C-BFB4-EFE99CB143C7}">
      <dsp:nvSpPr>
        <dsp:cNvPr id="0" name=""/>
        <dsp:cNvSpPr/>
      </dsp:nvSpPr>
      <dsp:spPr>
        <a:xfrm>
          <a:off x="199198" y="448318"/>
          <a:ext cx="159713" cy="477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716"/>
              </a:lnTo>
              <a:lnTo>
                <a:pt x="159713" y="4777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8B77F-77AE-4D7F-BA18-6B3CE5334035}">
      <dsp:nvSpPr>
        <dsp:cNvPr id="0" name=""/>
        <dsp:cNvSpPr/>
      </dsp:nvSpPr>
      <dsp:spPr>
        <a:xfrm>
          <a:off x="358911" y="595444"/>
          <a:ext cx="4427947" cy="661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Objektové změna dispozice hlavního a výrobního skladu</a:t>
          </a:r>
        </a:p>
      </dsp:txBody>
      <dsp:txXfrm>
        <a:off x="378276" y="614809"/>
        <a:ext cx="4389217" cy="622449"/>
      </dsp:txXfrm>
    </dsp:sp>
    <dsp:sp modelId="{8E89F943-6F5C-4DF2-B00F-20FD23BA2D20}">
      <dsp:nvSpPr>
        <dsp:cNvPr id="0" name=""/>
        <dsp:cNvSpPr/>
      </dsp:nvSpPr>
      <dsp:spPr>
        <a:xfrm>
          <a:off x="199198" y="448318"/>
          <a:ext cx="119536" cy="2113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3332"/>
              </a:lnTo>
              <a:lnTo>
                <a:pt x="119536" y="2113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A5E59-7204-4876-BF1B-5050231E1AD0}">
      <dsp:nvSpPr>
        <dsp:cNvPr id="0" name=""/>
        <dsp:cNvSpPr/>
      </dsp:nvSpPr>
      <dsp:spPr>
        <a:xfrm>
          <a:off x="318735" y="2192030"/>
          <a:ext cx="4468123" cy="739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Standardizovaný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plástový big box-nalepovací SMARTLABEL tag</a:t>
          </a:r>
        </a:p>
      </dsp:txBody>
      <dsp:txXfrm>
        <a:off x="340387" y="2213682"/>
        <a:ext cx="4424819" cy="695936"/>
      </dsp:txXfrm>
    </dsp:sp>
    <dsp:sp modelId="{B20575D6-4ECD-4794-8FDF-9DFA000A9F02}">
      <dsp:nvSpPr>
        <dsp:cNvPr id="0" name=""/>
        <dsp:cNvSpPr/>
      </dsp:nvSpPr>
      <dsp:spPr>
        <a:xfrm>
          <a:off x="199198" y="448318"/>
          <a:ext cx="145632" cy="3028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8334"/>
              </a:lnTo>
              <a:lnTo>
                <a:pt x="145632" y="30283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94A18-BC10-4941-9722-BA6AB8C33370}">
      <dsp:nvSpPr>
        <dsp:cNvPr id="0" name=""/>
        <dsp:cNvSpPr/>
      </dsp:nvSpPr>
      <dsp:spPr>
        <a:xfrm>
          <a:off x="344830" y="3067784"/>
          <a:ext cx="4442028" cy="8177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Terminál(</a:t>
          </a: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dotykový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) ve výrobě, RFID tiskárna</a:t>
          </a:r>
        </a:p>
      </dsp:txBody>
      <dsp:txXfrm>
        <a:off x="368781" y="3091735"/>
        <a:ext cx="4394126" cy="769834"/>
      </dsp:txXfrm>
    </dsp:sp>
    <dsp:sp modelId="{52AAB2B7-585B-4217-A407-59CA27F458A0}">
      <dsp:nvSpPr>
        <dsp:cNvPr id="0" name=""/>
        <dsp:cNvSpPr/>
      </dsp:nvSpPr>
      <dsp:spPr>
        <a:xfrm>
          <a:off x="5145617" y="0"/>
          <a:ext cx="2629447" cy="448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i="1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Argumenty</a:t>
          </a:r>
        </a:p>
      </dsp:txBody>
      <dsp:txXfrm>
        <a:off x="5158748" y="13131"/>
        <a:ext cx="2603185" cy="422056"/>
      </dsp:txXfrm>
    </dsp:sp>
    <dsp:sp modelId="{874B304C-C316-4DA0-BB77-036ED4D8DE77}">
      <dsp:nvSpPr>
        <dsp:cNvPr id="0" name=""/>
        <dsp:cNvSpPr/>
      </dsp:nvSpPr>
      <dsp:spPr>
        <a:xfrm>
          <a:off x="5408562" y="448318"/>
          <a:ext cx="252225" cy="488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635"/>
              </a:lnTo>
              <a:lnTo>
                <a:pt x="252225" y="4886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E2376-F688-4B78-86D8-94E9CDBCBF1B}">
      <dsp:nvSpPr>
        <dsp:cNvPr id="0" name=""/>
        <dsp:cNvSpPr/>
      </dsp:nvSpPr>
      <dsp:spPr>
        <a:xfrm>
          <a:off x="5660787" y="584590"/>
          <a:ext cx="4145944" cy="704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Efektivnější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a rychlejší proces evidence AI</a:t>
          </a:r>
        </a:p>
      </dsp:txBody>
      <dsp:txXfrm>
        <a:off x="5681428" y="605231"/>
        <a:ext cx="4104662" cy="663442"/>
      </dsp:txXfrm>
    </dsp:sp>
    <dsp:sp modelId="{F77FD344-1055-4124-8CCF-5DD8FE558B0A}">
      <dsp:nvSpPr>
        <dsp:cNvPr id="0" name=""/>
        <dsp:cNvSpPr/>
      </dsp:nvSpPr>
      <dsp:spPr>
        <a:xfrm>
          <a:off x="5408562" y="448318"/>
          <a:ext cx="267150" cy="1256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6516"/>
              </a:lnTo>
              <a:lnTo>
                <a:pt x="267150" y="12565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BBB12-7FA8-4FFE-8D64-ADD0DD3406E6}">
      <dsp:nvSpPr>
        <dsp:cNvPr id="0" name=""/>
        <dsp:cNvSpPr/>
      </dsp:nvSpPr>
      <dsp:spPr>
        <a:xfrm>
          <a:off x="5675712" y="1373366"/>
          <a:ext cx="4107209" cy="662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Spolehlivost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a přesnost systému AI</a:t>
          </a:r>
        </a:p>
      </dsp:txBody>
      <dsp:txXfrm>
        <a:off x="5695129" y="1392783"/>
        <a:ext cx="4068375" cy="624102"/>
      </dsp:txXfrm>
    </dsp:sp>
    <dsp:sp modelId="{5F72ED85-C776-4837-A1EC-1964D666440B}">
      <dsp:nvSpPr>
        <dsp:cNvPr id="0" name=""/>
        <dsp:cNvSpPr/>
      </dsp:nvSpPr>
      <dsp:spPr>
        <a:xfrm>
          <a:off x="5408562" y="448318"/>
          <a:ext cx="271755" cy="2141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1148"/>
              </a:lnTo>
              <a:lnTo>
                <a:pt x="271755" y="21411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703190-D143-45A4-9620-C2A220E8D7CF}">
      <dsp:nvSpPr>
        <dsp:cNvPr id="0" name=""/>
        <dsp:cNvSpPr/>
      </dsp:nvSpPr>
      <dsp:spPr>
        <a:xfrm>
          <a:off x="5680317" y="2139241"/>
          <a:ext cx="4106349" cy="900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Minimalizace chybných informací a ztrát </a:t>
          </a: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materiálu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z hlediska jakosti</a:t>
          </a:r>
        </a:p>
      </dsp:txBody>
      <dsp:txXfrm>
        <a:off x="5706690" y="2165614"/>
        <a:ext cx="4053603" cy="847705"/>
      </dsp:txXfrm>
    </dsp:sp>
    <dsp:sp modelId="{BCBC5EF1-7785-486E-B8A4-9F9FA50EE023}">
      <dsp:nvSpPr>
        <dsp:cNvPr id="0" name=""/>
        <dsp:cNvSpPr/>
      </dsp:nvSpPr>
      <dsp:spPr>
        <a:xfrm>
          <a:off x="5408562" y="448318"/>
          <a:ext cx="257705" cy="3046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6809"/>
              </a:lnTo>
              <a:lnTo>
                <a:pt x="257705" y="3046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ADA98-2214-4E82-969F-EB9428DA28AE}">
      <dsp:nvSpPr>
        <dsp:cNvPr id="0" name=""/>
        <dsp:cNvSpPr/>
      </dsp:nvSpPr>
      <dsp:spPr>
        <a:xfrm>
          <a:off x="5666267" y="3108840"/>
          <a:ext cx="4140464" cy="772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Řádná evidence a uložení materiálu z </a:t>
          </a:r>
          <a:r>
            <a:rPr lang="cs-CZ" sz="2000" b="1" i="1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hlediska</a:t>
          </a:r>
          <a:r>
            <a:rPr lang="cs-CZ" sz="2000" b="1" i="1" kern="1200" dirty="0">
              <a:latin typeface="Times" panose="02020603050405020304" pitchFamily="18" charset="0"/>
              <a:cs typeface="Times" panose="02020603050405020304" pitchFamily="18" charset="0"/>
            </a:rPr>
            <a:t> ochrany zdraví a ekologie</a:t>
          </a:r>
        </a:p>
      </dsp:txBody>
      <dsp:txXfrm>
        <a:off x="5688895" y="3131468"/>
        <a:ext cx="4095208" cy="727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AE406-CB06-4D5A-A8DC-B954E6644B5E}">
      <dsp:nvSpPr>
        <dsp:cNvPr id="0" name=""/>
        <dsp:cNvSpPr/>
      </dsp:nvSpPr>
      <dsp:spPr>
        <a:xfrm>
          <a:off x="4238022" y="0"/>
          <a:ext cx="5858423" cy="3276908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ECBE30-981F-42D2-BF85-26D444F84200}">
      <dsp:nvSpPr>
        <dsp:cNvPr id="0" name=""/>
        <dsp:cNvSpPr/>
      </dsp:nvSpPr>
      <dsp:spPr>
        <a:xfrm>
          <a:off x="0" y="1964237"/>
          <a:ext cx="7707582" cy="11674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1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Technologické hledisko </a:t>
          </a:r>
        </a:p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Optimalizace řízení zásob a evidence materiálů, moderní systém AI </a:t>
          </a:r>
          <a:r>
            <a:rPr lang="cs-CZ" sz="2000" b="1" i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integrovatelný</a:t>
          </a:r>
          <a:r>
            <a:rPr lang="cs-CZ" sz="20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do IS </a:t>
          </a:r>
        </a:p>
        <a:p>
          <a:pPr marL="0" lvl="0" indent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b="1" kern="1200" dirty="0">
            <a:solidFill>
              <a:schemeClr val="tx1"/>
            </a:solidFill>
            <a:latin typeface="Times" panose="02020603050405020304" pitchFamily="18" charset="0"/>
            <a:cs typeface="Times" panose="02020603050405020304" pitchFamily="18" charset="0"/>
          </a:endParaRPr>
        </a:p>
        <a:p>
          <a:pPr marL="0" lvl="0" indent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b="1" kern="1200" dirty="0">
            <a:solidFill>
              <a:schemeClr val="tx1"/>
            </a:solidFill>
            <a:latin typeface="Times" panose="02020603050405020304" pitchFamily="18" charset="0"/>
            <a:cs typeface="Times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100" kern="1200" dirty="0"/>
        </a:p>
      </dsp:txBody>
      <dsp:txXfrm>
        <a:off x="56992" y="2021229"/>
        <a:ext cx="7593598" cy="1053506"/>
      </dsp:txXfrm>
    </dsp:sp>
    <dsp:sp modelId="{2916FEB0-C41B-4C01-B8CC-FEF1208AFEB5}">
      <dsp:nvSpPr>
        <dsp:cNvPr id="0" name=""/>
        <dsp:cNvSpPr/>
      </dsp:nvSpPr>
      <dsp:spPr>
        <a:xfrm>
          <a:off x="0" y="952139"/>
          <a:ext cx="6625036" cy="9329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b="1" i="0" kern="12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rPr>
            <a:t>    </a:t>
          </a:r>
          <a:r>
            <a:rPr lang="cs-CZ" sz="20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Ekonomické hledisko</a:t>
          </a:r>
        </a:p>
        <a:p>
          <a:pPr marL="0" lvl="0" indent="0" algn="l" defTabSz="889000">
            <a:lnSpc>
              <a:spcPct val="11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b="1" i="1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   Vysoká</a:t>
          </a:r>
          <a:r>
            <a:rPr lang="cs-CZ" sz="20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profitabilita, minimalizování nákladů</a:t>
          </a:r>
          <a:endParaRPr lang="cs-CZ" sz="2000" b="1" i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500" i="1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500" kern="1200" dirty="0"/>
        </a:p>
      </dsp:txBody>
      <dsp:txXfrm>
        <a:off x="45543" y="997682"/>
        <a:ext cx="6533950" cy="841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87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6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86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97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5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6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49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9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66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6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8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2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3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  <p:sldLayoutId id="2147483966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1736818"/>
            <a:ext cx="10364451" cy="207302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Komparativní analýza možnosti využití automatické identifikace pro racionalizaci logistických činností ve vybraném podniku</a:t>
            </a:r>
          </a:p>
        </p:txBody>
      </p:sp>
      <p:sp>
        <p:nvSpPr>
          <p:cNvPr id="3" name="Podnadpis 2"/>
          <p:cNvSpPr>
            <a:spLocks noGrp="1"/>
          </p:cNvSpPr>
          <p:nvPr>
            <p:ph sz="quarter" idx="13"/>
          </p:nvPr>
        </p:nvSpPr>
        <p:spPr>
          <a:xfrm>
            <a:off x="914399" y="4253218"/>
            <a:ext cx="10363826" cy="1431269"/>
          </a:xfrm>
        </p:spPr>
        <p:txBody>
          <a:bodyPr>
            <a:normAutofit fontScale="70000" lnSpcReduction="20000"/>
          </a:bodyPr>
          <a:lstStyle/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29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 diplomové práce: Bc. Jaromír </a:t>
            </a:r>
            <a:r>
              <a:rPr lang="cs-CZ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Horvát</a:t>
            </a:r>
          </a:p>
          <a:p>
            <a:pPr marL="0" indent="0" algn="ctr">
              <a:buNone/>
            </a:pPr>
            <a:r>
              <a:rPr lang="cs-CZ" sz="29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diplomové práce: Doc. Ing. Ján </a:t>
            </a:r>
            <a:r>
              <a:rPr lang="cs-CZ" sz="2900" b="1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Ližbetin</a:t>
            </a:r>
            <a:r>
              <a:rPr lang="cs-CZ" sz="29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Ph.D.</a:t>
            </a:r>
          </a:p>
          <a:p>
            <a:pPr marL="0" indent="0" algn="ctr">
              <a:buNone/>
            </a:pPr>
            <a:r>
              <a:rPr lang="cs-CZ" sz="29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Oponent diplomové práce: Ing. Eva </a:t>
            </a:r>
            <a:r>
              <a:rPr lang="cs-CZ" sz="2900" b="1" cap="none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Brumerčíková</a:t>
            </a:r>
            <a:r>
              <a:rPr lang="cs-CZ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70701" y="260410"/>
            <a:ext cx="44075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v Českých Budějovicích</a:t>
            </a:r>
          </a:p>
          <a:p>
            <a:pPr algn="ctr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6731"/>
            <a:ext cx="1431269" cy="143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5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2A853-56D7-48E7-B039-69D20426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094" y="563461"/>
            <a:ext cx="10075178" cy="670559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 rozbor</a:t>
            </a:r>
            <a:r>
              <a:rPr kumimoji="0" lang="cs-CZ" sz="3600" b="1" i="0" u="none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automatické identifikace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05B276B-7088-4894-82B6-96D6065A9BC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05294573"/>
              </p:ext>
            </p:extLst>
          </p:nvPr>
        </p:nvGraphicFramePr>
        <p:xfrm>
          <a:off x="926668" y="2568299"/>
          <a:ext cx="10439406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0873">
                  <a:extLst>
                    <a:ext uri="{9D8B030D-6E8A-4147-A177-3AD203B41FA5}">
                      <a16:colId xmlns:a16="http://schemas.microsoft.com/office/drawing/2014/main" val="3745597103"/>
                    </a:ext>
                  </a:extLst>
                </a:gridCol>
                <a:gridCol w="1593909">
                  <a:extLst>
                    <a:ext uri="{9D8B030D-6E8A-4147-A177-3AD203B41FA5}">
                      <a16:colId xmlns:a16="http://schemas.microsoft.com/office/drawing/2014/main" val="4274050687"/>
                    </a:ext>
                  </a:extLst>
                </a:gridCol>
                <a:gridCol w="1577130">
                  <a:extLst>
                    <a:ext uri="{9D8B030D-6E8A-4147-A177-3AD203B41FA5}">
                      <a16:colId xmlns:a16="http://schemas.microsoft.com/office/drawing/2014/main" val="1830134095"/>
                    </a:ext>
                  </a:extLst>
                </a:gridCol>
                <a:gridCol w="1535185">
                  <a:extLst>
                    <a:ext uri="{9D8B030D-6E8A-4147-A177-3AD203B41FA5}">
                      <a16:colId xmlns:a16="http://schemas.microsoft.com/office/drawing/2014/main" val="4166621203"/>
                    </a:ext>
                  </a:extLst>
                </a:gridCol>
                <a:gridCol w="1644242">
                  <a:extLst>
                    <a:ext uri="{9D8B030D-6E8A-4147-A177-3AD203B41FA5}">
                      <a16:colId xmlns:a16="http://schemas.microsoft.com/office/drawing/2014/main" val="1829543852"/>
                    </a:ext>
                  </a:extLst>
                </a:gridCol>
                <a:gridCol w="1618067">
                  <a:extLst>
                    <a:ext uri="{9D8B030D-6E8A-4147-A177-3AD203B41FA5}">
                      <a16:colId xmlns:a16="http://schemas.microsoft.com/office/drawing/2014/main" val="1229714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Komponenty </a:t>
                      </a:r>
                    </a:p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Prostředí -vlhkost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Prostředí - prašnost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Cena pořízení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Korekce chyb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Spojení s kovy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131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Váhy (</a:t>
                      </a:r>
                      <a:r>
                        <a:rPr lang="cs-CZ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Sattyho</a:t>
                      </a:r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152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1D lineární kód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0,4862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49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2D (</a:t>
                      </a:r>
                      <a:r>
                        <a:rPr lang="cs-CZ" sz="2000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Datamatrix</a:t>
                      </a:r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kód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0,7046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23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RFID (</a:t>
                      </a:r>
                      <a:r>
                        <a:rPr lang="cs-CZ" sz="2000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Smartlabel</a:t>
                      </a:r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0,7621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037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RFID (</a:t>
                      </a:r>
                      <a:r>
                        <a:rPr lang="cs-CZ" sz="2000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Hardtag</a:t>
                      </a:r>
                      <a:r>
                        <a:rPr lang="cs-CZ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0,5138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3417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5DBD363-86A8-4A01-BD51-4F7ACE4303F4}"/>
              </a:ext>
            </a:extLst>
          </p:cNvPr>
          <p:cNvSpPr txBox="1"/>
          <p:nvPr/>
        </p:nvSpPr>
        <p:spPr>
          <a:xfrm>
            <a:off x="3982471" y="1904719"/>
            <a:ext cx="4226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váženého součtu - WSA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BB2377A-9192-4DC8-9393-2957DC148658}"/>
              </a:ext>
            </a:extLst>
          </p:cNvPr>
          <p:cNvSpPr/>
          <p:nvPr/>
        </p:nvSpPr>
        <p:spPr>
          <a:xfrm>
            <a:off x="9535730" y="4477733"/>
            <a:ext cx="369115" cy="3651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68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8F983-4F80-4D95-A661-E38572EC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668" y="570451"/>
            <a:ext cx="7786661" cy="60484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Ekonomický rozbor automatické identifikace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222A82A-DB51-4476-AEFF-CA1660910A0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3013479"/>
              </p:ext>
            </p:extLst>
          </p:nvPr>
        </p:nvGraphicFramePr>
        <p:xfrm>
          <a:off x="1097279" y="2239910"/>
          <a:ext cx="10180320" cy="177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372">
                  <a:extLst>
                    <a:ext uri="{9D8B030D-6E8A-4147-A177-3AD203B41FA5}">
                      <a16:colId xmlns:a16="http://schemas.microsoft.com/office/drawing/2014/main" val="42742496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79459664"/>
                    </a:ext>
                  </a:extLst>
                </a:gridCol>
                <a:gridCol w="1937857">
                  <a:extLst>
                    <a:ext uri="{9D8B030D-6E8A-4147-A177-3AD203B41FA5}">
                      <a16:colId xmlns:a16="http://schemas.microsoft.com/office/drawing/2014/main" val="3582267903"/>
                    </a:ext>
                  </a:extLst>
                </a:gridCol>
                <a:gridCol w="1921079">
                  <a:extLst>
                    <a:ext uri="{9D8B030D-6E8A-4147-A177-3AD203B41FA5}">
                      <a16:colId xmlns:a16="http://schemas.microsoft.com/office/drawing/2014/main" val="2383578653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822306650"/>
                    </a:ext>
                  </a:extLst>
                </a:gridCol>
                <a:gridCol w="1084975">
                  <a:extLst>
                    <a:ext uri="{9D8B030D-6E8A-4147-A177-3AD203B41FA5}">
                      <a16:colId xmlns:a16="http://schemas.microsoft.com/office/drawing/2014/main" val="3502400880"/>
                    </a:ext>
                  </a:extLst>
                </a:gridCol>
              </a:tblGrid>
              <a:tr h="554257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Časové riziko</a:t>
                      </a:r>
                    </a:p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V=0,111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Bezpečnostní riziko</a:t>
                      </a:r>
                    </a:p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V=0,555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Nákladové riziko</a:t>
                      </a:r>
                    </a:p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V= 0,333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Celkové riziko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1103826"/>
                  </a:ext>
                </a:extLst>
              </a:tr>
              <a:tr h="350057">
                <a:tc>
                  <a:txBody>
                    <a:bodyPr/>
                    <a:lstStyle/>
                    <a:p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 </a:t>
                      </a:r>
                      <a:r>
                        <a:rPr lang="cs-CZ" sz="18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coding</a:t>
                      </a:r>
                      <a:endParaRPr lang="cs-CZ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67615"/>
                  </a:ext>
                </a:extLst>
              </a:tr>
              <a:tr h="370398">
                <a:tc>
                  <a:txBody>
                    <a:bodyPr/>
                    <a:lstStyle/>
                    <a:p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RFID systém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8966103"/>
                  </a:ext>
                </a:extLst>
              </a:tr>
              <a:tr h="461760">
                <a:tc>
                  <a:txBody>
                    <a:bodyPr/>
                    <a:lstStyle/>
                    <a:p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Kombinovaný systém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3139442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4704738-11BF-470C-AD7E-24E1D8C0B987}"/>
              </a:ext>
            </a:extLst>
          </p:cNvPr>
          <p:cNvSpPr txBox="1"/>
          <p:nvPr/>
        </p:nvSpPr>
        <p:spPr>
          <a:xfrm>
            <a:off x="4470461" y="1778243"/>
            <a:ext cx="3433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Bodovací metoda RIZIK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B0716A9-05B7-4906-BEE4-CD2149EB22AF}"/>
              </a:ext>
            </a:extLst>
          </p:cNvPr>
          <p:cNvSpPr txBox="1"/>
          <p:nvPr/>
        </p:nvSpPr>
        <p:spPr>
          <a:xfrm>
            <a:off x="4179672" y="4273970"/>
            <a:ext cx="4015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návratnosti investice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FE5FC901-B7BD-430F-99B2-34FAAD922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12696"/>
              </p:ext>
            </p:extLst>
          </p:nvPr>
        </p:nvGraphicFramePr>
        <p:xfrm>
          <a:off x="1097280" y="4763160"/>
          <a:ext cx="4998720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381">
                  <a:extLst>
                    <a:ext uri="{9D8B030D-6E8A-4147-A177-3AD203B41FA5}">
                      <a16:colId xmlns:a16="http://schemas.microsoft.com/office/drawing/2014/main" val="3113417988"/>
                    </a:ext>
                  </a:extLst>
                </a:gridCol>
                <a:gridCol w="2027339">
                  <a:extLst>
                    <a:ext uri="{9D8B030D-6E8A-4147-A177-3AD203B41FA5}">
                      <a16:colId xmlns:a16="http://schemas.microsoft.com/office/drawing/2014/main" val="2877760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Investice (4 objekty)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1 194 600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345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Úspora mzdových nákladů</a:t>
                      </a:r>
                    </a:p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(rok-1 zaměstnanec)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594 316,8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582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Návratnost investice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2,01 let / 734 dnů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0122097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06AE65B5-DAC5-46CB-BC1E-3D87CE571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144317"/>
              </p:ext>
            </p:extLst>
          </p:nvPr>
        </p:nvGraphicFramePr>
        <p:xfrm>
          <a:off x="6095999" y="4763160"/>
          <a:ext cx="5181600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072">
                  <a:extLst>
                    <a:ext uri="{9D8B030D-6E8A-4147-A177-3AD203B41FA5}">
                      <a16:colId xmlns:a16="http://schemas.microsoft.com/office/drawing/2014/main" val="3113417988"/>
                    </a:ext>
                  </a:extLst>
                </a:gridCol>
                <a:gridCol w="2151528">
                  <a:extLst>
                    <a:ext uri="{9D8B030D-6E8A-4147-A177-3AD203B41FA5}">
                      <a16:colId xmlns:a16="http://schemas.microsoft.com/office/drawing/2014/main" val="2877760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Investice (4 objekty)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1 807 186,6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345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Úspora mzdových nákladů (rok-3 zaměstnanci)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1 782 950,4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582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Návratnost investice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1,36 let / 370 dnů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012209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C9CEFF6B-D7EE-477C-994B-A002A8A0CAB4}"/>
              </a:ext>
            </a:extLst>
          </p:cNvPr>
          <p:cNvSpPr txBox="1"/>
          <p:nvPr/>
        </p:nvSpPr>
        <p:spPr>
          <a:xfrm>
            <a:off x="1756217" y="4383764"/>
            <a:ext cx="2024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coding</a:t>
            </a: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3943DEE-8A53-45E7-A59B-29D997ECAFE6}"/>
              </a:ext>
            </a:extLst>
          </p:cNvPr>
          <p:cNvSpPr txBox="1"/>
          <p:nvPr/>
        </p:nvSpPr>
        <p:spPr>
          <a:xfrm>
            <a:off x="8703167" y="4383764"/>
            <a:ext cx="1635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RFID systém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2E63C248-82BF-48CF-AB21-B452CC2905AF}"/>
              </a:ext>
            </a:extLst>
          </p:cNvPr>
          <p:cNvSpPr/>
          <p:nvPr/>
        </p:nvSpPr>
        <p:spPr>
          <a:xfrm>
            <a:off x="9256841" y="5815859"/>
            <a:ext cx="528506" cy="4739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EA70CA99-8C19-4308-8BB4-8D360D2A9260}"/>
              </a:ext>
            </a:extLst>
          </p:cNvPr>
          <p:cNvSpPr/>
          <p:nvPr/>
        </p:nvSpPr>
        <p:spPr>
          <a:xfrm>
            <a:off x="10595296" y="3246539"/>
            <a:ext cx="276836" cy="2516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36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249" y="549479"/>
            <a:ext cx="8365502" cy="67056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řešení automatické identifikace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70324110"/>
              </p:ext>
            </p:extLst>
          </p:nvPr>
        </p:nvGraphicFramePr>
        <p:xfrm>
          <a:off x="1192634" y="2366963"/>
          <a:ext cx="9806732" cy="3941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38BE270A-168C-4F1B-B79B-3A505F3DAE65}"/>
              </a:ext>
            </a:extLst>
          </p:cNvPr>
          <p:cNvSpPr txBox="1"/>
          <p:nvPr/>
        </p:nvSpPr>
        <p:spPr>
          <a:xfrm>
            <a:off x="2388066" y="1657191"/>
            <a:ext cx="7415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Radiofrekvenční systém identifikace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798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2886" y="419449"/>
            <a:ext cx="8291958" cy="73068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65440743"/>
              </p:ext>
            </p:extLst>
          </p:nvPr>
        </p:nvGraphicFramePr>
        <p:xfrm>
          <a:off x="992906" y="3007151"/>
          <a:ext cx="10206187" cy="3276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4228D21E-3EF7-4B11-B2B4-19C17DE3CCB5}"/>
              </a:ext>
            </a:extLst>
          </p:cNvPr>
          <p:cNvSpPr txBox="1"/>
          <p:nvPr/>
        </p:nvSpPr>
        <p:spPr>
          <a:xfrm>
            <a:off x="1732886" y="1728132"/>
            <a:ext cx="9682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Vyhodnocením a posouzením výsledků byla navržena řešení, která obsahují implementaci systému identifikace radiofrekvenční metodou pro výrobní materiály provozu Aku výroby chemického 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odniku EXA </a:t>
            </a:r>
            <a:endParaRPr lang="cs-CZ" sz="2400" b="1" dirty="0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FC3551F7-859A-4135-A5C9-5DE95DC103B3}"/>
              </a:ext>
            </a:extLst>
          </p:cNvPr>
          <p:cNvSpPr/>
          <p:nvPr/>
        </p:nvSpPr>
        <p:spPr>
          <a:xfrm>
            <a:off x="992906" y="3007151"/>
            <a:ext cx="5798474" cy="8734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0000"/>
              </a:lnSpc>
            </a:pPr>
            <a:r>
              <a:rPr lang="cs-CZ" sz="2000" b="1" i="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   </a:t>
            </a:r>
            <a:r>
              <a:rPr lang="cs-CZ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hledisko </a:t>
            </a:r>
          </a:p>
          <a:p>
            <a:pPr lvl="0">
              <a:lnSpc>
                <a:spcPct val="110000"/>
              </a:lnSpc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 zdraví osob, ochrana přírodních zdrojů</a:t>
            </a:r>
          </a:p>
        </p:txBody>
      </p:sp>
    </p:spTree>
    <p:extLst>
      <p:ext uri="{BB962C8B-B14F-4D97-AF65-F5344CB8AC3E}">
        <p14:creationId xmlns:p14="http://schemas.microsoft.com/office/powerpoint/2010/main" val="189732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63" y="612157"/>
            <a:ext cx="8022112" cy="61323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 vedoucího diplomové 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368800" y="1840955"/>
            <a:ext cx="9570239" cy="6865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schopný vyjádřit procentuálně personální a časovou úsporu v procesech evidence materiálu v Aku výrobě po zavedení RFID ?</a:t>
            </a:r>
            <a:endParaRPr lang="cs-CZ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18BDDFB-7317-41C0-BF4F-3030B7B2B643}"/>
              </a:ext>
            </a:extLst>
          </p:cNvPr>
          <p:cNvSpPr txBox="1"/>
          <p:nvPr/>
        </p:nvSpPr>
        <p:spPr>
          <a:xfrm>
            <a:off x="1121471" y="2522791"/>
            <a:ext cx="10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Personálně lze ušetřit v hrubém odhadu až 3 osoby-zaměstnance v rámci konkrétní činnosti. Tato opakovaná činnost je dynamická a závislá na požadavcích zákazníků. Navazující pracovní činnosti zaměstnanců v rámci celého materiálního toku Aku provozu nebyly řešeny. Procentuální úspora času je dílčím vyjádřením jednoho procesu.</a:t>
            </a:r>
          </a:p>
          <a:p>
            <a:pPr algn="just"/>
            <a:r>
              <a:rPr lang="cs-CZ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Normo osoba + čas:</a:t>
            </a:r>
          </a:p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= 95minut pracovní činnost/zaměstnanec dle procesní analýzy.</a:t>
            </a:r>
          </a:p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 činností =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5krát/den kontrola množství a jakosti včetně ruční evidence a vkládaní dat.</a:t>
            </a:r>
          </a:p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Provoz/1 osoba = </a:t>
            </a:r>
            <a:r>
              <a:rPr lang="cs-CZ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72% úspora na provoz při 12 hod směně s přestávkou. </a:t>
            </a:r>
          </a:p>
          <a:p>
            <a:pPr algn="just"/>
            <a:r>
              <a:rPr lang="cs-CZ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za den pro 3 provozy=1 425 minut.</a:t>
            </a: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1425/60 =23,75 hod </a:t>
            </a:r>
          </a:p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 = 1 zaměstnanec/11 hod pracovní doba…23,75/11=2,96 normo osoba = 3 osoby </a:t>
            </a:r>
          </a:p>
          <a:p>
            <a:pPr algn="just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Úspora času tvoří = 43,8%  </a:t>
            </a:r>
          </a:p>
        </p:txBody>
      </p:sp>
    </p:spTree>
    <p:extLst>
      <p:ext uri="{BB962C8B-B14F-4D97-AF65-F5344CB8AC3E}">
        <p14:creationId xmlns:p14="http://schemas.microsoft.com/office/powerpoint/2010/main" val="2347515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5870" y="561278"/>
            <a:ext cx="7879631" cy="663569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 oponenta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291471" y="1819412"/>
            <a:ext cx="9801049" cy="750200"/>
          </a:xfrm>
        </p:spPr>
        <p:txBody>
          <a:bodyPr anchor="ctr"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4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Zohledněte ekologické hledisko? </a:t>
            </a:r>
            <a:r>
              <a:rPr lang="cs-CZ" sz="80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bude řešeno odpadové hospodářství tagu? S jakými náklady se počítá v ekonomické analýze</a:t>
            </a:r>
            <a:r>
              <a:rPr lang="cs-CZ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80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Mají vliv i jiné faktory?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0A0C5DB-07CD-4DA5-958B-4A581263F015}"/>
              </a:ext>
            </a:extLst>
          </p:cNvPr>
          <p:cNvSpPr txBox="1"/>
          <p:nvPr/>
        </p:nvSpPr>
        <p:spPr>
          <a:xfrm>
            <a:off x="1099480" y="2548286"/>
            <a:ext cx="10184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Ekologické hledisko-riziková skupina(chemické látky a materiály)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Bodovací metoda (nejvyšší váha pro výpočet=0,555).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– vysoký počet položek v MTZ skladu.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9A9C3A-68C8-437C-BDDC-A7D1FD98DFD5}"/>
              </a:ext>
            </a:extLst>
          </p:cNvPr>
          <p:cNvSpPr txBox="1"/>
          <p:nvPr/>
        </p:nvSpPr>
        <p:spPr>
          <a:xfrm>
            <a:off x="1100108" y="3563949"/>
            <a:ext cx="99917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RFID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Smartlabel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tag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Přepisovatelný a součást oběhového big boxu. Po zpracování produktu odběratelem je znovu  box využit v oběhové přepravě podniku. Separace odpadu tagu dle podnikové směrnice.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Box=12ks/3provozy za den,362ks box=měsíc, polovina se vrátí do měsíce zpět do oběhu.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3972163-CEFB-4D10-ABB1-555689D5CB56}"/>
              </a:ext>
            </a:extLst>
          </p:cNvPr>
          <p:cNvSpPr txBox="1"/>
          <p:nvPr/>
        </p:nvSpPr>
        <p:spPr>
          <a:xfrm>
            <a:off x="1099480" y="4866062"/>
            <a:ext cx="99924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Mzdové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Celkové osobní náklady včetně odvodů pojistného za zaměstnavatele mimo ostatní sociální náklady a bonusy odvíjející se dle kolektivní smlouvy (např. životní pojištění).Vliv mohou mít rovněž vícenáklady (např. servisní služby a podobně), pokud nejsou smluvně zajištěny.  </a:t>
            </a:r>
          </a:p>
        </p:txBody>
      </p:sp>
    </p:spTree>
    <p:extLst>
      <p:ext uri="{BB962C8B-B14F-4D97-AF65-F5344CB8AC3E}">
        <p14:creationId xmlns:p14="http://schemas.microsoft.com/office/powerpoint/2010/main" val="3931135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80772" y="2773969"/>
            <a:ext cx="4630455" cy="65503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 za pozornost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10410"/>
            <a:ext cx="1847589" cy="184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7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5978" y="269398"/>
            <a:ext cx="10364451" cy="1596177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diplomové práce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91412" y="2528174"/>
            <a:ext cx="10363826" cy="257639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diplomové práce bude provedení komparativní analýzy možností využití systémů automatické identifikace vedoucích k racionalizaci logistických činností ve vybraném podniku. Analýza se zaměří na možnosti uplatnění dvou základních technologií, a to optické a radiofrekvenční. Komparace variantních řešení bude provedena pomocí exaktních matematických metod.</a:t>
            </a:r>
          </a:p>
          <a:p>
            <a:pPr marL="0" indent="0">
              <a:buNone/>
            </a:pPr>
            <a:endParaRPr lang="cs-CZ" sz="700" cap="none" dirty="0"/>
          </a:p>
        </p:txBody>
      </p:sp>
    </p:spTree>
    <p:extLst>
      <p:ext uri="{BB962C8B-B14F-4D97-AF65-F5344CB8AC3E}">
        <p14:creationId xmlns:p14="http://schemas.microsoft.com/office/powerpoint/2010/main" val="171848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562014"/>
            <a:ext cx="10058400" cy="62779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66800" y="1975449"/>
            <a:ext cx="10363826" cy="413938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sz="60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Výzkumný problém je řešen prostřednictvím diplomové práce, který obsahuje otázky aktuálního tématu jež má za úkol pomocí metodických rozboru a analýz dosáhnout vhodného výběru automatické identifikace pro použití v Aku provozu chemického podniku Exa.</a:t>
            </a:r>
          </a:p>
          <a:p>
            <a:pPr marL="0" indent="0" algn="ctr">
              <a:buNone/>
            </a:pPr>
            <a:endParaRPr lang="cs-CZ" sz="2800" b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sz="5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Jaké jsou důsledky aktuálně používané identifikační technologie v chemickém podniku?</a:t>
            </a:r>
            <a:r>
              <a:rPr lang="cs-CZ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sz="5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Jaké jsou možnosti zavedení logistických identifikačních technologií ve výrobě a skladovací logistice chemického podniku?</a:t>
            </a:r>
            <a:endParaRPr lang="cs-CZ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sz="5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Přinese implementace nové technologie automatické identifikace časovou a finanční úsporu chemickému podniku?</a:t>
            </a:r>
            <a:endParaRPr lang="cs-CZ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8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2168" y="475378"/>
            <a:ext cx="8825659" cy="70696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Použité rozhodovací metody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37137" y="1845957"/>
            <a:ext cx="1812023" cy="7069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Strategická analýza</a:t>
            </a:r>
            <a:endParaRPr lang="cs-CZ" b="1" cap="none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1237137" y="3074963"/>
            <a:ext cx="2091585" cy="706964"/>
          </a:xfrm>
        </p:spPr>
        <p:txBody>
          <a:bodyPr>
            <a:normAutofit fontScale="92500"/>
          </a:bodyPr>
          <a:lstStyle/>
          <a:p>
            <a:pPr marL="342900" indent="-342900" algn="ctr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000" i="1" cap="none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cs-CZ" sz="2200" b="1" i="1" cap="none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SWOT analýza 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>
              <a:buClr>
                <a:srgbClr val="FFFF00"/>
              </a:buClr>
            </a:pP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8330267" y="1845956"/>
            <a:ext cx="2832144" cy="706963"/>
          </a:xfr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b="1" cap="none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Finanční analýza (statická metoda)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16"/>
          </p:nvPr>
        </p:nvSpPr>
        <p:spPr>
          <a:xfrm>
            <a:off x="8391118" y="2780540"/>
            <a:ext cx="2714698" cy="102856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000" b="1" i="1" cap="none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Metoda prosté doby návratnosti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3649210" y="1845957"/>
            <a:ext cx="4251574" cy="70696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r>
              <a:rPr lang="cs-CZ" b="1" cap="none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echnologická analýza (</a:t>
            </a:r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vícekriteriální metody)</a:t>
            </a:r>
            <a:endParaRPr lang="cs-CZ" b="1" cap="none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17"/>
          </p:nvPr>
        </p:nvSpPr>
        <p:spPr>
          <a:xfrm>
            <a:off x="3586354" y="2458180"/>
            <a:ext cx="4681057" cy="3972350"/>
          </a:xfrm>
        </p:spPr>
        <p:txBody>
          <a:bodyPr numCol="2">
            <a:normAutofit fontScale="25000" lnSpcReduction="20000"/>
          </a:bodyPr>
          <a:lstStyle/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80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Procesní analýza       činností v provozu podniku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80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Metoda ideální varianty-TOPSIS +</a:t>
            </a:r>
            <a:r>
              <a:rPr lang="cs-CZ" sz="8000" b="1" i="1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Fullerův</a:t>
            </a:r>
            <a:r>
              <a:rPr lang="cs-CZ" sz="80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trojuhelník</a:t>
            </a:r>
            <a:endParaRPr lang="cs-CZ" sz="8000" b="1" i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endParaRPr lang="cs-CZ" sz="8000" b="1" i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l">
              <a:lnSpc>
                <a:spcPct val="150000"/>
              </a:lnSpc>
              <a:buClrTx/>
            </a:pPr>
            <a:endParaRPr lang="cs-CZ" sz="8000" b="1" i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80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Metoda váženého součtu-WSA + </a:t>
            </a:r>
            <a:r>
              <a:rPr lang="cs-CZ" sz="8000" b="1" i="1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Sattyho</a:t>
            </a:r>
            <a:r>
              <a:rPr lang="cs-CZ" sz="80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metoda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80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Bodovací metoda rizik v provoze podniku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>
              <a:lnSpc>
                <a:spcPct val="150000"/>
              </a:lnSpc>
              <a:buClr>
                <a:srgbClr val="FFFF00"/>
              </a:buClr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244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/>
      <p:bldP spid="5" grpId="0" build="p"/>
      <p:bldP spid="6" grpId="0" build="p"/>
      <p:bldP spid="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7431" y="573415"/>
            <a:ext cx="5597135" cy="63756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Chemický podnik Exa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086" y="2222913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Provozy podniku Exa: </a:t>
            </a:r>
          </a:p>
          <a:p>
            <a:pPr lvl="0"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b="1" u="sng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Aku provoz-výroba pásku a desek průmyslových akumulátorů</a:t>
            </a:r>
          </a:p>
          <a:p>
            <a:pPr lvl="0"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b="1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Pur</a:t>
            </a:r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provoz-moření povrchu ocelových materiálů</a:t>
            </a:r>
          </a:p>
          <a:p>
            <a:pPr lvl="0"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Provoz fungicidní výroby a desinfekce-výroba sanitárních a protiplísňových produktů používaných v domácnostech</a:t>
            </a:r>
          </a:p>
          <a:p>
            <a:pPr lvl="0"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Sklady a skladovací plochy</a:t>
            </a:r>
          </a:p>
          <a:p>
            <a:pPr lvl="0" algn="ctr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Výzkumné středisko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>
              <a:buFont typeface="Wingdings" panose="05000000000000000000" pitchFamily="2" charset="2"/>
              <a:buChar char="Ø"/>
            </a:pPr>
            <a:endParaRPr lang="cs-CZ" sz="2400" cap="none" dirty="0"/>
          </a:p>
          <a:p>
            <a:pPr>
              <a:buFont typeface="Wingdings" panose="05000000000000000000" pitchFamily="2" charset="2"/>
              <a:buChar char="Ø"/>
            </a:pPr>
            <a:endParaRPr 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293040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8579" y="527982"/>
            <a:ext cx="2854215" cy="65486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 provoz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DFBE0F-95E6-4F6C-A801-52726155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3107" y="1744909"/>
            <a:ext cx="5872366" cy="443160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Zastaralý  podnikový informační systém – AXAPTA(2022)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Částečná automatická identifikace materiálu od dodavatelů v MTZ skladu (</a:t>
            </a:r>
            <a:r>
              <a:rPr lang="cs-CZ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coding-128 EAN)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Ruční identifikace a evidence jakosti materiálu od MTZ skladu ke zpracování do výrobního skladu Aku výroby (množství ,váha, kvalita, dodavatel)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Ruční vkládání dávkových objednávek do informačního systému podniku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Ruční identifikace a evidence materiálů (jakost)ve výrobním skladu (několikrát denně) až po zpracování materiálu ve výrobě včetně zanesení do IS před distribuci.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C22B271-E41B-4031-BBE4-551BC6FB8153}"/>
              </a:ext>
            </a:extLst>
          </p:cNvPr>
          <p:cNvSpPr txBox="1"/>
          <p:nvPr/>
        </p:nvSpPr>
        <p:spPr>
          <a:xfrm>
            <a:off x="6947431" y="2852284"/>
            <a:ext cx="4586086" cy="1898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Pomalá neefektivní výroba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Složité pracovní úkony a činnosti zaměstnanců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Časové prodlevy mezi reálným převodem ručních zápisu a evidencí do IS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Zpožděná administrace výroby </a:t>
            </a:r>
          </a:p>
        </p:txBody>
      </p:sp>
    </p:spTree>
    <p:extLst>
      <p:ext uri="{BB962C8B-B14F-4D97-AF65-F5344CB8AC3E}">
        <p14:creationId xmlns:p14="http://schemas.microsoft.com/office/powerpoint/2010/main" val="12719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CD2C6-AB9D-4EB4-8C1F-63E173531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0" y="535060"/>
            <a:ext cx="10058400" cy="62162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provozu Aku výroby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DA771D44-E174-4D3B-96E9-1C923AF9381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1288821"/>
              </p:ext>
            </p:extLst>
          </p:nvPr>
        </p:nvGraphicFramePr>
        <p:xfrm>
          <a:off x="1144505" y="2445967"/>
          <a:ext cx="4670782" cy="3566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097">
                  <a:extLst>
                    <a:ext uri="{9D8B030D-6E8A-4147-A177-3AD203B41FA5}">
                      <a16:colId xmlns:a16="http://schemas.microsoft.com/office/drawing/2014/main" val="472094203"/>
                    </a:ext>
                  </a:extLst>
                </a:gridCol>
                <a:gridCol w="1313442">
                  <a:extLst>
                    <a:ext uri="{9D8B030D-6E8A-4147-A177-3AD203B41FA5}">
                      <a16:colId xmlns:a16="http://schemas.microsoft.com/office/drawing/2014/main" val="65993638"/>
                    </a:ext>
                  </a:extLst>
                </a:gridCol>
                <a:gridCol w="1417739">
                  <a:extLst>
                    <a:ext uri="{9D8B030D-6E8A-4147-A177-3AD203B41FA5}">
                      <a16:colId xmlns:a16="http://schemas.microsoft.com/office/drawing/2014/main" val="936187846"/>
                    </a:ext>
                  </a:extLst>
                </a:gridCol>
                <a:gridCol w="1438504">
                  <a:extLst>
                    <a:ext uri="{9D8B030D-6E8A-4147-A177-3AD203B41FA5}">
                      <a16:colId xmlns:a16="http://schemas.microsoft.com/office/drawing/2014/main" val="3789718288"/>
                    </a:ext>
                  </a:extLst>
                </a:gridCol>
              </a:tblGrid>
              <a:tr h="41097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INTERNÍ FAKTORY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160278"/>
                  </a:ext>
                </a:extLst>
              </a:tr>
              <a:tr h="1050827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Silné stránky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1,8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Slabé stránky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0,67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405182022"/>
                  </a:ext>
                </a:extLst>
              </a:tr>
              <a:tr h="1058966">
                <a:tc rowSpan="2">
                  <a:txBody>
                    <a:bodyPr/>
                    <a:lstStyle/>
                    <a:p>
                      <a:pPr marL="73152" marR="73152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EXTERNÍ FAKTORY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vert="vert27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Příležitosti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2,05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800" u="none" strike="noStrike" dirty="0">
                          <a:effectLst/>
                        </a:rPr>
                        <a:t>SO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413657749"/>
                  </a:ext>
                </a:extLst>
              </a:tr>
              <a:tr h="1045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Hrozby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u="none" strike="noStrike" dirty="0">
                          <a:effectLst/>
                        </a:rPr>
                        <a:t>0,57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228981764"/>
                  </a:ext>
                </a:extLst>
              </a:tr>
            </a:tbl>
          </a:graphicData>
        </a:graphic>
      </p:graphicFrame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0AD4CCD-B941-4839-AAFA-47A879325547}"/>
              </a:ext>
            </a:extLst>
          </p:cNvPr>
          <p:cNvSpPr/>
          <p:nvPr/>
        </p:nvSpPr>
        <p:spPr>
          <a:xfrm>
            <a:off x="3355178" y="4303446"/>
            <a:ext cx="609600" cy="33337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Šipka: zahnutá doleva 5">
            <a:extLst>
              <a:ext uri="{FF2B5EF4-FFF2-40B4-BE49-F238E27FC236}">
                <a16:creationId xmlns:a16="http://schemas.microsoft.com/office/drawing/2014/main" id="{A4B96D9E-238B-4592-87F1-32FED0025C64}"/>
              </a:ext>
            </a:extLst>
          </p:cNvPr>
          <p:cNvSpPr/>
          <p:nvPr/>
        </p:nvSpPr>
        <p:spPr>
          <a:xfrm>
            <a:off x="4056738" y="3676284"/>
            <a:ext cx="377505" cy="849293"/>
          </a:xfrm>
          <a:prstGeom prst="curvedLeftArrow">
            <a:avLst>
              <a:gd name="adj1" fmla="val 20587"/>
              <a:gd name="adj2" fmla="val 52864"/>
              <a:gd name="adj3" fmla="val 25000"/>
            </a:avLst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A0A0965E-E231-4098-A459-5AB8F1786412}"/>
              </a:ext>
            </a:extLst>
          </p:cNvPr>
          <p:cNvSpPr/>
          <p:nvPr/>
        </p:nvSpPr>
        <p:spPr>
          <a:xfrm>
            <a:off x="2813676" y="4391744"/>
            <a:ext cx="449542" cy="156777"/>
          </a:xfrm>
          <a:prstGeom prst="rightArrow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B5AD52F-FD66-4F1A-91DC-31B8B794960A}"/>
              </a:ext>
            </a:extLst>
          </p:cNvPr>
          <p:cNvSpPr txBox="1"/>
          <p:nvPr/>
        </p:nvSpPr>
        <p:spPr>
          <a:xfrm>
            <a:off x="1188720" y="1797791"/>
            <a:ext cx="4670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D2E99BCE-626E-4AEB-BEFD-E76C0D2D5341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0"/>
          <a:stretch/>
        </p:blipFill>
        <p:spPr bwMode="auto">
          <a:xfrm>
            <a:off x="6096000" y="2632105"/>
            <a:ext cx="5052969" cy="35464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F66D16-3EA6-437B-99B8-F1278500B4E3}"/>
              </a:ext>
            </a:extLst>
          </p:cNvPr>
          <p:cNvSpPr txBox="1"/>
          <p:nvPr/>
        </p:nvSpPr>
        <p:spPr>
          <a:xfrm>
            <a:off x="6217920" y="1797560"/>
            <a:ext cx="4931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informačního a materiálního toku</a:t>
            </a:r>
          </a:p>
        </p:txBody>
      </p:sp>
    </p:spTree>
    <p:extLst>
      <p:ext uri="{BB962C8B-B14F-4D97-AF65-F5344CB8AC3E}">
        <p14:creationId xmlns:p14="http://schemas.microsoft.com/office/powerpoint/2010/main" val="241708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BDC68-904B-498A-8E61-ED3605285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4936" y="410065"/>
            <a:ext cx="6425967" cy="74845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provozu Aku výroby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FDF42-1A8D-4F16-BBA3-C82B6B6E8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9039" y="1940387"/>
            <a:ext cx="4937760" cy="503183"/>
          </a:xfrm>
        </p:spPr>
        <p:txBody>
          <a:bodyPr>
            <a:normAutofit/>
          </a:bodyPr>
          <a:lstStyle/>
          <a:p>
            <a:pPr algn="ctr"/>
            <a:r>
              <a:rPr lang="cs-C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Procesní analýza řízení zásob</a:t>
            </a:r>
          </a:p>
        </p:txBody>
      </p:sp>
      <p:graphicFrame>
        <p:nvGraphicFramePr>
          <p:cNvPr id="28" name="Tabulka 28">
            <a:extLst>
              <a:ext uri="{FF2B5EF4-FFF2-40B4-BE49-F238E27FC236}">
                <a16:creationId xmlns:a16="http://schemas.microsoft.com/office/drawing/2014/main" id="{6CCE2A7A-68A8-4EE0-B956-B796645BB89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6291385"/>
              </p:ext>
            </p:extLst>
          </p:nvPr>
        </p:nvGraphicFramePr>
        <p:xfrm>
          <a:off x="1566264" y="2598845"/>
          <a:ext cx="9059472" cy="276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675">
                  <a:extLst>
                    <a:ext uri="{9D8B030D-6E8A-4147-A177-3AD203B41FA5}">
                      <a16:colId xmlns:a16="http://schemas.microsoft.com/office/drawing/2014/main" val="1152630473"/>
                    </a:ext>
                  </a:extLst>
                </a:gridCol>
                <a:gridCol w="1602016">
                  <a:extLst>
                    <a:ext uri="{9D8B030D-6E8A-4147-A177-3AD203B41FA5}">
                      <a16:colId xmlns:a16="http://schemas.microsoft.com/office/drawing/2014/main" val="2335105125"/>
                    </a:ext>
                  </a:extLst>
                </a:gridCol>
                <a:gridCol w="1619075">
                  <a:extLst>
                    <a:ext uri="{9D8B030D-6E8A-4147-A177-3AD203B41FA5}">
                      <a16:colId xmlns:a16="http://schemas.microsoft.com/office/drawing/2014/main" val="1569172907"/>
                    </a:ext>
                  </a:extLst>
                </a:gridCol>
                <a:gridCol w="1525178">
                  <a:extLst>
                    <a:ext uri="{9D8B030D-6E8A-4147-A177-3AD203B41FA5}">
                      <a16:colId xmlns:a16="http://schemas.microsoft.com/office/drawing/2014/main" val="3881943726"/>
                    </a:ext>
                  </a:extLst>
                </a:gridCol>
                <a:gridCol w="1746528">
                  <a:extLst>
                    <a:ext uri="{9D8B030D-6E8A-4147-A177-3AD203B41FA5}">
                      <a16:colId xmlns:a16="http://schemas.microsoft.com/office/drawing/2014/main" val="4279732420"/>
                    </a:ext>
                  </a:extLst>
                </a:gridCol>
              </a:tblGrid>
              <a:tr h="520118"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Skladování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763938"/>
                  </a:ext>
                </a:extLst>
              </a:tr>
              <a:tr h="561562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Četnost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9363667"/>
                  </a:ext>
                </a:extLst>
              </a:tr>
              <a:tr h="561562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Čas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minut </a:t>
                      </a:r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3 den (min. opakování) = 285minut = 43-44%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192460"/>
                  </a:ext>
                </a:extLst>
              </a:tr>
              <a:tr h="561562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Vzdálenost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 metru *3 den (min. opakování)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236799"/>
                  </a:ext>
                </a:extLst>
              </a:tr>
              <a:tr h="561562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osob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1/směna/středisko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73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63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4999" y="218114"/>
            <a:ext cx="10089722" cy="990739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 rozbor automatické identifikace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3136C00-BC18-4576-B53C-D1ACF2123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8305" y="1845734"/>
            <a:ext cx="4316416" cy="3941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Radiofrekvenční identifikace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7C2F795-D36E-435D-B2EB-373624D68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7191" y="1870481"/>
            <a:ext cx="4998721" cy="39412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Optická identifikace</a:t>
            </a:r>
          </a:p>
        </p:txBody>
      </p:sp>
      <p:sp>
        <p:nvSpPr>
          <p:cNvPr id="9" name="Šipka: obousměrná vodorovná 8">
            <a:extLst>
              <a:ext uri="{FF2B5EF4-FFF2-40B4-BE49-F238E27FC236}">
                <a16:creationId xmlns:a16="http://schemas.microsoft.com/office/drawing/2014/main" id="{2BC82985-B1E2-44C6-8582-C25FA5E11D7D}"/>
              </a:ext>
            </a:extLst>
          </p:cNvPr>
          <p:cNvSpPr/>
          <p:nvPr/>
        </p:nvSpPr>
        <p:spPr>
          <a:xfrm>
            <a:off x="5644950" y="1916962"/>
            <a:ext cx="645952" cy="2516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C9A8F551-3F8A-475E-ABC5-5DBD453FC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063674"/>
              </p:ext>
            </p:extLst>
          </p:nvPr>
        </p:nvGraphicFramePr>
        <p:xfrm>
          <a:off x="788565" y="2926238"/>
          <a:ext cx="10603685" cy="312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127">
                  <a:extLst>
                    <a:ext uri="{9D8B030D-6E8A-4147-A177-3AD203B41FA5}">
                      <a16:colId xmlns:a16="http://schemas.microsoft.com/office/drawing/2014/main" val="1253539816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124130973"/>
                    </a:ext>
                  </a:extLst>
                </a:gridCol>
                <a:gridCol w="1459684">
                  <a:extLst>
                    <a:ext uri="{9D8B030D-6E8A-4147-A177-3AD203B41FA5}">
                      <a16:colId xmlns:a16="http://schemas.microsoft.com/office/drawing/2014/main" val="1361462227"/>
                    </a:ext>
                  </a:extLst>
                </a:gridCol>
                <a:gridCol w="1174459">
                  <a:extLst>
                    <a:ext uri="{9D8B030D-6E8A-4147-A177-3AD203B41FA5}">
                      <a16:colId xmlns:a16="http://schemas.microsoft.com/office/drawing/2014/main" val="2865810121"/>
                    </a:ext>
                  </a:extLst>
                </a:gridCol>
                <a:gridCol w="1082180">
                  <a:extLst>
                    <a:ext uri="{9D8B030D-6E8A-4147-A177-3AD203B41FA5}">
                      <a16:colId xmlns:a16="http://schemas.microsoft.com/office/drawing/2014/main" val="3800949527"/>
                    </a:ext>
                  </a:extLst>
                </a:gridCol>
                <a:gridCol w="1409350">
                  <a:extLst>
                    <a:ext uri="{9D8B030D-6E8A-4147-A177-3AD203B41FA5}">
                      <a16:colId xmlns:a16="http://schemas.microsoft.com/office/drawing/2014/main" val="911949"/>
                    </a:ext>
                  </a:extLst>
                </a:gridCol>
                <a:gridCol w="1350628">
                  <a:extLst>
                    <a:ext uri="{9D8B030D-6E8A-4147-A177-3AD203B41FA5}">
                      <a16:colId xmlns:a16="http://schemas.microsoft.com/office/drawing/2014/main" val="3629687425"/>
                    </a:ext>
                  </a:extLst>
                </a:gridCol>
                <a:gridCol w="969726">
                  <a:extLst>
                    <a:ext uri="{9D8B030D-6E8A-4147-A177-3AD203B41FA5}">
                      <a16:colId xmlns:a16="http://schemas.microsoft.com/office/drawing/2014/main" val="2848843570"/>
                    </a:ext>
                  </a:extLst>
                </a:gridCol>
                <a:gridCol w="859074">
                  <a:extLst>
                    <a:ext uri="{9D8B030D-6E8A-4147-A177-3AD203B41FA5}">
                      <a16:colId xmlns:a16="http://schemas.microsoft.com/office/drawing/2014/main" val="1154516254"/>
                    </a:ext>
                  </a:extLst>
                </a:gridCol>
              </a:tblGrid>
              <a:tr h="896440"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Systém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Cena pořízení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Potřeba zaměstnance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Kapacita dat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Rychlost čtení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Ochrana a zabezpečení dat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Odolnost komponent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Dosah snímaní dat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Zisk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3272029"/>
                  </a:ext>
                </a:extLst>
              </a:tr>
              <a:tr h="348006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Váhy(FT)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1188110"/>
                  </a:ext>
                </a:extLst>
              </a:tr>
              <a:tr h="490399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 </a:t>
                      </a:r>
                      <a:r>
                        <a:rPr lang="cs-CZ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coding</a:t>
                      </a:r>
                      <a:endParaRPr lang="cs-CZ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 =0,1947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D- =0,0810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=0,2939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242050"/>
                  </a:ext>
                </a:extLst>
              </a:tr>
              <a:tr h="661643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RFID systém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 =0,0616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D- =0,1957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C=0,07604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072118"/>
                  </a:ext>
                </a:extLst>
              </a:tr>
              <a:tr h="700570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</a:pPr>
                      <a:r>
                        <a:rPr lang="cs-CZ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Barcoding</a:t>
                      </a:r>
                      <a:endParaRPr lang="cs-CZ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160"/>
                        </a:lnSpc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RFID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 =0,1147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D- =0,1417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=0,5526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298365"/>
                  </a:ext>
                </a:extLst>
              </a:tr>
            </a:tbl>
          </a:graphicData>
        </a:graphic>
      </p:graphicFrame>
      <p:sp>
        <p:nvSpPr>
          <p:cNvPr id="12" name="Ovál 11">
            <a:extLst>
              <a:ext uri="{FF2B5EF4-FFF2-40B4-BE49-F238E27FC236}">
                <a16:creationId xmlns:a16="http://schemas.microsoft.com/office/drawing/2014/main" id="{CAB964EB-7C84-4006-B9AF-36D62E540BF5}"/>
              </a:ext>
            </a:extLst>
          </p:cNvPr>
          <p:cNvSpPr/>
          <p:nvPr/>
        </p:nvSpPr>
        <p:spPr>
          <a:xfrm>
            <a:off x="10234570" y="4832059"/>
            <a:ext cx="461394" cy="3857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72C24D5-6B11-403D-B4AE-766DD9E26EC6}"/>
              </a:ext>
            </a:extLst>
          </p:cNvPr>
          <p:cNvSpPr txBox="1"/>
          <p:nvPr/>
        </p:nvSpPr>
        <p:spPr>
          <a:xfrm>
            <a:off x="3864528" y="2347380"/>
            <a:ext cx="4608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TOPSIS +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Fullerův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trojúhelník</a:t>
            </a:r>
          </a:p>
        </p:txBody>
      </p:sp>
    </p:spTree>
    <p:extLst>
      <p:ext uri="{BB962C8B-B14F-4D97-AF65-F5344CB8AC3E}">
        <p14:creationId xmlns:p14="http://schemas.microsoft.com/office/powerpoint/2010/main" val="385127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4110</TotalTime>
  <Words>1177</Words>
  <Application>Microsoft Office PowerPoint</Application>
  <PresentationFormat>Širokoúhlá obrazovka</PresentationFormat>
  <Paragraphs>239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</vt:lpstr>
      <vt:lpstr>Times New Roman</vt:lpstr>
      <vt:lpstr>Wingdings</vt:lpstr>
      <vt:lpstr>Retrospektiva</vt:lpstr>
      <vt:lpstr>Komparativní analýza možnosti využití automatické identifikace pro racionalizaci logistických činností ve vybraném podniku</vt:lpstr>
      <vt:lpstr>Cíl diplomové práce </vt:lpstr>
      <vt:lpstr>Metodika</vt:lpstr>
      <vt:lpstr>Použité rozhodovací metody</vt:lpstr>
      <vt:lpstr>Chemický podnik Exa</vt:lpstr>
      <vt:lpstr>Aku provoz</vt:lpstr>
      <vt:lpstr>Analýza provozu Aku výroby</vt:lpstr>
      <vt:lpstr>Analýza provozu Aku výroby</vt:lpstr>
      <vt:lpstr>Technicko-technologický rozbor automatické identifikace</vt:lpstr>
      <vt:lpstr>Technicko-technologický rozbor automatické identifikace</vt:lpstr>
      <vt:lpstr>Ekonomický rozbor automatické identifikace</vt:lpstr>
      <vt:lpstr>Návrh řešení automatické identifikace</vt:lpstr>
      <vt:lpstr>Závěr </vt:lpstr>
      <vt:lpstr>Otázka vedoucího diplomové  práce</vt:lpstr>
      <vt:lpstr>Otázka oponenta diplomové práce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Komparativní analýza možnosti využití automatické identifikace pro racionalizaci logistických činností ve vybraném podniku</dc:title>
  <dc:creator>Jaromír</dc:creator>
  <cp:lastModifiedBy>Jaromír Horvát</cp:lastModifiedBy>
  <cp:revision>137</cp:revision>
  <dcterms:created xsi:type="dcterms:W3CDTF">2018-05-30T17:53:22Z</dcterms:created>
  <dcterms:modified xsi:type="dcterms:W3CDTF">2021-02-02T08:59:27Z</dcterms:modified>
</cp:coreProperties>
</file>