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70" r:id="rId9"/>
    <p:sldId id="269" r:id="rId10"/>
    <p:sldId id="263" r:id="rId11"/>
    <p:sldId id="271" r:id="rId12"/>
    <p:sldId id="272" r:id="rId13"/>
    <p:sldId id="268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áš Straka" userId="e3326b4fd567c8cb" providerId="LiveId" clId="{858F2726-4132-4F6A-8768-0CB353E28307}"/>
    <pc:docChg chg="undo custSel addSld delSld modSld sldOrd">
      <pc:chgData name="Lukáš Straka" userId="e3326b4fd567c8cb" providerId="LiveId" clId="{858F2726-4132-4F6A-8768-0CB353E28307}" dt="2021-01-26T19:41:02.800" v="1233" actId="20577"/>
      <pc:docMkLst>
        <pc:docMk/>
      </pc:docMkLst>
      <pc:sldChg chg="modSp mod">
        <pc:chgData name="Lukáš Straka" userId="e3326b4fd567c8cb" providerId="LiveId" clId="{858F2726-4132-4F6A-8768-0CB353E28307}" dt="2021-01-26T19:37:43.575" v="1223" actId="20577"/>
        <pc:sldMkLst>
          <pc:docMk/>
          <pc:sldMk cId="1062106257" sldId="256"/>
        </pc:sldMkLst>
        <pc:spChg chg="mod">
          <ac:chgData name="Lukáš Straka" userId="e3326b4fd567c8cb" providerId="LiveId" clId="{858F2726-4132-4F6A-8768-0CB353E28307}" dt="2021-01-26T19:37:43.575" v="1223" actId="20577"/>
          <ac:spMkLst>
            <pc:docMk/>
            <pc:sldMk cId="1062106257" sldId="256"/>
            <ac:spMk id="3" creationId="{BA6F3A90-3250-420A-A18A-EA37610E128B}"/>
          </ac:spMkLst>
        </pc:spChg>
      </pc:sldChg>
      <pc:sldChg chg="modSp mod">
        <pc:chgData name="Lukáš Straka" userId="e3326b4fd567c8cb" providerId="LiveId" clId="{858F2726-4132-4F6A-8768-0CB353E28307}" dt="2021-01-26T19:41:02.800" v="1233" actId="20577"/>
        <pc:sldMkLst>
          <pc:docMk/>
          <pc:sldMk cId="3613446198" sldId="257"/>
        </pc:sldMkLst>
        <pc:spChg chg="mod">
          <ac:chgData name="Lukáš Straka" userId="e3326b4fd567c8cb" providerId="LiveId" clId="{858F2726-4132-4F6A-8768-0CB353E28307}" dt="2021-01-26T19:41:02.800" v="1233" actId="20577"/>
          <ac:spMkLst>
            <pc:docMk/>
            <pc:sldMk cId="3613446198" sldId="257"/>
            <ac:spMk id="3" creationId="{BEF51B0A-5EEA-4853-B7D2-EAD14DB9783C}"/>
          </ac:spMkLst>
        </pc:spChg>
      </pc:sldChg>
      <pc:sldChg chg="modSp mod">
        <pc:chgData name="Lukáš Straka" userId="e3326b4fd567c8cb" providerId="LiveId" clId="{858F2726-4132-4F6A-8768-0CB353E28307}" dt="2020-12-23T10:12:40.101" v="212" actId="20577"/>
        <pc:sldMkLst>
          <pc:docMk/>
          <pc:sldMk cId="3019571647" sldId="260"/>
        </pc:sldMkLst>
        <pc:spChg chg="mod">
          <ac:chgData name="Lukáš Straka" userId="e3326b4fd567c8cb" providerId="LiveId" clId="{858F2726-4132-4F6A-8768-0CB353E28307}" dt="2020-12-23T10:12:40.101" v="212" actId="20577"/>
          <ac:spMkLst>
            <pc:docMk/>
            <pc:sldMk cId="3019571647" sldId="260"/>
            <ac:spMk id="2" creationId="{2B5EA94D-1600-4869-86DA-5050DC085727}"/>
          </ac:spMkLst>
        </pc:spChg>
      </pc:sldChg>
      <pc:sldChg chg="addSp delSp modSp mod">
        <pc:chgData name="Lukáš Straka" userId="e3326b4fd567c8cb" providerId="LiveId" clId="{858F2726-4132-4F6A-8768-0CB353E28307}" dt="2020-12-23T13:08:41.693" v="1104" actId="1076"/>
        <pc:sldMkLst>
          <pc:docMk/>
          <pc:sldMk cId="4276099336" sldId="261"/>
        </pc:sldMkLst>
        <pc:spChg chg="mod">
          <ac:chgData name="Lukáš Straka" userId="e3326b4fd567c8cb" providerId="LiveId" clId="{858F2726-4132-4F6A-8768-0CB353E28307}" dt="2020-12-23T13:00:33.041" v="999" actId="207"/>
          <ac:spMkLst>
            <pc:docMk/>
            <pc:sldMk cId="4276099336" sldId="261"/>
            <ac:spMk id="2" creationId="{0999416D-F1E5-466E-B895-69668EC42847}"/>
          </ac:spMkLst>
        </pc:spChg>
        <pc:spChg chg="mod">
          <ac:chgData name="Lukáš Straka" userId="e3326b4fd567c8cb" providerId="LiveId" clId="{858F2726-4132-4F6A-8768-0CB353E28307}" dt="2020-12-23T13:07:36.083" v="1093" actId="20577"/>
          <ac:spMkLst>
            <pc:docMk/>
            <pc:sldMk cId="4276099336" sldId="261"/>
            <ac:spMk id="3" creationId="{2D5EF3FC-A0E3-4193-A510-5038C85FD58B}"/>
          </ac:spMkLst>
        </pc:spChg>
        <pc:picChg chg="add del mod modCrop">
          <ac:chgData name="Lukáš Straka" userId="e3326b4fd567c8cb" providerId="LiveId" clId="{858F2726-4132-4F6A-8768-0CB353E28307}" dt="2020-12-23T13:08:04.256" v="1096" actId="478"/>
          <ac:picMkLst>
            <pc:docMk/>
            <pc:sldMk cId="4276099336" sldId="261"/>
            <ac:picMk id="5" creationId="{BB21B923-EAD4-45A8-B208-048DFDAF7128}"/>
          </ac:picMkLst>
        </pc:picChg>
        <pc:picChg chg="add mod modCrop">
          <ac:chgData name="Lukáš Straka" userId="e3326b4fd567c8cb" providerId="LiveId" clId="{858F2726-4132-4F6A-8768-0CB353E28307}" dt="2020-12-23T13:08:41.693" v="1104" actId="1076"/>
          <ac:picMkLst>
            <pc:docMk/>
            <pc:sldMk cId="4276099336" sldId="261"/>
            <ac:picMk id="7" creationId="{9A266A39-B925-4200-B6E1-34AE1A5265E1}"/>
          </ac:picMkLst>
        </pc:picChg>
      </pc:sldChg>
      <pc:sldChg chg="modSp del mod ord">
        <pc:chgData name="Lukáš Straka" userId="e3326b4fd567c8cb" providerId="LiveId" clId="{858F2726-4132-4F6A-8768-0CB353E28307}" dt="2020-12-23T09:57:29.923" v="12" actId="2696"/>
        <pc:sldMkLst>
          <pc:docMk/>
          <pc:sldMk cId="980304546" sldId="262"/>
        </pc:sldMkLst>
        <pc:spChg chg="mod">
          <ac:chgData name="Lukáš Straka" userId="e3326b4fd567c8cb" providerId="LiveId" clId="{858F2726-4132-4F6A-8768-0CB353E28307}" dt="2020-12-23T09:57:24.324" v="11" actId="20577"/>
          <ac:spMkLst>
            <pc:docMk/>
            <pc:sldMk cId="980304546" sldId="262"/>
            <ac:spMk id="2" creationId="{DD099187-C1CC-4FD8-8B42-34C8B09D3730}"/>
          </ac:spMkLst>
        </pc:spChg>
      </pc:sldChg>
      <pc:sldChg chg="addSp delSp modSp mod">
        <pc:chgData name="Lukáš Straka" userId="e3326b4fd567c8cb" providerId="LiveId" clId="{858F2726-4132-4F6A-8768-0CB353E28307}" dt="2020-12-23T13:12:31.332" v="1144" actId="1076"/>
        <pc:sldMkLst>
          <pc:docMk/>
          <pc:sldMk cId="2561990811" sldId="263"/>
        </pc:sldMkLst>
        <pc:spChg chg="mod">
          <ac:chgData name="Lukáš Straka" userId="e3326b4fd567c8cb" providerId="LiveId" clId="{858F2726-4132-4F6A-8768-0CB353E28307}" dt="2020-12-23T10:16:16.209" v="273" actId="207"/>
          <ac:spMkLst>
            <pc:docMk/>
            <pc:sldMk cId="2561990811" sldId="263"/>
            <ac:spMk id="2" creationId="{62A0A898-F0AE-490B-BBB4-E776016A7473}"/>
          </ac:spMkLst>
        </pc:spChg>
        <pc:spChg chg="del">
          <ac:chgData name="Lukáš Straka" userId="e3326b4fd567c8cb" providerId="LiveId" clId="{858F2726-4132-4F6A-8768-0CB353E28307}" dt="2020-12-23T10:16:26.977" v="274" actId="478"/>
          <ac:spMkLst>
            <pc:docMk/>
            <pc:sldMk cId="2561990811" sldId="263"/>
            <ac:spMk id="3" creationId="{E30F9292-DE72-4C52-B8F3-5E3078270D9C}"/>
          </ac:spMkLst>
        </pc:spChg>
        <pc:spChg chg="add mod">
          <ac:chgData name="Lukáš Straka" userId="e3326b4fd567c8cb" providerId="LiveId" clId="{858F2726-4132-4F6A-8768-0CB353E28307}" dt="2020-12-23T10:24:41.465" v="366" actId="1076"/>
          <ac:spMkLst>
            <pc:docMk/>
            <pc:sldMk cId="2561990811" sldId="263"/>
            <ac:spMk id="15" creationId="{ECBA03AF-0AE0-452F-A5C0-1143F9A3772A}"/>
          </ac:spMkLst>
        </pc:spChg>
        <pc:spChg chg="add mod">
          <ac:chgData name="Lukáš Straka" userId="e3326b4fd567c8cb" providerId="LiveId" clId="{858F2726-4132-4F6A-8768-0CB353E28307}" dt="2020-12-23T10:25:50.998" v="461" actId="1076"/>
          <ac:spMkLst>
            <pc:docMk/>
            <pc:sldMk cId="2561990811" sldId="263"/>
            <ac:spMk id="16" creationId="{EE24C376-7018-4BD1-98B5-309C6CF6C9F1}"/>
          </ac:spMkLst>
        </pc:spChg>
        <pc:spChg chg="add mod">
          <ac:chgData name="Lukáš Straka" userId="e3326b4fd567c8cb" providerId="LiveId" clId="{858F2726-4132-4F6A-8768-0CB353E28307}" dt="2020-12-23T10:26:19.102" v="475" actId="14100"/>
          <ac:spMkLst>
            <pc:docMk/>
            <pc:sldMk cId="2561990811" sldId="263"/>
            <ac:spMk id="17" creationId="{0510EF58-8707-4DFE-AB32-651588E791B1}"/>
          </ac:spMkLst>
        </pc:spChg>
        <pc:spChg chg="add mod">
          <ac:chgData name="Lukáš Straka" userId="e3326b4fd567c8cb" providerId="LiveId" clId="{858F2726-4132-4F6A-8768-0CB353E28307}" dt="2020-12-23T10:26:43.220" v="521" actId="1076"/>
          <ac:spMkLst>
            <pc:docMk/>
            <pc:sldMk cId="2561990811" sldId="263"/>
            <ac:spMk id="18" creationId="{A266BA31-E65D-4D93-AAFB-5BBE31892AC7}"/>
          </ac:spMkLst>
        </pc:spChg>
        <pc:graphicFrameChg chg="add del mod modGraphic">
          <ac:chgData name="Lukáš Straka" userId="e3326b4fd567c8cb" providerId="LiveId" clId="{858F2726-4132-4F6A-8768-0CB353E28307}" dt="2020-12-23T10:21:58.137" v="311" actId="478"/>
          <ac:graphicFrameMkLst>
            <pc:docMk/>
            <pc:sldMk cId="2561990811" sldId="263"/>
            <ac:graphicFrameMk id="12" creationId="{58AFD483-B1E1-482F-8FB7-9A95DAD717A1}"/>
          </ac:graphicFrameMkLst>
        </pc:graphicFrameChg>
        <pc:picChg chg="add mod modCrop">
          <ac:chgData name="Lukáš Straka" userId="e3326b4fd567c8cb" providerId="LiveId" clId="{858F2726-4132-4F6A-8768-0CB353E28307}" dt="2020-12-23T10:23:46.618" v="328" actId="1076"/>
          <ac:picMkLst>
            <pc:docMk/>
            <pc:sldMk cId="2561990811" sldId="263"/>
            <ac:picMk id="5" creationId="{D2A2CE50-B3A5-45AE-B6C5-1105E23C4743}"/>
          </ac:picMkLst>
        </pc:picChg>
        <pc:picChg chg="add mod modCrop">
          <ac:chgData name="Lukáš Straka" userId="e3326b4fd567c8cb" providerId="LiveId" clId="{858F2726-4132-4F6A-8768-0CB353E28307}" dt="2020-12-23T13:12:31.332" v="1144" actId="1076"/>
          <ac:picMkLst>
            <pc:docMk/>
            <pc:sldMk cId="2561990811" sldId="263"/>
            <ac:picMk id="7" creationId="{009016C7-895B-4B21-9E17-4D7A2D603307}"/>
          </ac:picMkLst>
        </pc:picChg>
        <pc:picChg chg="add del mod modCrop">
          <ac:chgData name="Lukáš Straka" userId="e3326b4fd567c8cb" providerId="LiveId" clId="{858F2726-4132-4F6A-8768-0CB353E28307}" dt="2020-12-23T10:19:53.822" v="295" actId="478"/>
          <ac:picMkLst>
            <pc:docMk/>
            <pc:sldMk cId="2561990811" sldId="263"/>
            <ac:picMk id="9" creationId="{3F8E6ED3-4B3D-40A7-BF69-E5B8AF1013A6}"/>
          </ac:picMkLst>
        </pc:picChg>
        <pc:picChg chg="add mod modCrop">
          <ac:chgData name="Lukáš Straka" userId="e3326b4fd567c8cb" providerId="LiveId" clId="{858F2726-4132-4F6A-8768-0CB353E28307}" dt="2020-12-23T10:23:32.309" v="325" actId="732"/>
          <ac:picMkLst>
            <pc:docMk/>
            <pc:sldMk cId="2561990811" sldId="263"/>
            <ac:picMk id="11" creationId="{5BEC898D-1BFD-4607-98DB-93A98D399461}"/>
          </ac:picMkLst>
        </pc:picChg>
        <pc:picChg chg="add mod modCrop">
          <ac:chgData name="Lukáš Straka" userId="e3326b4fd567c8cb" providerId="LiveId" clId="{858F2726-4132-4F6A-8768-0CB353E28307}" dt="2020-12-23T10:23:42.451" v="327" actId="732"/>
          <ac:picMkLst>
            <pc:docMk/>
            <pc:sldMk cId="2561990811" sldId="263"/>
            <ac:picMk id="14" creationId="{A6063A45-C703-4E20-AB6D-307C85AFF54A}"/>
          </ac:picMkLst>
        </pc:picChg>
      </pc:sldChg>
      <pc:sldChg chg="modSp mod">
        <pc:chgData name="Lukáš Straka" userId="e3326b4fd567c8cb" providerId="LiveId" clId="{858F2726-4132-4F6A-8768-0CB353E28307}" dt="2021-01-04T21:03:39.702" v="1161" actId="14100"/>
        <pc:sldMkLst>
          <pc:docMk/>
          <pc:sldMk cId="911614648" sldId="264"/>
        </pc:sldMkLst>
        <pc:spChg chg="mod">
          <ac:chgData name="Lukáš Straka" userId="e3326b4fd567c8cb" providerId="LiveId" clId="{858F2726-4132-4F6A-8768-0CB353E28307}" dt="2020-12-23T13:00:48.151" v="1001" actId="207"/>
          <ac:spMkLst>
            <pc:docMk/>
            <pc:sldMk cId="911614648" sldId="264"/>
            <ac:spMk id="2" creationId="{E8066103-8969-4528-B49C-004A79F7167F}"/>
          </ac:spMkLst>
        </pc:spChg>
        <pc:spChg chg="mod">
          <ac:chgData name="Lukáš Straka" userId="e3326b4fd567c8cb" providerId="LiveId" clId="{858F2726-4132-4F6A-8768-0CB353E28307}" dt="2021-01-04T21:03:39.702" v="1161" actId="14100"/>
          <ac:spMkLst>
            <pc:docMk/>
            <pc:sldMk cId="911614648" sldId="264"/>
            <ac:spMk id="3" creationId="{AD8B85E0-C293-41BE-836F-9A9524577AC5}"/>
          </ac:spMkLst>
        </pc:spChg>
      </pc:sldChg>
      <pc:sldChg chg="modSp mod">
        <pc:chgData name="Lukáš Straka" userId="e3326b4fd567c8cb" providerId="LiveId" clId="{858F2726-4132-4F6A-8768-0CB353E28307}" dt="2021-01-17T13:24:50.548" v="1193" actId="404"/>
        <pc:sldMkLst>
          <pc:docMk/>
          <pc:sldMk cId="178663475" sldId="265"/>
        </pc:sldMkLst>
        <pc:spChg chg="mod">
          <ac:chgData name="Lukáš Straka" userId="e3326b4fd567c8cb" providerId="LiveId" clId="{858F2726-4132-4F6A-8768-0CB353E28307}" dt="2020-12-23T10:32:08.724" v="648" actId="20577"/>
          <ac:spMkLst>
            <pc:docMk/>
            <pc:sldMk cId="178663475" sldId="265"/>
            <ac:spMk id="2" creationId="{66773F1E-0D70-4C08-AD84-E450F107EBF4}"/>
          </ac:spMkLst>
        </pc:spChg>
        <pc:spChg chg="mod">
          <ac:chgData name="Lukáš Straka" userId="e3326b4fd567c8cb" providerId="LiveId" clId="{858F2726-4132-4F6A-8768-0CB353E28307}" dt="2021-01-17T13:24:50.548" v="1193" actId="404"/>
          <ac:spMkLst>
            <pc:docMk/>
            <pc:sldMk cId="178663475" sldId="265"/>
            <ac:spMk id="3" creationId="{9AE983CF-2D4C-4D3C-967C-A727A0C667A9}"/>
          </ac:spMkLst>
        </pc:spChg>
      </pc:sldChg>
      <pc:sldChg chg="addSp delSp modSp new del mod">
        <pc:chgData name="Lukáš Straka" userId="e3326b4fd567c8cb" providerId="LiveId" clId="{858F2726-4132-4F6A-8768-0CB353E28307}" dt="2020-12-23T10:12:53.781" v="215" actId="2696"/>
        <pc:sldMkLst>
          <pc:docMk/>
          <pc:sldMk cId="2200553854" sldId="266"/>
        </pc:sldMkLst>
        <pc:spChg chg="mod">
          <ac:chgData name="Lukáš Straka" userId="e3326b4fd567c8cb" providerId="LiveId" clId="{858F2726-4132-4F6A-8768-0CB353E28307}" dt="2020-12-23T09:58:01.484" v="65" actId="207"/>
          <ac:spMkLst>
            <pc:docMk/>
            <pc:sldMk cId="2200553854" sldId="266"/>
            <ac:spMk id="2" creationId="{524602BC-C1E2-4F33-BB1D-8C3564D2D64C}"/>
          </ac:spMkLst>
        </pc:spChg>
        <pc:spChg chg="add mod">
          <ac:chgData name="Lukáš Straka" userId="e3326b4fd567c8cb" providerId="LiveId" clId="{858F2726-4132-4F6A-8768-0CB353E28307}" dt="2020-12-23T09:58:28.826" v="66"/>
          <ac:spMkLst>
            <pc:docMk/>
            <pc:sldMk cId="2200553854" sldId="266"/>
            <ac:spMk id="43" creationId="{071B1093-B148-4E26-BC6D-3543A32C7AC3}"/>
          </ac:spMkLst>
        </pc:spChg>
        <pc:spChg chg="add mod">
          <ac:chgData name="Lukáš Straka" userId="e3326b4fd567c8cb" providerId="LiveId" clId="{858F2726-4132-4F6A-8768-0CB353E28307}" dt="2020-12-23T09:58:28.826" v="66"/>
          <ac:spMkLst>
            <pc:docMk/>
            <pc:sldMk cId="2200553854" sldId="266"/>
            <ac:spMk id="44" creationId="{CAE40250-D879-4F19-8C0F-A7A744EA1F7E}"/>
          </ac:spMkLst>
        </pc:spChg>
        <pc:spChg chg="add mod">
          <ac:chgData name="Lukáš Straka" userId="e3326b4fd567c8cb" providerId="LiveId" clId="{858F2726-4132-4F6A-8768-0CB353E28307}" dt="2020-12-23T09:58:28.826" v="66"/>
          <ac:spMkLst>
            <pc:docMk/>
            <pc:sldMk cId="2200553854" sldId="266"/>
            <ac:spMk id="45" creationId="{88EB584D-DF18-4DC4-8222-AC6026D96ED1}"/>
          </ac:spMkLst>
        </pc:spChg>
        <pc:spChg chg="add mod">
          <ac:chgData name="Lukáš Straka" userId="e3326b4fd567c8cb" providerId="LiveId" clId="{858F2726-4132-4F6A-8768-0CB353E28307}" dt="2020-12-23T09:58:28.826" v="66"/>
          <ac:spMkLst>
            <pc:docMk/>
            <pc:sldMk cId="2200553854" sldId="266"/>
            <ac:spMk id="46" creationId="{47082E4D-8765-4B54-A859-5571A20E5E09}"/>
          </ac:spMkLst>
        </pc:spChg>
        <pc:spChg chg="add mod">
          <ac:chgData name="Lukáš Straka" userId="e3326b4fd567c8cb" providerId="LiveId" clId="{858F2726-4132-4F6A-8768-0CB353E28307}" dt="2020-12-23T09:58:28.826" v="66"/>
          <ac:spMkLst>
            <pc:docMk/>
            <pc:sldMk cId="2200553854" sldId="266"/>
            <ac:spMk id="47" creationId="{DD9BCE1C-D2A1-4A0D-9266-A8F8BC53CF87}"/>
          </ac:spMkLst>
        </pc:spChg>
        <pc:spChg chg="add mod">
          <ac:chgData name="Lukáš Straka" userId="e3326b4fd567c8cb" providerId="LiveId" clId="{858F2726-4132-4F6A-8768-0CB353E28307}" dt="2020-12-23T09:58:28.826" v="66"/>
          <ac:spMkLst>
            <pc:docMk/>
            <pc:sldMk cId="2200553854" sldId="266"/>
            <ac:spMk id="48" creationId="{AE86439B-537A-4D0A-AA07-FF9403329586}"/>
          </ac:spMkLst>
        </pc:spChg>
        <pc:spChg chg="add mod">
          <ac:chgData name="Lukáš Straka" userId="e3326b4fd567c8cb" providerId="LiveId" clId="{858F2726-4132-4F6A-8768-0CB353E28307}" dt="2020-12-23T09:58:28.826" v="66"/>
          <ac:spMkLst>
            <pc:docMk/>
            <pc:sldMk cId="2200553854" sldId="266"/>
            <ac:spMk id="52" creationId="{7D4A20F1-EAD8-41B9-BF2E-185E5B03360E}"/>
          </ac:spMkLst>
        </pc:spChg>
        <pc:spChg chg="add mod">
          <ac:chgData name="Lukáš Straka" userId="e3326b4fd567c8cb" providerId="LiveId" clId="{858F2726-4132-4F6A-8768-0CB353E28307}" dt="2020-12-23T09:58:28.826" v="66"/>
          <ac:spMkLst>
            <pc:docMk/>
            <pc:sldMk cId="2200553854" sldId="266"/>
            <ac:spMk id="53" creationId="{D8EBD42D-294B-42E9-A952-07754C0D7B38}"/>
          </ac:spMkLst>
        </pc:spChg>
        <pc:spChg chg="add mod">
          <ac:chgData name="Lukáš Straka" userId="e3326b4fd567c8cb" providerId="LiveId" clId="{858F2726-4132-4F6A-8768-0CB353E28307}" dt="2020-12-23T09:58:28.826" v="66"/>
          <ac:spMkLst>
            <pc:docMk/>
            <pc:sldMk cId="2200553854" sldId="266"/>
            <ac:spMk id="54" creationId="{2D4E093D-6401-49F6-84E1-B2CEA7490F8C}"/>
          </ac:spMkLst>
        </pc:spChg>
        <pc:spChg chg="add mod">
          <ac:chgData name="Lukáš Straka" userId="e3326b4fd567c8cb" providerId="LiveId" clId="{858F2726-4132-4F6A-8768-0CB353E28307}" dt="2020-12-23T09:58:28.826" v="66"/>
          <ac:spMkLst>
            <pc:docMk/>
            <pc:sldMk cId="2200553854" sldId="266"/>
            <ac:spMk id="55" creationId="{83A1AA8F-C355-499B-9998-C4FC23F4D660}"/>
          </ac:spMkLst>
        </pc:spChg>
        <pc:spChg chg="add mod">
          <ac:chgData name="Lukáš Straka" userId="e3326b4fd567c8cb" providerId="LiveId" clId="{858F2726-4132-4F6A-8768-0CB353E28307}" dt="2020-12-23T09:58:28.826" v="66"/>
          <ac:spMkLst>
            <pc:docMk/>
            <pc:sldMk cId="2200553854" sldId="266"/>
            <ac:spMk id="56" creationId="{C16E4181-7FC9-427F-BB22-5932DCAFFD95}"/>
          </ac:spMkLst>
        </pc:spChg>
        <pc:spChg chg="add mod">
          <ac:chgData name="Lukáš Straka" userId="e3326b4fd567c8cb" providerId="LiveId" clId="{858F2726-4132-4F6A-8768-0CB353E28307}" dt="2020-12-23T09:58:28.826" v="66"/>
          <ac:spMkLst>
            <pc:docMk/>
            <pc:sldMk cId="2200553854" sldId="266"/>
            <ac:spMk id="57" creationId="{FBDCE774-34FF-466C-9386-0BFB3D586158}"/>
          </ac:spMkLst>
        </pc:spChg>
        <pc:spChg chg="add mod">
          <ac:chgData name="Lukáš Straka" userId="e3326b4fd567c8cb" providerId="LiveId" clId="{858F2726-4132-4F6A-8768-0CB353E28307}" dt="2020-12-23T09:58:28.826" v="66"/>
          <ac:spMkLst>
            <pc:docMk/>
            <pc:sldMk cId="2200553854" sldId="266"/>
            <ac:spMk id="58" creationId="{57FB2EA8-7961-4B07-BED9-7BF7B7D6C06E}"/>
          </ac:spMkLst>
        </pc:spChg>
        <pc:spChg chg="add mod">
          <ac:chgData name="Lukáš Straka" userId="e3326b4fd567c8cb" providerId="LiveId" clId="{858F2726-4132-4F6A-8768-0CB353E28307}" dt="2020-12-23T09:58:28.826" v="66"/>
          <ac:spMkLst>
            <pc:docMk/>
            <pc:sldMk cId="2200553854" sldId="266"/>
            <ac:spMk id="59" creationId="{1F189E83-0D6F-4C95-B2A9-9FFFFAD2E0EC}"/>
          </ac:spMkLst>
        </pc:spChg>
        <pc:spChg chg="add mod">
          <ac:chgData name="Lukáš Straka" userId="e3326b4fd567c8cb" providerId="LiveId" clId="{858F2726-4132-4F6A-8768-0CB353E28307}" dt="2020-12-23T09:58:28.826" v="66"/>
          <ac:spMkLst>
            <pc:docMk/>
            <pc:sldMk cId="2200553854" sldId="266"/>
            <ac:spMk id="60" creationId="{A214B09E-0786-4928-9E51-18147C8EE101}"/>
          </ac:spMkLst>
        </pc:spChg>
        <pc:spChg chg="add mod">
          <ac:chgData name="Lukáš Straka" userId="e3326b4fd567c8cb" providerId="LiveId" clId="{858F2726-4132-4F6A-8768-0CB353E28307}" dt="2020-12-23T09:58:28.826" v="66"/>
          <ac:spMkLst>
            <pc:docMk/>
            <pc:sldMk cId="2200553854" sldId="266"/>
            <ac:spMk id="61" creationId="{E935FC6F-4DD7-4221-ADA3-379C35ED1A78}"/>
          </ac:spMkLst>
        </pc:spChg>
        <pc:spChg chg="add mod">
          <ac:chgData name="Lukáš Straka" userId="e3326b4fd567c8cb" providerId="LiveId" clId="{858F2726-4132-4F6A-8768-0CB353E28307}" dt="2020-12-23T09:58:28.826" v="66"/>
          <ac:spMkLst>
            <pc:docMk/>
            <pc:sldMk cId="2200553854" sldId="266"/>
            <ac:spMk id="62" creationId="{39674622-6C00-4045-A194-5AB08F01ADAF}"/>
          </ac:spMkLst>
        </pc:spChg>
        <pc:spChg chg="add mod">
          <ac:chgData name="Lukáš Straka" userId="e3326b4fd567c8cb" providerId="LiveId" clId="{858F2726-4132-4F6A-8768-0CB353E28307}" dt="2020-12-23T09:58:28.826" v="66"/>
          <ac:spMkLst>
            <pc:docMk/>
            <pc:sldMk cId="2200553854" sldId="266"/>
            <ac:spMk id="63" creationId="{C6F038F3-A375-458E-8905-7A6B708C22D9}"/>
          </ac:spMkLst>
        </pc:spChg>
        <pc:spChg chg="add mod">
          <ac:chgData name="Lukáš Straka" userId="e3326b4fd567c8cb" providerId="LiveId" clId="{858F2726-4132-4F6A-8768-0CB353E28307}" dt="2020-12-23T09:58:28.826" v="66"/>
          <ac:spMkLst>
            <pc:docMk/>
            <pc:sldMk cId="2200553854" sldId="266"/>
            <ac:spMk id="64" creationId="{22BD1F20-506F-45B8-91BF-ABEE46A5B931}"/>
          </ac:spMkLst>
        </pc:spChg>
        <pc:spChg chg="add mod">
          <ac:chgData name="Lukáš Straka" userId="e3326b4fd567c8cb" providerId="LiveId" clId="{858F2726-4132-4F6A-8768-0CB353E28307}" dt="2020-12-23T09:58:28.826" v="66"/>
          <ac:spMkLst>
            <pc:docMk/>
            <pc:sldMk cId="2200553854" sldId="266"/>
            <ac:spMk id="65" creationId="{F370E739-C8AE-4EEE-9D13-F48E734327CB}"/>
          </ac:spMkLst>
        </pc:spChg>
        <pc:spChg chg="add mod">
          <ac:chgData name="Lukáš Straka" userId="e3326b4fd567c8cb" providerId="LiveId" clId="{858F2726-4132-4F6A-8768-0CB353E28307}" dt="2020-12-23T09:58:28.826" v="66"/>
          <ac:spMkLst>
            <pc:docMk/>
            <pc:sldMk cId="2200553854" sldId="266"/>
            <ac:spMk id="66" creationId="{64E9ABD1-5E92-4893-994F-EB6849D87120}"/>
          </ac:spMkLst>
        </pc:spChg>
        <pc:spChg chg="add mod">
          <ac:chgData name="Lukáš Straka" userId="e3326b4fd567c8cb" providerId="LiveId" clId="{858F2726-4132-4F6A-8768-0CB353E28307}" dt="2020-12-23T09:58:28.826" v="66"/>
          <ac:spMkLst>
            <pc:docMk/>
            <pc:sldMk cId="2200553854" sldId="266"/>
            <ac:spMk id="67" creationId="{1C884C8B-DF4D-4B80-80FC-26449A32A46D}"/>
          </ac:spMkLst>
        </pc:spChg>
        <pc:spChg chg="add mod">
          <ac:chgData name="Lukáš Straka" userId="e3326b4fd567c8cb" providerId="LiveId" clId="{858F2726-4132-4F6A-8768-0CB353E28307}" dt="2020-12-23T09:58:28.826" v="66"/>
          <ac:spMkLst>
            <pc:docMk/>
            <pc:sldMk cId="2200553854" sldId="266"/>
            <ac:spMk id="68" creationId="{FB64B6A5-9DAD-44FA-8771-80D056393402}"/>
          </ac:spMkLst>
        </pc:spChg>
        <pc:spChg chg="add mod">
          <ac:chgData name="Lukáš Straka" userId="e3326b4fd567c8cb" providerId="LiveId" clId="{858F2726-4132-4F6A-8768-0CB353E28307}" dt="2020-12-23T09:58:28.826" v="66"/>
          <ac:spMkLst>
            <pc:docMk/>
            <pc:sldMk cId="2200553854" sldId="266"/>
            <ac:spMk id="69" creationId="{DB795D0D-E25D-4046-AD44-CED440EC05C6}"/>
          </ac:spMkLst>
        </pc:spChg>
        <pc:spChg chg="add mod">
          <ac:chgData name="Lukáš Straka" userId="e3326b4fd567c8cb" providerId="LiveId" clId="{858F2726-4132-4F6A-8768-0CB353E28307}" dt="2020-12-23T09:58:28.826" v="66"/>
          <ac:spMkLst>
            <pc:docMk/>
            <pc:sldMk cId="2200553854" sldId="266"/>
            <ac:spMk id="70" creationId="{245D3B75-6ED8-4117-8F18-7E843541AEB7}"/>
          </ac:spMkLst>
        </pc:spChg>
        <pc:spChg chg="add mod">
          <ac:chgData name="Lukáš Straka" userId="e3326b4fd567c8cb" providerId="LiveId" clId="{858F2726-4132-4F6A-8768-0CB353E28307}" dt="2020-12-23T09:58:28.826" v="66"/>
          <ac:spMkLst>
            <pc:docMk/>
            <pc:sldMk cId="2200553854" sldId="266"/>
            <ac:spMk id="71" creationId="{9B82EE14-624D-41C3-ACD8-516829D16D84}"/>
          </ac:spMkLst>
        </pc:spChg>
        <pc:spChg chg="add mod">
          <ac:chgData name="Lukáš Straka" userId="e3326b4fd567c8cb" providerId="LiveId" clId="{858F2726-4132-4F6A-8768-0CB353E28307}" dt="2020-12-23T09:58:28.826" v="66"/>
          <ac:spMkLst>
            <pc:docMk/>
            <pc:sldMk cId="2200553854" sldId="266"/>
            <ac:spMk id="72" creationId="{63552489-8F05-4142-8FBB-AC3A525D0A86}"/>
          </ac:spMkLst>
        </pc:spChg>
        <pc:spChg chg="add mod">
          <ac:chgData name="Lukáš Straka" userId="e3326b4fd567c8cb" providerId="LiveId" clId="{858F2726-4132-4F6A-8768-0CB353E28307}" dt="2020-12-23T09:58:28.826" v="66"/>
          <ac:spMkLst>
            <pc:docMk/>
            <pc:sldMk cId="2200553854" sldId="266"/>
            <ac:spMk id="73" creationId="{899EDE2F-E06D-4F06-92B7-6D2887D3C42F}"/>
          </ac:spMkLst>
        </pc:spChg>
        <pc:spChg chg="add mod">
          <ac:chgData name="Lukáš Straka" userId="e3326b4fd567c8cb" providerId="LiveId" clId="{858F2726-4132-4F6A-8768-0CB353E28307}" dt="2020-12-23T09:58:28.826" v="66"/>
          <ac:spMkLst>
            <pc:docMk/>
            <pc:sldMk cId="2200553854" sldId="266"/>
            <ac:spMk id="74" creationId="{1E2C93AE-C495-41A2-8188-3B85DD56B608}"/>
          </ac:spMkLst>
        </pc:spChg>
        <pc:spChg chg="add mod">
          <ac:chgData name="Lukáš Straka" userId="e3326b4fd567c8cb" providerId="LiveId" clId="{858F2726-4132-4F6A-8768-0CB353E28307}" dt="2020-12-23T09:58:28.826" v="66"/>
          <ac:spMkLst>
            <pc:docMk/>
            <pc:sldMk cId="2200553854" sldId="266"/>
            <ac:spMk id="75" creationId="{6639E761-3DF3-4056-A003-D29652F5B07F}"/>
          </ac:spMkLst>
        </pc:spChg>
        <pc:spChg chg="add mod">
          <ac:chgData name="Lukáš Straka" userId="e3326b4fd567c8cb" providerId="LiveId" clId="{858F2726-4132-4F6A-8768-0CB353E28307}" dt="2020-12-23T09:58:28.826" v="66"/>
          <ac:spMkLst>
            <pc:docMk/>
            <pc:sldMk cId="2200553854" sldId="266"/>
            <ac:spMk id="76" creationId="{1FBFE07E-0A23-43BD-82F4-4F2252CD69DD}"/>
          </ac:spMkLst>
        </pc:spChg>
        <pc:spChg chg="add mod">
          <ac:chgData name="Lukáš Straka" userId="e3326b4fd567c8cb" providerId="LiveId" clId="{858F2726-4132-4F6A-8768-0CB353E28307}" dt="2020-12-23T09:58:28.826" v="66"/>
          <ac:spMkLst>
            <pc:docMk/>
            <pc:sldMk cId="2200553854" sldId="266"/>
            <ac:spMk id="77" creationId="{81E5A94C-110F-4936-A954-CAA1513C30DB}"/>
          </ac:spMkLst>
        </pc:spChg>
        <pc:spChg chg="add mod">
          <ac:chgData name="Lukáš Straka" userId="e3326b4fd567c8cb" providerId="LiveId" clId="{858F2726-4132-4F6A-8768-0CB353E28307}" dt="2020-12-23T09:58:28.826" v="66"/>
          <ac:spMkLst>
            <pc:docMk/>
            <pc:sldMk cId="2200553854" sldId="266"/>
            <ac:spMk id="78" creationId="{D8D87558-B46D-422B-B4B6-1D2B17134661}"/>
          </ac:spMkLst>
        </pc:spChg>
        <pc:spChg chg="add mod">
          <ac:chgData name="Lukáš Straka" userId="e3326b4fd567c8cb" providerId="LiveId" clId="{858F2726-4132-4F6A-8768-0CB353E28307}" dt="2020-12-23T09:58:28.826" v="66"/>
          <ac:spMkLst>
            <pc:docMk/>
            <pc:sldMk cId="2200553854" sldId="266"/>
            <ac:spMk id="79" creationId="{9D9EF020-712D-4634-A75F-1AA17D79F80A}"/>
          </ac:spMkLst>
        </pc:spChg>
        <pc:spChg chg="add mod">
          <ac:chgData name="Lukáš Straka" userId="e3326b4fd567c8cb" providerId="LiveId" clId="{858F2726-4132-4F6A-8768-0CB353E28307}" dt="2020-12-23T09:58:28.826" v="66"/>
          <ac:spMkLst>
            <pc:docMk/>
            <pc:sldMk cId="2200553854" sldId="266"/>
            <ac:spMk id="80" creationId="{27B45A1C-A8F6-48ED-9A9C-696011BA2BC3}"/>
          </ac:spMkLst>
        </pc:spChg>
        <pc:spChg chg="add mod">
          <ac:chgData name="Lukáš Straka" userId="e3326b4fd567c8cb" providerId="LiveId" clId="{858F2726-4132-4F6A-8768-0CB353E28307}" dt="2020-12-23T09:58:28.826" v="66"/>
          <ac:spMkLst>
            <pc:docMk/>
            <pc:sldMk cId="2200553854" sldId="266"/>
            <ac:spMk id="81" creationId="{25002A80-E499-4AEB-BDCF-4B70789DA13F}"/>
          </ac:spMkLst>
        </pc:spChg>
        <pc:spChg chg="add mod">
          <ac:chgData name="Lukáš Straka" userId="e3326b4fd567c8cb" providerId="LiveId" clId="{858F2726-4132-4F6A-8768-0CB353E28307}" dt="2020-12-23T09:58:28.826" v="66"/>
          <ac:spMkLst>
            <pc:docMk/>
            <pc:sldMk cId="2200553854" sldId="266"/>
            <ac:spMk id="82" creationId="{7ADFBE9C-8B17-4FD4-8C45-B2E60510C969}"/>
          </ac:spMkLst>
        </pc:spChg>
        <pc:spChg chg="add mod">
          <ac:chgData name="Lukáš Straka" userId="e3326b4fd567c8cb" providerId="LiveId" clId="{858F2726-4132-4F6A-8768-0CB353E28307}" dt="2020-12-23T09:58:28.826" v="66"/>
          <ac:spMkLst>
            <pc:docMk/>
            <pc:sldMk cId="2200553854" sldId="266"/>
            <ac:spMk id="83" creationId="{F6E9AAB5-8173-4387-B712-41526D06C55A}"/>
          </ac:spMkLst>
        </pc:spChg>
        <pc:spChg chg="add mod">
          <ac:chgData name="Lukáš Straka" userId="e3326b4fd567c8cb" providerId="LiveId" clId="{858F2726-4132-4F6A-8768-0CB353E28307}" dt="2020-12-23T09:58:28.826" v="66"/>
          <ac:spMkLst>
            <pc:docMk/>
            <pc:sldMk cId="2200553854" sldId="266"/>
            <ac:spMk id="84" creationId="{325B2384-DA09-4CE8-A468-8E8C79EB2A4B}"/>
          </ac:spMkLst>
        </pc:spChg>
        <pc:spChg chg="add mod">
          <ac:chgData name="Lukáš Straka" userId="e3326b4fd567c8cb" providerId="LiveId" clId="{858F2726-4132-4F6A-8768-0CB353E28307}" dt="2020-12-23T09:58:28.826" v="66"/>
          <ac:spMkLst>
            <pc:docMk/>
            <pc:sldMk cId="2200553854" sldId="266"/>
            <ac:spMk id="85" creationId="{C4AE2C85-0FC0-4C6A-AD97-E22118415C9D}"/>
          </ac:spMkLst>
        </pc:spChg>
        <pc:grpChg chg="add del mod">
          <ac:chgData name="Lukáš Straka" userId="e3326b4fd567c8cb" providerId="LiveId" clId="{858F2726-4132-4F6A-8768-0CB353E28307}" dt="2020-12-23T09:58:42.824" v="69" actId="478"/>
          <ac:grpSpMkLst>
            <pc:docMk/>
            <pc:sldMk cId="2200553854" sldId="266"/>
            <ac:grpSpMk id="3" creationId="{AD9B5E0D-522B-4283-97EB-90C1953ED613}"/>
          </ac:grpSpMkLst>
        </pc:grpChg>
        <pc:grpChg chg="add mod">
          <ac:chgData name="Lukáš Straka" userId="e3326b4fd567c8cb" providerId="LiveId" clId="{858F2726-4132-4F6A-8768-0CB353E28307}" dt="2020-12-23T09:58:28.826" v="66"/>
          <ac:grpSpMkLst>
            <pc:docMk/>
            <pc:sldMk cId="2200553854" sldId="266"/>
            <ac:grpSpMk id="4" creationId="{EA99FCC6-C9FB-426D-AEFF-5CEB9295E5ED}"/>
          </ac:grpSpMkLst>
        </pc:grpChg>
        <pc:grpChg chg="add mod">
          <ac:chgData name="Lukáš Straka" userId="e3326b4fd567c8cb" providerId="LiveId" clId="{858F2726-4132-4F6A-8768-0CB353E28307}" dt="2020-12-23T09:58:28.826" v="66"/>
          <ac:grpSpMkLst>
            <pc:docMk/>
            <pc:sldMk cId="2200553854" sldId="266"/>
            <ac:grpSpMk id="6" creationId="{26E54309-6C52-4103-ABA1-D8B05CE6B053}"/>
          </ac:grpSpMkLst>
        </pc:grpChg>
        <pc:grpChg chg="add mod">
          <ac:chgData name="Lukáš Straka" userId="e3326b4fd567c8cb" providerId="LiveId" clId="{858F2726-4132-4F6A-8768-0CB353E28307}" dt="2020-12-23T09:58:28.826" v="66"/>
          <ac:grpSpMkLst>
            <pc:docMk/>
            <pc:sldMk cId="2200553854" sldId="266"/>
            <ac:grpSpMk id="9" creationId="{3284C731-2063-4EE6-969F-3D63850F5B35}"/>
          </ac:grpSpMkLst>
        </pc:grpChg>
        <pc:grpChg chg="add mod">
          <ac:chgData name="Lukáš Straka" userId="e3326b4fd567c8cb" providerId="LiveId" clId="{858F2726-4132-4F6A-8768-0CB353E28307}" dt="2020-12-23T09:58:28.826" v="66"/>
          <ac:grpSpMkLst>
            <pc:docMk/>
            <pc:sldMk cId="2200553854" sldId="266"/>
            <ac:grpSpMk id="12" creationId="{70B8566C-B054-4643-86F5-520CDE414E0D}"/>
          </ac:grpSpMkLst>
        </pc:grpChg>
        <pc:grpChg chg="add mod">
          <ac:chgData name="Lukáš Straka" userId="e3326b4fd567c8cb" providerId="LiveId" clId="{858F2726-4132-4F6A-8768-0CB353E28307}" dt="2020-12-23T09:58:28.826" v="66"/>
          <ac:grpSpMkLst>
            <pc:docMk/>
            <pc:sldMk cId="2200553854" sldId="266"/>
            <ac:grpSpMk id="13" creationId="{74472BB7-9FE6-4C80-8E01-75F4E9B85750}"/>
          </ac:grpSpMkLst>
        </pc:grpChg>
        <pc:grpChg chg="add mod">
          <ac:chgData name="Lukáš Straka" userId="e3326b4fd567c8cb" providerId="LiveId" clId="{858F2726-4132-4F6A-8768-0CB353E28307}" dt="2020-12-23T09:58:28.826" v="66"/>
          <ac:grpSpMkLst>
            <pc:docMk/>
            <pc:sldMk cId="2200553854" sldId="266"/>
            <ac:grpSpMk id="14" creationId="{710A76C6-4B23-4B4A-B524-DCDA802F2DE4}"/>
          </ac:grpSpMkLst>
        </pc:grpChg>
        <pc:grpChg chg="add mod">
          <ac:chgData name="Lukáš Straka" userId="e3326b4fd567c8cb" providerId="LiveId" clId="{858F2726-4132-4F6A-8768-0CB353E28307}" dt="2020-12-23T09:58:28.826" v="66"/>
          <ac:grpSpMkLst>
            <pc:docMk/>
            <pc:sldMk cId="2200553854" sldId="266"/>
            <ac:grpSpMk id="15" creationId="{DA9BD733-21CE-49F1-8C99-26631D8DD6D2}"/>
          </ac:grpSpMkLst>
        </pc:grpChg>
        <pc:grpChg chg="add mod">
          <ac:chgData name="Lukáš Straka" userId="e3326b4fd567c8cb" providerId="LiveId" clId="{858F2726-4132-4F6A-8768-0CB353E28307}" dt="2020-12-23T09:58:28.826" v="66"/>
          <ac:grpSpMkLst>
            <pc:docMk/>
            <pc:sldMk cId="2200553854" sldId="266"/>
            <ac:grpSpMk id="16" creationId="{4F9ABF1C-DCDB-4C58-8818-F1EA8677D375}"/>
          </ac:grpSpMkLst>
        </pc:grpChg>
        <pc:grpChg chg="add mod">
          <ac:chgData name="Lukáš Straka" userId="e3326b4fd567c8cb" providerId="LiveId" clId="{858F2726-4132-4F6A-8768-0CB353E28307}" dt="2020-12-23T09:58:28.826" v="66"/>
          <ac:grpSpMkLst>
            <pc:docMk/>
            <pc:sldMk cId="2200553854" sldId="266"/>
            <ac:grpSpMk id="17" creationId="{87AEE494-8DE4-4ED2-BC4D-0D08769DE5BE}"/>
          </ac:grpSpMkLst>
        </pc:grpChg>
        <pc:grpChg chg="add mod">
          <ac:chgData name="Lukáš Straka" userId="e3326b4fd567c8cb" providerId="LiveId" clId="{858F2726-4132-4F6A-8768-0CB353E28307}" dt="2020-12-23T09:58:28.826" v="66"/>
          <ac:grpSpMkLst>
            <pc:docMk/>
            <pc:sldMk cId="2200553854" sldId="266"/>
            <ac:grpSpMk id="18" creationId="{9AF75BBC-8ED5-44EA-AC2A-CE0C9035D035}"/>
          </ac:grpSpMkLst>
        </pc:grpChg>
        <pc:grpChg chg="add mod">
          <ac:chgData name="Lukáš Straka" userId="e3326b4fd567c8cb" providerId="LiveId" clId="{858F2726-4132-4F6A-8768-0CB353E28307}" dt="2020-12-23T09:58:28.826" v="66"/>
          <ac:grpSpMkLst>
            <pc:docMk/>
            <pc:sldMk cId="2200553854" sldId="266"/>
            <ac:grpSpMk id="19" creationId="{01667AE6-7C0F-4D65-9074-B2F5167B3E24}"/>
          </ac:grpSpMkLst>
        </pc:grpChg>
        <pc:grpChg chg="add mod">
          <ac:chgData name="Lukáš Straka" userId="e3326b4fd567c8cb" providerId="LiveId" clId="{858F2726-4132-4F6A-8768-0CB353E28307}" dt="2020-12-23T09:58:28.826" v="66"/>
          <ac:grpSpMkLst>
            <pc:docMk/>
            <pc:sldMk cId="2200553854" sldId="266"/>
            <ac:grpSpMk id="20" creationId="{EAAF42A8-E505-49EA-9A18-9B8F811DDFA2}"/>
          </ac:grpSpMkLst>
        </pc:grpChg>
        <pc:grpChg chg="add mod">
          <ac:chgData name="Lukáš Straka" userId="e3326b4fd567c8cb" providerId="LiveId" clId="{858F2726-4132-4F6A-8768-0CB353E28307}" dt="2020-12-23T09:58:28.826" v="66"/>
          <ac:grpSpMkLst>
            <pc:docMk/>
            <pc:sldMk cId="2200553854" sldId="266"/>
            <ac:grpSpMk id="21" creationId="{DDB964CE-C6C3-4965-A77F-ECDBF95557CB}"/>
          </ac:grpSpMkLst>
        </pc:grpChg>
        <pc:grpChg chg="add mod">
          <ac:chgData name="Lukáš Straka" userId="e3326b4fd567c8cb" providerId="LiveId" clId="{858F2726-4132-4F6A-8768-0CB353E28307}" dt="2020-12-23T09:58:28.826" v="66"/>
          <ac:grpSpMkLst>
            <pc:docMk/>
            <pc:sldMk cId="2200553854" sldId="266"/>
            <ac:grpSpMk id="22" creationId="{ECE1B25D-D6EB-476E-8304-0A75F209C923}"/>
          </ac:grpSpMkLst>
        </pc:grpChg>
        <pc:grpChg chg="add mod">
          <ac:chgData name="Lukáš Straka" userId="e3326b4fd567c8cb" providerId="LiveId" clId="{858F2726-4132-4F6A-8768-0CB353E28307}" dt="2020-12-23T09:58:28.826" v="66"/>
          <ac:grpSpMkLst>
            <pc:docMk/>
            <pc:sldMk cId="2200553854" sldId="266"/>
            <ac:grpSpMk id="31" creationId="{EE99F55B-DAD7-4FE8-A037-4C807B29BA59}"/>
          </ac:grpSpMkLst>
        </pc:grpChg>
        <pc:grpChg chg="add mod">
          <ac:chgData name="Lukáš Straka" userId="e3326b4fd567c8cb" providerId="LiveId" clId="{858F2726-4132-4F6A-8768-0CB353E28307}" dt="2020-12-23T09:58:28.826" v="66"/>
          <ac:grpSpMkLst>
            <pc:docMk/>
            <pc:sldMk cId="2200553854" sldId="266"/>
            <ac:grpSpMk id="33" creationId="{51816A52-6A7D-4B90-A430-B46D5F1A45DB}"/>
          </ac:grpSpMkLst>
        </pc:grpChg>
        <pc:grpChg chg="add mod">
          <ac:chgData name="Lukáš Straka" userId="e3326b4fd567c8cb" providerId="LiveId" clId="{858F2726-4132-4F6A-8768-0CB353E28307}" dt="2020-12-23T09:58:28.826" v="66"/>
          <ac:grpSpMkLst>
            <pc:docMk/>
            <pc:sldMk cId="2200553854" sldId="266"/>
            <ac:grpSpMk id="39" creationId="{58C199B6-5CF0-4D66-9E2A-14BC83C38BF0}"/>
          </ac:grpSpMkLst>
        </pc:grpChg>
        <pc:grpChg chg="add mod">
          <ac:chgData name="Lukáš Straka" userId="e3326b4fd567c8cb" providerId="LiveId" clId="{858F2726-4132-4F6A-8768-0CB353E28307}" dt="2020-12-23T09:58:28.826" v="66"/>
          <ac:grpSpMkLst>
            <pc:docMk/>
            <pc:sldMk cId="2200553854" sldId="266"/>
            <ac:grpSpMk id="40" creationId="{9E922AFF-5DAD-4E97-9B40-7746519A210E}"/>
          </ac:grpSpMkLst>
        </pc:grpChg>
        <pc:grpChg chg="add mod">
          <ac:chgData name="Lukáš Straka" userId="e3326b4fd567c8cb" providerId="LiveId" clId="{858F2726-4132-4F6A-8768-0CB353E28307}" dt="2020-12-23T09:58:28.826" v="66"/>
          <ac:grpSpMkLst>
            <pc:docMk/>
            <pc:sldMk cId="2200553854" sldId="266"/>
            <ac:grpSpMk id="41" creationId="{D97E67B2-4C4A-404F-A48D-CA5938E06865}"/>
          </ac:grpSpMkLst>
        </pc:grpChg>
        <pc:grpChg chg="add mod">
          <ac:chgData name="Lukáš Straka" userId="e3326b4fd567c8cb" providerId="LiveId" clId="{858F2726-4132-4F6A-8768-0CB353E28307}" dt="2020-12-23T09:58:28.826" v="66"/>
          <ac:grpSpMkLst>
            <pc:docMk/>
            <pc:sldMk cId="2200553854" sldId="266"/>
            <ac:grpSpMk id="49" creationId="{078FE0EE-D708-4D85-B5AD-F410A87EB544}"/>
          </ac:grpSpMkLst>
        </pc:grpChg>
        <pc:grpChg chg="add mod">
          <ac:chgData name="Lukáš Straka" userId="e3326b4fd567c8cb" providerId="LiveId" clId="{858F2726-4132-4F6A-8768-0CB353E28307}" dt="2020-12-23T09:58:28.826" v="66"/>
          <ac:grpSpMkLst>
            <pc:docMk/>
            <pc:sldMk cId="2200553854" sldId="266"/>
            <ac:grpSpMk id="50" creationId="{FFA45D0F-87CD-4A1F-9C74-81E1F1E44C83}"/>
          </ac:grpSpMkLst>
        </pc:grpChg>
        <pc:picChg chg="add del mod modCrop">
          <ac:chgData name="Lukáš Straka" userId="e3326b4fd567c8cb" providerId="LiveId" clId="{858F2726-4132-4F6A-8768-0CB353E28307}" dt="2020-12-23T09:59:41.476" v="72" actId="478"/>
          <ac:picMkLst>
            <pc:docMk/>
            <pc:sldMk cId="2200553854" sldId="266"/>
            <ac:picMk id="87" creationId="{ED5A2438-0FBF-40C2-883A-8C5D7014FF97}"/>
          </ac:picMkLst>
        </pc:picChg>
        <pc:cxnChg chg="add mod">
          <ac:chgData name="Lukáš Straka" userId="e3326b4fd567c8cb" providerId="LiveId" clId="{858F2726-4132-4F6A-8768-0CB353E28307}" dt="2020-12-23T09:58:28.826" v="66"/>
          <ac:cxnSpMkLst>
            <pc:docMk/>
            <pc:sldMk cId="2200553854" sldId="266"/>
            <ac:cxnSpMk id="5" creationId="{890F26A6-C13A-4DB4-B39A-8D6124E08C9A}"/>
          </ac:cxnSpMkLst>
        </pc:cxnChg>
        <pc:cxnChg chg="add mod">
          <ac:chgData name="Lukáš Straka" userId="e3326b4fd567c8cb" providerId="LiveId" clId="{858F2726-4132-4F6A-8768-0CB353E28307}" dt="2020-12-23T09:58:28.826" v="66"/>
          <ac:cxnSpMkLst>
            <pc:docMk/>
            <pc:sldMk cId="2200553854" sldId="266"/>
            <ac:cxnSpMk id="7" creationId="{504511CF-E337-4AE3-997C-FD346EB21013}"/>
          </ac:cxnSpMkLst>
        </pc:cxnChg>
        <pc:cxnChg chg="add mod">
          <ac:chgData name="Lukáš Straka" userId="e3326b4fd567c8cb" providerId="LiveId" clId="{858F2726-4132-4F6A-8768-0CB353E28307}" dt="2020-12-23T09:58:28.826" v="66"/>
          <ac:cxnSpMkLst>
            <pc:docMk/>
            <pc:sldMk cId="2200553854" sldId="266"/>
            <ac:cxnSpMk id="8" creationId="{7F383689-9F8D-4D55-99CB-9471D16A9E6B}"/>
          </ac:cxnSpMkLst>
        </pc:cxnChg>
        <pc:cxnChg chg="add mod">
          <ac:chgData name="Lukáš Straka" userId="e3326b4fd567c8cb" providerId="LiveId" clId="{858F2726-4132-4F6A-8768-0CB353E28307}" dt="2020-12-23T09:58:28.826" v="66"/>
          <ac:cxnSpMkLst>
            <pc:docMk/>
            <pc:sldMk cId="2200553854" sldId="266"/>
            <ac:cxnSpMk id="10" creationId="{1CE5BFFD-C485-4D13-9A85-DB5995215B10}"/>
          </ac:cxnSpMkLst>
        </pc:cxnChg>
        <pc:cxnChg chg="add mod">
          <ac:chgData name="Lukáš Straka" userId="e3326b4fd567c8cb" providerId="LiveId" clId="{858F2726-4132-4F6A-8768-0CB353E28307}" dt="2020-12-23T09:58:28.826" v="66"/>
          <ac:cxnSpMkLst>
            <pc:docMk/>
            <pc:sldMk cId="2200553854" sldId="266"/>
            <ac:cxnSpMk id="11" creationId="{90627AF2-9BC8-40F3-ABF7-C115D7F3B81A}"/>
          </ac:cxnSpMkLst>
        </pc:cxnChg>
        <pc:cxnChg chg="add mod">
          <ac:chgData name="Lukáš Straka" userId="e3326b4fd567c8cb" providerId="LiveId" clId="{858F2726-4132-4F6A-8768-0CB353E28307}" dt="2020-12-23T09:58:28.826" v="66"/>
          <ac:cxnSpMkLst>
            <pc:docMk/>
            <pc:sldMk cId="2200553854" sldId="266"/>
            <ac:cxnSpMk id="23" creationId="{21871D61-4E1B-44E6-895E-7F79C4FE4834}"/>
          </ac:cxnSpMkLst>
        </pc:cxnChg>
        <pc:cxnChg chg="add mod">
          <ac:chgData name="Lukáš Straka" userId="e3326b4fd567c8cb" providerId="LiveId" clId="{858F2726-4132-4F6A-8768-0CB353E28307}" dt="2020-12-23T09:58:28.826" v="66"/>
          <ac:cxnSpMkLst>
            <pc:docMk/>
            <pc:sldMk cId="2200553854" sldId="266"/>
            <ac:cxnSpMk id="24" creationId="{31F6EA31-1EC0-4CA4-A599-07E22828CA35}"/>
          </ac:cxnSpMkLst>
        </pc:cxnChg>
        <pc:cxnChg chg="add mod">
          <ac:chgData name="Lukáš Straka" userId="e3326b4fd567c8cb" providerId="LiveId" clId="{858F2726-4132-4F6A-8768-0CB353E28307}" dt="2020-12-23T09:58:28.826" v="66"/>
          <ac:cxnSpMkLst>
            <pc:docMk/>
            <pc:sldMk cId="2200553854" sldId="266"/>
            <ac:cxnSpMk id="25" creationId="{7DAD22BC-6402-4008-8566-657BFF202CA1}"/>
          </ac:cxnSpMkLst>
        </pc:cxnChg>
        <pc:cxnChg chg="add mod">
          <ac:chgData name="Lukáš Straka" userId="e3326b4fd567c8cb" providerId="LiveId" clId="{858F2726-4132-4F6A-8768-0CB353E28307}" dt="2020-12-23T09:58:28.826" v="66"/>
          <ac:cxnSpMkLst>
            <pc:docMk/>
            <pc:sldMk cId="2200553854" sldId="266"/>
            <ac:cxnSpMk id="26" creationId="{AAC16619-E1BD-4569-AD79-C0DB467B27CA}"/>
          </ac:cxnSpMkLst>
        </pc:cxnChg>
        <pc:cxnChg chg="add mod">
          <ac:chgData name="Lukáš Straka" userId="e3326b4fd567c8cb" providerId="LiveId" clId="{858F2726-4132-4F6A-8768-0CB353E28307}" dt="2020-12-23T09:58:28.826" v="66"/>
          <ac:cxnSpMkLst>
            <pc:docMk/>
            <pc:sldMk cId="2200553854" sldId="266"/>
            <ac:cxnSpMk id="27" creationId="{7F4FF6A3-2256-4842-993F-8DBE014CBB94}"/>
          </ac:cxnSpMkLst>
        </pc:cxnChg>
        <pc:cxnChg chg="add mod">
          <ac:chgData name="Lukáš Straka" userId="e3326b4fd567c8cb" providerId="LiveId" clId="{858F2726-4132-4F6A-8768-0CB353E28307}" dt="2020-12-23T09:58:28.826" v="66"/>
          <ac:cxnSpMkLst>
            <pc:docMk/>
            <pc:sldMk cId="2200553854" sldId="266"/>
            <ac:cxnSpMk id="28" creationId="{84117C1A-D2B3-45A3-9985-56807AC18B8F}"/>
          </ac:cxnSpMkLst>
        </pc:cxnChg>
        <pc:cxnChg chg="add mod">
          <ac:chgData name="Lukáš Straka" userId="e3326b4fd567c8cb" providerId="LiveId" clId="{858F2726-4132-4F6A-8768-0CB353E28307}" dt="2020-12-23T09:58:42.824" v="69" actId="478"/>
          <ac:cxnSpMkLst>
            <pc:docMk/>
            <pc:sldMk cId="2200553854" sldId="266"/>
            <ac:cxnSpMk id="29" creationId="{D84F4F79-C269-4CEB-82F0-7CF1A65681ED}"/>
          </ac:cxnSpMkLst>
        </pc:cxnChg>
        <pc:cxnChg chg="add mod">
          <ac:chgData name="Lukáš Straka" userId="e3326b4fd567c8cb" providerId="LiveId" clId="{858F2726-4132-4F6A-8768-0CB353E28307}" dt="2020-12-23T09:58:28.826" v="66"/>
          <ac:cxnSpMkLst>
            <pc:docMk/>
            <pc:sldMk cId="2200553854" sldId="266"/>
            <ac:cxnSpMk id="30" creationId="{9AE16079-9391-441F-99BE-063041D5B20C}"/>
          </ac:cxnSpMkLst>
        </pc:cxnChg>
        <pc:cxnChg chg="add mod">
          <ac:chgData name="Lukáš Straka" userId="e3326b4fd567c8cb" providerId="LiveId" clId="{858F2726-4132-4F6A-8768-0CB353E28307}" dt="2020-12-23T09:58:28.826" v="66"/>
          <ac:cxnSpMkLst>
            <pc:docMk/>
            <pc:sldMk cId="2200553854" sldId="266"/>
            <ac:cxnSpMk id="32" creationId="{0209DF17-F5B4-444C-A9EE-DF3AD6E24C20}"/>
          </ac:cxnSpMkLst>
        </pc:cxnChg>
        <pc:cxnChg chg="add mod">
          <ac:chgData name="Lukáš Straka" userId="e3326b4fd567c8cb" providerId="LiveId" clId="{858F2726-4132-4F6A-8768-0CB353E28307}" dt="2020-12-23T09:58:28.826" v="66"/>
          <ac:cxnSpMkLst>
            <pc:docMk/>
            <pc:sldMk cId="2200553854" sldId="266"/>
            <ac:cxnSpMk id="34" creationId="{5960F703-EC43-4FC4-80B4-30F960C013E1}"/>
          </ac:cxnSpMkLst>
        </pc:cxnChg>
        <pc:cxnChg chg="add mod">
          <ac:chgData name="Lukáš Straka" userId="e3326b4fd567c8cb" providerId="LiveId" clId="{858F2726-4132-4F6A-8768-0CB353E28307}" dt="2020-12-23T09:58:28.826" v="66"/>
          <ac:cxnSpMkLst>
            <pc:docMk/>
            <pc:sldMk cId="2200553854" sldId="266"/>
            <ac:cxnSpMk id="35" creationId="{A883E0DD-79A3-417B-83B1-D12E4B7CD54F}"/>
          </ac:cxnSpMkLst>
        </pc:cxnChg>
        <pc:cxnChg chg="add mod">
          <ac:chgData name="Lukáš Straka" userId="e3326b4fd567c8cb" providerId="LiveId" clId="{858F2726-4132-4F6A-8768-0CB353E28307}" dt="2020-12-23T09:58:28.826" v="66"/>
          <ac:cxnSpMkLst>
            <pc:docMk/>
            <pc:sldMk cId="2200553854" sldId="266"/>
            <ac:cxnSpMk id="36" creationId="{B0FC279C-8CD0-4885-98C4-34B12E90BB5E}"/>
          </ac:cxnSpMkLst>
        </pc:cxnChg>
        <pc:cxnChg chg="add mod">
          <ac:chgData name="Lukáš Straka" userId="e3326b4fd567c8cb" providerId="LiveId" clId="{858F2726-4132-4F6A-8768-0CB353E28307}" dt="2020-12-23T09:58:28.826" v="66"/>
          <ac:cxnSpMkLst>
            <pc:docMk/>
            <pc:sldMk cId="2200553854" sldId="266"/>
            <ac:cxnSpMk id="37" creationId="{6A5883A2-B43F-4112-97B8-ED2930DFAC16}"/>
          </ac:cxnSpMkLst>
        </pc:cxnChg>
        <pc:cxnChg chg="add mod">
          <ac:chgData name="Lukáš Straka" userId="e3326b4fd567c8cb" providerId="LiveId" clId="{858F2726-4132-4F6A-8768-0CB353E28307}" dt="2020-12-23T09:58:28.826" v="66"/>
          <ac:cxnSpMkLst>
            <pc:docMk/>
            <pc:sldMk cId="2200553854" sldId="266"/>
            <ac:cxnSpMk id="38" creationId="{7158F1E1-DC04-4C21-8A54-EFD8F018356D}"/>
          </ac:cxnSpMkLst>
        </pc:cxnChg>
        <pc:cxnChg chg="add mod">
          <ac:chgData name="Lukáš Straka" userId="e3326b4fd567c8cb" providerId="LiveId" clId="{858F2726-4132-4F6A-8768-0CB353E28307}" dt="2020-12-23T09:58:28.826" v="66"/>
          <ac:cxnSpMkLst>
            <pc:docMk/>
            <pc:sldMk cId="2200553854" sldId="266"/>
            <ac:cxnSpMk id="42" creationId="{912D8FD2-788A-417C-8176-60EC8AEA31BE}"/>
          </ac:cxnSpMkLst>
        </pc:cxnChg>
        <pc:cxnChg chg="add mod">
          <ac:chgData name="Lukáš Straka" userId="e3326b4fd567c8cb" providerId="LiveId" clId="{858F2726-4132-4F6A-8768-0CB353E28307}" dt="2020-12-23T09:58:28.826" v="66"/>
          <ac:cxnSpMkLst>
            <pc:docMk/>
            <pc:sldMk cId="2200553854" sldId="266"/>
            <ac:cxnSpMk id="51" creationId="{6354CABB-BA1B-473F-A1D2-88B060F261E9}"/>
          </ac:cxnSpMkLst>
        </pc:cxnChg>
      </pc:sldChg>
      <pc:sldChg chg="modSp new del mod ord">
        <pc:chgData name="Lukáš Straka" userId="e3326b4fd567c8cb" providerId="LiveId" clId="{858F2726-4132-4F6A-8768-0CB353E28307}" dt="2020-12-23T11:07:37.960" v="998" actId="2696"/>
        <pc:sldMkLst>
          <pc:docMk/>
          <pc:sldMk cId="370874936" sldId="267"/>
        </pc:sldMkLst>
        <pc:spChg chg="mod">
          <ac:chgData name="Lukáš Straka" userId="e3326b4fd567c8cb" providerId="LiveId" clId="{858F2726-4132-4F6A-8768-0CB353E28307}" dt="2020-12-23T10:11:55.770" v="190" actId="207"/>
          <ac:spMkLst>
            <pc:docMk/>
            <pc:sldMk cId="370874936" sldId="267"/>
            <ac:spMk id="2" creationId="{4E650C7A-5905-47FE-86A1-107711A2D2E4}"/>
          </ac:spMkLst>
        </pc:spChg>
        <pc:spChg chg="mod">
          <ac:chgData name="Lukáš Straka" userId="e3326b4fd567c8cb" providerId="LiveId" clId="{858F2726-4132-4F6A-8768-0CB353E28307}" dt="2020-12-23T10:13:29.194" v="221" actId="948"/>
          <ac:spMkLst>
            <pc:docMk/>
            <pc:sldMk cId="370874936" sldId="267"/>
            <ac:spMk id="3" creationId="{4249B35C-9165-4ED9-9F0C-18BC951E4798}"/>
          </ac:spMkLst>
        </pc:spChg>
      </pc:sldChg>
      <pc:sldChg chg="addSp delSp modSp new mod">
        <pc:chgData name="Lukáš Straka" userId="e3326b4fd567c8cb" providerId="LiveId" clId="{858F2726-4132-4F6A-8768-0CB353E28307}" dt="2020-12-23T13:11:50.095" v="1141" actId="207"/>
        <pc:sldMkLst>
          <pc:docMk/>
          <pc:sldMk cId="766995279" sldId="268"/>
        </pc:sldMkLst>
        <pc:spChg chg="add del mod">
          <ac:chgData name="Lukáš Straka" userId="e3326b4fd567c8cb" providerId="LiveId" clId="{858F2726-4132-4F6A-8768-0CB353E28307}" dt="2020-12-23T13:11:15.106" v="1135" actId="478"/>
          <ac:spMkLst>
            <pc:docMk/>
            <pc:sldMk cId="766995279" sldId="268"/>
            <ac:spMk id="2" creationId="{9AB9011C-2446-4C0D-AF0A-D64D4F3880CE}"/>
          </ac:spMkLst>
        </pc:spChg>
        <pc:graphicFrameChg chg="add del mod modGraphic">
          <ac:chgData name="Lukáš Straka" userId="e3326b4fd567c8cb" providerId="LiveId" clId="{858F2726-4132-4F6A-8768-0CB353E28307}" dt="2020-12-23T13:11:50.095" v="1141" actId="207"/>
          <ac:graphicFrameMkLst>
            <pc:docMk/>
            <pc:sldMk cId="766995279" sldId="268"/>
            <ac:graphicFrameMk id="3" creationId="{8250202A-0EF9-497C-8730-14DBF6BCCCE2}"/>
          </ac:graphicFrameMkLst>
        </pc:graphicFrameChg>
      </pc:sldChg>
      <pc:sldChg chg="modSp new del mod">
        <pc:chgData name="Lukáš Straka" userId="e3326b4fd567c8cb" providerId="LiveId" clId="{858F2726-4132-4F6A-8768-0CB353E28307}" dt="2020-12-23T10:29:49.275" v="527" actId="680"/>
        <pc:sldMkLst>
          <pc:docMk/>
          <pc:sldMk cId="2336976348" sldId="268"/>
        </pc:sldMkLst>
        <pc:spChg chg="mod">
          <ac:chgData name="Lukáš Straka" userId="e3326b4fd567c8cb" providerId="LiveId" clId="{858F2726-4132-4F6A-8768-0CB353E28307}" dt="2020-12-23T10:29:48.550" v="526" actId="1076"/>
          <ac:spMkLst>
            <pc:docMk/>
            <pc:sldMk cId="2336976348" sldId="268"/>
            <ac:spMk id="2" creationId="{B108B226-F0A0-4FEC-BF18-507D18718BEE}"/>
          </ac:spMkLst>
        </pc:spChg>
      </pc:sldChg>
      <pc:sldChg chg="addSp delSp modSp new mod ord">
        <pc:chgData name="Lukáš Straka" userId="e3326b4fd567c8cb" providerId="LiveId" clId="{858F2726-4132-4F6A-8768-0CB353E28307}" dt="2020-12-23T10:56:43.556" v="728" actId="20577"/>
        <pc:sldMkLst>
          <pc:docMk/>
          <pc:sldMk cId="3987504648" sldId="269"/>
        </pc:sldMkLst>
        <pc:spChg chg="mod">
          <ac:chgData name="Lukáš Straka" userId="e3326b4fd567c8cb" providerId="LiveId" clId="{858F2726-4132-4F6A-8768-0CB353E28307}" dt="2020-12-23T10:56:43.556" v="728" actId="20577"/>
          <ac:spMkLst>
            <pc:docMk/>
            <pc:sldMk cId="3987504648" sldId="269"/>
            <ac:spMk id="2" creationId="{7BFD7988-B232-4605-B07F-FA91DC896F42}"/>
          </ac:spMkLst>
        </pc:spChg>
        <pc:spChg chg="del">
          <ac:chgData name="Lukáš Straka" userId="e3326b4fd567c8cb" providerId="LiveId" clId="{858F2726-4132-4F6A-8768-0CB353E28307}" dt="2020-12-23T10:55:58.513" v="700" actId="478"/>
          <ac:spMkLst>
            <pc:docMk/>
            <pc:sldMk cId="3987504648" sldId="269"/>
            <ac:spMk id="3" creationId="{A55E99C5-89F9-48C9-9BBB-3687A80660B4}"/>
          </ac:spMkLst>
        </pc:spChg>
        <pc:picChg chg="add mod">
          <ac:chgData name="Lukáš Straka" userId="e3326b4fd567c8cb" providerId="LiveId" clId="{858F2726-4132-4F6A-8768-0CB353E28307}" dt="2020-12-23T10:56:30.153" v="707" actId="1076"/>
          <ac:picMkLst>
            <pc:docMk/>
            <pc:sldMk cId="3987504648" sldId="269"/>
            <ac:picMk id="4" creationId="{CDE67A6A-8986-42D5-BF81-8ACCAE8B37A9}"/>
          </ac:picMkLst>
        </pc:picChg>
      </pc:sldChg>
      <pc:sldChg chg="addSp delSp modSp new mod ord">
        <pc:chgData name="Lukáš Straka" userId="e3326b4fd567c8cb" providerId="LiveId" clId="{858F2726-4132-4F6A-8768-0CB353E28307}" dt="2020-12-23T10:58:17.786" v="772" actId="1076"/>
        <pc:sldMkLst>
          <pc:docMk/>
          <pc:sldMk cId="106830364" sldId="270"/>
        </pc:sldMkLst>
        <pc:spChg chg="mod">
          <ac:chgData name="Lukáš Straka" userId="e3326b4fd567c8cb" providerId="LiveId" clId="{858F2726-4132-4F6A-8768-0CB353E28307}" dt="2020-12-23T10:57:22.769" v="763" actId="207"/>
          <ac:spMkLst>
            <pc:docMk/>
            <pc:sldMk cId="106830364" sldId="270"/>
            <ac:spMk id="2" creationId="{D56908C3-1CC4-4C6C-B08F-029941A12499}"/>
          </ac:spMkLst>
        </pc:spChg>
        <pc:spChg chg="del">
          <ac:chgData name="Lukáš Straka" userId="e3326b4fd567c8cb" providerId="LiveId" clId="{858F2726-4132-4F6A-8768-0CB353E28307}" dt="2020-12-23T10:57:25.565" v="764" actId="478"/>
          <ac:spMkLst>
            <pc:docMk/>
            <pc:sldMk cId="106830364" sldId="270"/>
            <ac:spMk id="3" creationId="{A2421D7D-6A09-4548-A40B-EC8038E9E162}"/>
          </ac:spMkLst>
        </pc:spChg>
        <pc:picChg chg="add mod modCrop">
          <ac:chgData name="Lukáš Straka" userId="e3326b4fd567c8cb" providerId="LiveId" clId="{858F2726-4132-4F6A-8768-0CB353E28307}" dt="2020-12-23T10:58:17.786" v="772" actId="1076"/>
          <ac:picMkLst>
            <pc:docMk/>
            <pc:sldMk cId="106830364" sldId="270"/>
            <ac:picMk id="5" creationId="{687BF41D-947C-42DD-9406-A074C0524EC4}"/>
          </ac:picMkLst>
        </pc:picChg>
      </pc:sldChg>
      <pc:sldChg chg="addSp delSp modSp new mod">
        <pc:chgData name="Lukáš Straka" userId="e3326b4fd567c8cb" providerId="LiveId" clId="{858F2726-4132-4F6A-8768-0CB353E28307}" dt="2020-12-23T13:00:41.014" v="1000" actId="207"/>
        <pc:sldMkLst>
          <pc:docMk/>
          <pc:sldMk cId="2254427012" sldId="271"/>
        </pc:sldMkLst>
        <pc:spChg chg="mod">
          <ac:chgData name="Lukáš Straka" userId="e3326b4fd567c8cb" providerId="LiveId" clId="{858F2726-4132-4F6A-8768-0CB353E28307}" dt="2020-12-23T13:00:41.014" v="1000" actId="207"/>
          <ac:spMkLst>
            <pc:docMk/>
            <pc:sldMk cId="2254427012" sldId="271"/>
            <ac:spMk id="2" creationId="{C87C59E8-10DA-4312-9284-D4F514927B71}"/>
          </ac:spMkLst>
        </pc:spChg>
        <pc:spChg chg="del">
          <ac:chgData name="Lukáš Straka" userId="e3326b4fd567c8cb" providerId="LiveId" clId="{858F2726-4132-4F6A-8768-0CB353E28307}" dt="2020-12-23T10:59:56.759" v="815" actId="478"/>
          <ac:spMkLst>
            <pc:docMk/>
            <pc:sldMk cId="2254427012" sldId="271"/>
            <ac:spMk id="3" creationId="{B6E13BE4-61B7-4BB4-9712-19C56014EA0B}"/>
          </ac:spMkLst>
        </pc:spChg>
        <pc:picChg chg="add del mod modCrop">
          <ac:chgData name="Lukáš Straka" userId="e3326b4fd567c8cb" providerId="LiveId" clId="{858F2726-4132-4F6A-8768-0CB353E28307}" dt="2020-12-23T11:00:29.286" v="821" actId="478"/>
          <ac:picMkLst>
            <pc:docMk/>
            <pc:sldMk cId="2254427012" sldId="271"/>
            <ac:picMk id="5" creationId="{A31BC3FE-B74B-47AE-B47A-6C974EA2989B}"/>
          </ac:picMkLst>
        </pc:picChg>
        <pc:picChg chg="add mod modCrop">
          <ac:chgData name="Lukáš Straka" userId="e3326b4fd567c8cb" providerId="LiveId" clId="{858F2726-4132-4F6A-8768-0CB353E28307}" dt="2020-12-23T11:03:28.488" v="858" actId="14100"/>
          <ac:picMkLst>
            <pc:docMk/>
            <pc:sldMk cId="2254427012" sldId="271"/>
            <ac:picMk id="7" creationId="{E3A00493-9974-4E3B-A661-B7080EB28A60}"/>
          </ac:picMkLst>
        </pc:picChg>
        <pc:picChg chg="add del mod modCrop">
          <ac:chgData name="Lukáš Straka" userId="e3326b4fd567c8cb" providerId="LiveId" clId="{858F2726-4132-4F6A-8768-0CB353E28307}" dt="2020-12-23T11:01:25.114" v="833" actId="478"/>
          <ac:picMkLst>
            <pc:docMk/>
            <pc:sldMk cId="2254427012" sldId="271"/>
            <ac:picMk id="9" creationId="{B060FC81-0E5F-4014-A5F5-DDC50C30A7C3}"/>
          </ac:picMkLst>
        </pc:picChg>
        <pc:picChg chg="add mod modCrop">
          <ac:chgData name="Lukáš Straka" userId="e3326b4fd567c8cb" providerId="LiveId" clId="{858F2726-4132-4F6A-8768-0CB353E28307}" dt="2020-12-23T11:03:26.068" v="857" actId="1076"/>
          <ac:picMkLst>
            <pc:docMk/>
            <pc:sldMk cId="2254427012" sldId="271"/>
            <ac:picMk id="11" creationId="{4CCF0AF2-7269-48BA-B508-4068365799C8}"/>
          </ac:picMkLst>
        </pc:picChg>
        <pc:picChg chg="add mod modCrop">
          <ac:chgData name="Lukáš Straka" userId="e3326b4fd567c8cb" providerId="LiveId" clId="{858F2726-4132-4F6A-8768-0CB353E28307}" dt="2020-12-23T11:03:43.744" v="859" actId="1076"/>
          <ac:picMkLst>
            <pc:docMk/>
            <pc:sldMk cId="2254427012" sldId="271"/>
            <ac:picMk id="13" creationId="{B8ACB95E-65D5-4577-817A-3221AEA68431}"/>
          </ac:picMkLst>
        </pc:picChg>
      </pc:sldChg>
      <pc:sldChg chg="modSp new mod">
        <pc:chgData name="Lukáš Straka" userId="e3326b4fd567c8cb" providerId="LiveId" clId="{858F2726-4132-4F6A-8768-0CB353E28307}" dt="2020-12-23T11:06:31.486" v="997" actId="113"/>
        <pc:sldMkLst>
          <pc:docMk/>
          <pc:sldMk cId="2262557582" sldId="272"/>
        </pc:sldMkLst>
        <pc:spChg chg="mod">
          <ac:chgData name="Lukáš Straka" userId="e3326b4fd567c8cb" providerId="LiveId" clId="{858F2726-4132-4F6A-8768-0CB353E28307}" dt="2020-12-23T11:04:41.164" v="911" actId="207"/>
          <ac:spMkLst>
            <pc:docMk/>
            <pc:sldMk cId="2262557582" sldId="272"/>
            <ac:spMk id="2" creationId="{FB33DF90-5904-42A1-9095-55BF613FDFC8}"/>
          </ac:spMkLst>
        </pc:spChg>
        <pc:spChg chg="mod">
          <ac:chgData name="Lukáš Straka" userId="e3326b4fd567c8cb" providerId="LiveId" clId="{858F2726-4132-4F6A-8768-0CB353E28307}" dt="2020-12-23T11:06:31.486" v="997" actId="113"/>
          <ac:spMkLst>
            <pc:docMk/>
            <pc:sldMk cId="2262557582" sldId="272"/>
            <ac:spMk id="3" creationId="{DEFD3D21-9057-45A0-9CF0-037A30B73BB4}"/>
          </ac:spMkLst>
        </pc:spChg>
      </pc:sldChg>
      <pc:sldChg chg="addSp modSp new mod">
        <pc:chgData name="Lukáš Straka" userId="e3326b4fd567c8cb" providerId="LiveId" clId="{858F2726-4132-4F6A-8768-0CB353E28307}" dt="2020-12-23T13:09:56.137" v="1109" actId="1076"/>
        <pc:sldMkLst>
          <pc:docMk/>
          <pc:sldMk cId="1436531175" sldId="273"/>
        </pc:sldMkLst>
        <pc:spChg chg="add mod">
          <ac:chgData name="Lukáš Straka" userId="e3326b4fd567c8cb" providerId="LiveId" clId="{858F2726-4132-4F6A-8768-0CB353E28307}" dt="2020-12-23T13:01:16.264" v="1003"/>
          <ac:spMkLst>
            <pc:docMk/>
            <pc:sldMk cId="1436531175" sldId="273"/>
            <ac:spMk id="42" creationId="{B0439EF6-3F53-4AF9-A944-F71BC44F46C7}"/>
          </ac:spMkLst>
        </pc:spChg>
        <pc:spChg chg="add mod">
          <ac:chgData name="Lukáš Straka" userId="e3326b4fd567c8cb" providerId="LiveId" clId="{858F2726-4132-4F6A-8768-0CB353E28307}" dt="2020-12-23T13:05:10.246" v="1052" actId="113"/>
          <ac:spMkLst>
            <pc:docMk/>
            <pc:sldMk cId="1436531175" sldId="273"/>
            <ac:spMk id="43" creationId="{897441C5-F34E-4FEE-ADEC-4429FFABDDE0}"/>
          </ac:spMkLst>
        </pc:spChg>
        <pc:spChg chg="add mod">
          <ac:chgData name="Lukáš Straka" userId="e3326b4fd567c8cb" providerId="LiveId" clId="{858F2726-4132-4F6A-8768-0CB353E28307}" dt="2020-12-23T13:01:49.315" v="1007" actId="14100"/>
          <ac:spMkLst>
            <pc:docMk/>
            <pc:sldMk cId="1436531175" sldId="273"/>
            <ac:spMk id="44" creationId="{1AF733D8-F6C7-400A-ABE8-641DD2B4E96A}"/>
          </ac:spMkLst>
        </pc:spChg>
        <pc:spChg chg="add mod">
          <ac:chgData name="Lukáš Straka" userId="e3326b4fd567c8cb" providerId="LiveId" clId="{858F2726-4132-4F6A-8768-0CB353E28307}" dt="2020-12-23T13:02:45.975" v="1020" actId="113"/>
          <ac:spMkLst>
            <pc:docMk/>
            <pc:sldMk cId="1436531175" sldId="273"/>
            <ac:spMk id="45" creationId="{49A68F87-FBBE-4227-82CB-DFA0B73F5B6D}"/>
          </ac:spMkLst>
        </pc:spChg>
        <pc:spChg chg="add mod">
          <ac:chgData name="Lukáš Straka" userId="e3326b4fd567c8cb" providerId="LiveId" clId="{858F2726-4132-4F6A-8768-0CB353E28307}" dt="2020-12-23T13:05:28.436" v="1056" actId="14100"/>
          <ac:spMkLst>
            <pc:docMk/>
            <pc:sldMk cId="1436531175" sldId="273"/>
            <ac:spMk id="46" creationId="{9421E1D9-BCD2-44D1-8E29-7214F8D68928}"/>
          </ac:spMkLst>
        </pc:spChg>
        <pc:spChg chg="add mod">
          <ac:chgData name="Lukáš Straka" userId="e3326b4fd567c8cb" providerId="LiveId" clId="{858F2726-4132-4F6A-8768-0CB353E28307}" dt="2020-12-23T13:02:41.913" v="1019" actId="113"/>
          <ac:spMkLst>
            <pc:docMk/>
            <pc:sldMk cId="1436531175" sldId="273"/>
            <ac:spMk id="47" creationId="{E59E5F94-2440-4CB5-941F-20C04E67F173}"/>
          </ac:spMkLst>
        </pc:spChg>
        <pc:spChg chg="add mod">
          <ac:chgData name="Lukáš Straka" userId="e3326b4fd567c8cb" providerId="LiveId" clId="{858F2726-4132-4F6A-8768-0CB353E28307}" dt="2020-12-23T13:06:04.143" v="1059" actId="14100"/>
          <ac:spMkLst>
            <pc:docMk/>
            <pc:sldMk cId="1436531175" sldId="273"/>
            <ac:spMk id="51" creationId="{9169D51B-DB10-4F48-9E33-46BA2E239519}"/>
          </ac:spMkLst>
        </pc:spChg>
        <pc:spChg chg="add mod">
          <ac:chgData name="Lukáš Straka" userId="e3326b4fd567c8cb" providerId="LiveId" clId="{858F2726-4132-4F6A-8768-0CB353E28307}" dt="2020-12-23T13:02:37.453" v="1018" actId="113"/>
          <ac:spMkLst>
            <pc:docMk/>
            <pc:sldMk cId="1436531175" sldId="273"/>
            <ac:spMk id="52" creationId="{F02759F1-96FF-4AB8-91E3-054F1F2FC79F}"/>
          </ac:spMkLst>
        </pc:spChg>
        <pc:spChg chg="add mod">
          <ac:chgData name="Lukáš Straka" userId="e3326b4fd567c8cb" providerId="LiveId" clId="{858F2726-4132-4F6A-8768-0CB353E28307}" dt="2020-12-23T13:01:16.264" v="1003"/>
          <ac:spMkLst>
            <pc:docMk/>
            <pc:sldMk cId="1436531175" sldId="273"/>
            <ac:spMk id="53" creationId="{A665B467-7D1B-4ECC-8E19-2DE6706556CB}"/>
          </ac:spMkLst>
        </pc:spChg>
        <pc:spChg chg="add mod">
          <ac:chgData name="Lukáš Straka" userId="e3326b4fd567c8cb" providerId="LiveId" clId="{858F2726-4132-4F6A-8768-0CB353E28307}" dt="2020-12-23T13:02:33.241" v="1017" actId="113"/>
          <ac:spMkLst>
            <pc:docMk/>
            <pc:sldMk cId="1436531175" sldId="273"/>
            <ac:spMk id="54" creationId="{B1163CF0-D576-4275-8CA7-87D6A3DEFCE8}"/>
          </ac:spMkLst>
        </pc:spChg>
        <pc:spChg chg="add mod">
          <ac:chgData name="Lukáš Straka" userId="e3326b4fd567c8cb" providerId="LiveId" clId="{858F2726-4132-4F6A-8768-0CB353E28307}" dt="2020-12-23T13:01:16.264" v="1003"/>
          <ac:spMkLst>
            <pc:docMk/>
            <pc:sldMk cId="1436531175" sldId="273"/>
            <ac:spMk id="55" creationId="{A2054071-18AF-4DFD-9255-BEE0AF0E8D99}"/>
          </ac:spMkLst>
        </pc:spChg>
        <pc:spChg chg="add mod">
          <ac:chgData name="Lukáš Straka" userId="e3326b4fd567c8cb" providerId="LiveId" clId="{858F2726-4132-4F6A-8768-0CB353E28307}" dt="2020-12-23T13:02:27.096" v="1016" actId="113"/>
          <ac:spMkLst>
            <pc:docMk/>
            <pc:sldMk cId="1436531175" sldId="273"/>
            <ac:spMk id="56" creationId="{1FC262AB-6D4E-4460-A201-728BB62FF4C6}"/>
          </ac:spMkLst>
        </pc:spChg>
        <pc:spChg chg="add mod">
          <ac:chgData name="Lukáš Straka" userId="e3326b4fd567c8cb" providerId="LiveId" clId="{858F2726-4132-4F6A-8768-0CB353E28307}" dt="2020-12-23T13:01:16.264" v="1003"/>
          <ac:spMkLst>
            <pc:docMk/>
            <pc:sldMk cId="1436531175" sldId="273"/>
            <ac:spMk id="57" creationId="{2A8EC90D-4C7C-41B7-934C-1FEA70ABDB06}"/>
          </ac:spMkLst>
        </pc:spChg>
        <pc:spChg chg="add mod">
          <ac:chgData name="Lukáš Straka" userId="e3326b4fd567c8cb" providerId="LiveId" clId="{858F2726-4132-4F6A-8768-0CB353E28307}" dt="2020-12-23T13:03:09.742" v="1026" actId="113"/>
          <ac:spMkLst>
            <pc:docMk/>
            <pc:sldMk cId="1436531175" sldId="273"/>
            <ac:spMk id="58" creationId="{E91225C3-2AF0-4B98-A7A3-A18182C6FE1E}"/>
          </ac:spMkLst>
        </pc:spChg>
        <pc:spChg chg="add mod">
          <ac:chgData name="Lukáš Straka" userId="e3326b4fd567c8cb" providerId="LiveId" clId="{858F2726-4132-4F6A-8768-0CB353E28307}" dt="2020-12-23T13:01:16.264" v="1003"/>
          <ac:spMkLst>
            <pc:docMk/>
            <pc:sldMk cId="1436531175" sldId="273"/>
            <ac:spMk id="59" creationId="{7BA1907E-B233-4DD3-95AB-B19F92BD14B1}"/>
          </ac:spMkLst>
        </pc:spChg>
        <pc:spChg chg="add mod">
          <ac:chgData name="Lukáš Straka" userId="e3326b4fd567c8cb" providerId="LiveId" clId="{858F2726-4132-4F6A-8768-0CB353E28307}" dt="2020-12-23T13:03:44.162" v="1035" actId="114"/>
          <ac:spMkLst>
            <pc:docMk/>
            <pc:sldMk cId="1436531175" sldId="273"/>
            <ac:spMk id="60" creationId="{3C86A05D-CA7F-4CBF-831B-1939B5F9A85A}"/>
          </ac:spMkLst>
        </pc:spChg>
        <pc:spChg chg="add mod">
          <ac:chgData name="Lukáš Straka" userId="e3326b4fd567c8cb" providerId="LiveId" clId="{858F2726-4132-4F6A-8768-0CB353E28307}" dt="2020-12-23T13:01:16.264" v="1003"/>
          <ac:spMkLst>
            <pc:docMk/>
            <pc:sldMk cId="1436531175" sldId="273"/>
            <ac:spMk id="61" creationId="{BB87C7BE-2023-4638-AC65-D5CE3DECFB1A}"/>
          </ac:spMkLst>
        </pc:spChg>
        <pc:spChg chg="add mod">
          <ac:chgData name="Lukáš Straka" userId="e3326b4fd567c8cb" providerId="LiveId" clId="{858F2726-4132-4F6A-8768-0CB353E28307}" dt="2020-12-23T13:03:06.051" v="1025" actId="113"/>
          <ac:spMkLst>
            <pc:docMk/>
            <pc:sldMk cId="1436531175" sldId="273"/>
            <ac:spMk id="62" creationId="{4A62B5AD-170D-4ED7-AF75-D1052D4085FD}"/>
          </ac:spMkLst>
        </pc:spChg>
        <pc:spChg chg="add mod">
          <ac:chgData name="Lukáš Straka" userId="e3326b4fd567c8cb" providerId="LiveId" clId="{858F2726-4132-4F6A-8768-0CB353E28307}" dt="2020-12-23T13:01:16.264" v="1003"/>
          <ac:spMkLst>
            <pc:docMk/>
            <pc:sldMk cId="1436531175" sldId="273"/>
            <ac:spMk id="63" creationId="{A5CEDAE7-7EA4-4795-9BA5-2C87A1F99249}"/>
          </ac:spMkLst>
        </pc:spChg>
        <pc:spChg chg="add mod">
          <ac:chgData name="Lukáš Straka" userId="e3326b4fd567c8cb" providerId="LiveId" clId="{858F2726-4132-4F6A-8768-0CB353E28307}" dt="2020-12-23T13:03:39.789" v="1032" actId="113"/>
          <ac:spMkLst>
            <pc:docMk/>
            <pc:sldMk cId="1436531175" sldId="273"/>
            <ac:spMk id="64" creationId="{0CFDCD48-612B-487B-AABF-A015D0990A32}"/>
          </ac:spMkLst>
        </pc:spChg>
        <pc:spChg chg="add mod">
          <ac:chgData name="Lukáš Straka" userId="e3326b4fd567c8cb" providerId="LiveId" clId="{858F2726-4132-4F6A-8768-0CB353E28307}" dt="2020-12-23T13:01:16.264" v="1003"/>
          <ac:spMkLst>
            <pc:docMk/>
            <pc:sldMk cId="1436531175" sldId="273"/>
            <ac:spMk id="65" creationId="{C245E68C-55BB-42B7-AD46-6FF509EE71A8}"/>
          </ac:spMkLst>
        </pc:spChg>
        <pc:spChg chg="add mod">
          <ac:chgData name="Lukáš Straka" userId="e3326b4fd567c8cb" providerId="LiveId" clId="{858F2726-4132-4F6A-8768-0CB353E28307}" dt="2020-12-23T13:03:36.282" v="1031" actId="113"/>
          <ac:spMkLst>
            <pc:docMk/>
            <pc:sldMk cId="1436531175" sldId="273"/>
            <ac:spMk id="66" creationId="{B287D1AA-D51F-4540-8C42-A25C6FB527A1}"/>
          </ac:spMkLst>
        </pc:spChg>
        <pc:spChg chg="add mod">
          <ac:chgData name="Lukáš Straka" userId="e3326b4fd567c8cb" providerId="LiveId" clId="{858F2726-4132-4F6A-8768-0CB353E28307}" dt="2020-12-23T13:01:16.264" v="1003"/>
          <ac:spMkLst>
            <pc:docMk/>
            <pc:sldMk cId="1436531175" sldId="273"/>
            <ac:spMk id="67" creationId="{10FBECB6-394A-4BBF-8115-5183EF4FEE75}"/>
          </ac:spMkLst>
        </pc:spChg>
        <pc:spChg chg="add mod">
          <ac:chgData name="Lukáš Straka" userId="e3326b4fd567c8cb" providerId="LiveId" clId="{858F2726-4132-4F6A-8768-0CB353E28307}" dt="2020-12-23T13:03:25.046" v="1029" actId="113"/>
          <ac:spMkLst>
            <pc:docMk/>
            <pc:sldMk cId="1436531175" sldId="273"/>
            <ac:spMk id="68" creationId="{DCF3AD7E-FE50-409B-A93F-DAEE108421F4}"/>
          </ac:spMkLst>
        </pc:spChg>
        <pc:spChg chg="add mod">
          <ac:chgData name="Lukáš Straka" userId="e3326b4fd567c8cb" providerId="LiveId" clId="{858F2726-4132-4F6A-8768-0CB353E28307}" dt="2020-12-23T13:01:16.264" v="1003"/>
          <ac:spMkLst>
            <pc:docMk/>
            <pc:sldMk cId="1436531175" sldId="273"/>
            <ac:spMk id="69" creationId="{0A77A81B-A2E7-4E43-97B6-2A0C6DD29F50}"/>
          </ac:spMkLst>
        </pc:spChg>
        <pc:spChg chg="add mod">
          <ac:chgData name="Lukáš Straka" userId="e3326b4fd567c8cb" providerId="LiveId" clId="{858F2726-4132-4F6A-8768-0CB353E28307}" dt="2020-12-23T13:03:20.824" v="1028" actId="113"/>
          <ac:spMkLst>
            <pc:docMk/>
            <pc:sldMk cId="1436531175" sldId="273"/>
            <ac:spMk id="70" creationId="{2674D661-EA89-4C2B-A22A-5C3736A0DBC0}"/>
          </ac:spMkLst>
        </pc:spChg>
        <pc:spChg chg="add mod">
          <ac:chgData name="Lukáš Straka" userId="e3326b4fd567c8cb" providerId="LiveId" clId="{858F2726-4132-4F6A-8768-0CB353E28307}" dt="2020-12-23T13:01:16.264" v="1003"/>
          <ac:spMkLst>
            <pc:docMk/>
            <pc:sldMk cId="1436531175" sldId="273"/>
            <ac:spMk id="71" creationId="{44526AB8-5500-44F2-B353-8E3CA9775B64}"/>
          </ac:spMkLst>
        </pc:spChg>
        <pc:spChg chg="add mod">
          <ac:chgData name="Lukáš Straka" userId="e3326b4fd567c8cb" providerId="LiveId" clId="{858F2726-4132-4F6A-8768-0CB353E28307}" dt="2020-12-23T13:03:16.576" v="1027" actId="113"/>
          <ac:spMkLst>
            <pc:docMk/>
            <pc:sldMk cId="1436531175" sldId="273"/>
            <ac:spMk id="72" creationId="{487BEDE4-E10F-4311-BD40-997179120A2D}"/>
          </ac:spMkLst>
        </pc:spChg>
        <pc:spChg chg="add mod">
          <ac:chgData name="Lukáš Straka" userId="e3326b4fd567c8cb" providerId="LiveId" clId="{858F2726-4132-4F6A-8768-0CB353E28307}" dt="2020-12-23T13:05:44.857" v="1057" actId="14100"/>
          <ac:spMkLst>
            <pc:docMk/>
            <pc:sldMk cId="1436531175" sldId="273"/>
            <ac:spMk id="73" creationId="{3670D234-6D8F-4EE1-A3AB-D2087C796DD9}"/>
          </ac:spMkLst>
        </pc:spChg>
        <pc:spChg chg="add mod">
          <ac:chgData name="Lukáš Straka" userId="e3326b4fd567c8cb" providerId="LiveId" clId="{858F2726-4132-4F6A-8768-0CB353E28307}" dt="2020-12-23T13:04:16.937" v="1042" actId="14100"/>
          <ac:spMkLst>
            <pc:docMk/>
            <pc:sldMk cId="1436531175" sldId="273"/>
            <ac:spMk id="74" creationId="{DE79C63B-9526-4CCA-82FE-B25E07EEC7FD}"/>
          </ac:spMkLst>
        </pc:spChg>
        <pc:spChg chg="add mod">
          <ac:chgData name="Lukáš Straka" userId="e3326b4fd567c8cb" providerId="LiveId" clId="{858F2726-4132-4F6A-8768-0CB353E28307}" dt="2020-12-23T13:01:16.264" v="1003"/>
          <ac:spMkLst>
            <pc:docMk/>
            <pc:sldMk cId="1436531175" sldId="273"/>
            <ac:spMk id="75" creationId="{3DE4FD6F-D9A7-4A62-84A4-29F3645F2ED1}"/>
          </ac:spMkLst>
        </pc:spChg>
        <pc:spChg chg="add mod">
          <ac:chgData name="Lukáš Straka" userId="e3326b4fd567c8cb" providerId="LiveId" clId="{858F2726-4132-4F6A-8768-0CB353E28307}" dt="2020-12-23T13:04:43.047" v="1047" actId="1076"/>
          <ac:spMkLst>
            <pc:docMk/>
            <pc:sldMk cId="1436531175" sldId="273"/>
            <ac:spMk id="76" creationId="{F0F8EA2D-6E39-46AB-A9BD-404D0A2F5B0B}"/>
          </ac:spMkLst>
        </pc:spChg>
        <pc:spChg chg="add mod">
          <ac:chgData name="Lukáš Straka" userId="e3326b4fd567c8cb" providerId="LiveId" clId="{858F2726-4132-4F6A-8768-0CB353E28307}" dt="2020-12-23T13:01:16.264" v="1003"/>
          <ac:spMkLst>
            <pc:docMk/>
            <pc:sldMk cId="1436531175" sldId="273"/>
            <ac:spMk id="77" creationId="{B8EFECF0-C5B4-46C1-8B15-B10270B2BE95}"/>
          </ac:spMkLst>
        </pc:spChg>
        <pc:spChg chg="add mod">
          <ac:chgData name="Lukáš Straka" userId="e3326b4fd567c8cb" providerId="LiveId" clId="{858F2726-4132-4F6A-8768-0CB353E28307}" dt="2020-12-23T13:04:46.749" v="1048" actId="113"/>
          <ac:spMkLst>
            <pc:docMk/>
            <pc:sldMk cId="1436531175" sldId="273"/>
            <ac:spMk id="78" creationId="{F284D282-17CA-4A4A-83CF-F39AD3A0674D}"/>
          </ac:spMkLst>
        </pc:spChg>
        <pc:spChg chg="add mod">
          <ac:chgData name="Lukáš Straka" userId="e3326b4fd567c8cb" providerId="LiveId" clId="{858F2726-4132-4F6A-8768-0CB353E28307}" dt="2020-12-23T13:01:16.264" v="1003"/>
          <ac:spMkLst>
            <pc:docMk/>
            <pc:sldMk cId="1436531175" sldId="273"/>
            <ac:spMk id="79" creationId="{80E24E7C-4962-4562-A981-8CD190CCD249}"/>
          </ac:spMkLst>
        </pc:spChg>
        <pc:spChg chg="add mod">
          <ac:chgData name="Lukáš Straka" userId="e3326b4fd567c8cb" providerId="LiveId" clId="{858F2726-4132-4F6A-8768-0CB353E28307}" dt="2020-12-23T13:04:26.953" v="1044" actId="1076"/>
          <ac:spMkLst>
            <pc:docMk/>
            <pc:sldMk cId="1436531175" sldId="273"/>
            <ac:spMk id="80" creationId="{C49E525C-D515-4599-8CAE-9FF197FC74F2}"/>
          </ac:spMkLst>
        </pc:spChg>
        <pc:spChg chg="add mod">
          <ac:chgData name="Lukáš Straka" userId="e3326b4fd567c8cb" providerId="LiveId" clId="{858F2726-4132-4F6A-8768-0CB353E28307}" dt="2020-12-23T13:01:16.264" v="1003"/>
          <ac:spMkLst>
            <pc:docMk/>
            <pc:sldMk cId="1436531175" sldId="273"/>
            <ac:spMk id="81" creationId="{3E05CE3E-0F60-4D98-BCE5-E880D6C11E3A}"/>
          </ac:spMkLst>
        </pc:spChg>
        <pc:spChg chg="add mod">
          <ac:chgData name="Lukáš Straka" userId="e3326b4fd567c8cb" providerId="LiveId" clId="{858F2726-4132-4F6A-8768-0CB353E28307}" dt="2020-12-23T13:05:20.946" v="1055" actId="1076"/>
          <ac:spMkLst>
            <pc:docMk/>
            <pc:sldMk cId="1436531175" sldId="273"/>
            <ac:spMk id="82" creationId="{A8C68278-44B2-48B9-8670-0AAA26133F5B}"/>
          </ac:spMkLst>
        </pc:spChg>
        <pc:spChg chg="add mod">
          <ac:chgData name="Lukáš Straka" userId="e3326b4fd567c8cb" providerId="LiveId" clId="{858F2726-4132-4F6A-8768-0CB353E28307}" dt="2020-12-23T13:01:16.264" v="1003"/>
          <ac:spMkLst>
            <pc:docMk/>
            <pc:sldMk cId="1436531175" sldId="273"/>
            <ac:spMk id="83" creationId="{FFB26DCD-3153-4BDD-B076-AA9AC553E3A8}"/>
          </ac:spMkLst>
        </pc:spChg>
        <pc:spChg chg="add mod">
          <ac:chgData name="Lukáš Straka" userId="e3326b4fd567c8cb" providerId="LiveId" clId="{858F2726-4132-4F6A-8768-0CB353E28307}" dt="2020-12-23T13:05:05.894" v="1051" actId="1076"/>
          <ac:spMkLst>
            <pc:docMk/>
            <pc:sldMk cId="1436531175" sldId="273"/>
            <ac:spMk id="84" creationId="{22BD1BC1-EF93-4EFE-8FBD-614D128A663F}"/>
          </ac:spMkLst>
        </pc:spChg>
        <pc:spChg chg="add mod">
          <ac:chgData name="Lukáš Straka" userId="e3326b4fd567c8cb" providerId="LiveId" clId="{858F2726-4132-4F6A-8768-0CB353E28307}" dt="2020-12-23T13:07:03.142" v="1092" actId="20577"/>
          <ac:spMkLst>
            <pc:docMk/>
            <pc:sldMk cId="1436531175" sldId="273"/>
            <ac:spMk id="85" creationId="{AAF4B1B9-EDE8-44E0-A7AD-EDFCEEB130AB}"/>
          </ac:spMkLst>
        </pc:spChg>
        <pc:grpChg chg="add mod">
          <ac:chgData name="Lukáš Straka" userId="e3326b4fd567c8cb" providerId="LiveId" clId="{858F2726-4132-4F6A-8768-0CB353E28307}" dt="2020-12-23T13:09:41.247" v="1108" actId="164"/>
          <ac:grpSpMkLst>
            <pc:docMk/>
            <pc:sldMk cId="1436531175" sldId="273"/>
            <ac:grpSpMk id="2" creationId="{E6FC2E68-547A-4BA8-B5F1-708AC3CF99C9}"/>
          </ac:grpSpMkLst>
        </pc:grpChg>
        <pc:grpChg chg="add mod">
          <ac:chgData name="Lukáš Straka" userId="e3326b4fd567c8cb" providerId="LiveId" clId="{858F2726-4132-4F6A-8768-0CB353E28307}" dt="2020-12-23T13:01:16.264" v="1003"/>
          <ac:grpSpMkLst>
            <pc:docMk/>
            <pc:sldMk cId="1436531175" sldId="273"/>
            <ac:grpSpMk id="3" creationId="{C9E44DB9-8A5B-49E3-B680-D2D41493F0BA}"/>
          </ac:grpSpMkLst>
        </pc:grpChg>
        <pc:grpChg chg="add mod">
          <ac:chgData name="Lukáš Straka" userId="e3326b4fd567c8cb" providerId="LiveId" clId="{858F2726-4132-4F6A-8768-0CB353E28307}" dt="2020-12-23T13:01:16.264" v="1003"/>
          <ac:grpSpMkLst>
            <pc:docMk/>
            <pc:sldMk cId="1436531175" sldId="273"/>
            <ac:grpSpMk id="5" creationId="{F8A59592-3AA3-4BF1-8505-01307D490DE0}"/>
          </ac:grpSpMkLst>
        </pc:grpChg>
        <pc:grpChg chg="add mod">
          <ac:chgData name="Lukáš Straka" userId="e3326b4fd567c8cb" providerId="LiveId" clId="{858F2726-4132-4F6A-8768-0CB353E28307}" dt="2020-12-23T13:01:16.264" v="1003"/>
          <ac:grpSpMkLst>
            <pc:docMk/>
            <pc:sldMk cId="1436531175" sldId="273"/>
            <ac:grpSpMk id="8" creationId="{CDE40B82-85CA-4564-AA23-7A8E32131AE4}"/>
          </ac:grpSpMkLst>
        </pc:grpChg>
        <pc:grpChg chg="add mod">
          <ac:chgData name="Lukáš Straka" userId="e3326b4fd567c8cb" providerId="LiveId" clId="{858F2726-4132-4F6A-8768-0CB353E28307}" dt="2020-12-23T13:01:16.264" v="1003"/>
          <ac:grpSpMkLst>
            <pc:docMk/>
            <pc:sldMk cId="1436531175" sldId="273"/>
            <ac:grpSpMk id="11" creationId="{1292F1A6-B88B-490D-A00E-535251AA4ADE}"/>
          </ac:grpSpMkLst>
        </pc:grpChg>
        <pc:grpChg chg="add mod">
          <ac:chgData name="Lukáš Straka" userId="e3326b4fd567c8cb" providerId="LiveId" clId="{858F2726-4132-4F6A-8768-0CB353E28307}" dt="2020-12-23T13:01:16.264" v="1003"/>
          <ac:grpSpMkLst>
            <pc:docMk/>
            <pc:sldMk cId="1436531175" sldId="273"/>
            <ac:grpSpMk id="12" creationId="{F87AB9C6-36EF-446C-A41F-E1ED20F9F840}"/>
          </ac:grpSpMkLst>
        </pc:grpChg>
        <pc:grpChg chg="add mod">
          <ac:chgData name="Lukáš Straka" userId="e3326b4fd567c8cb" providerId="LiveId" clId="{858F2726-4132-4F6A-8768-0CB353E28307}" dt="2020-12-23T13:01:16.264" v="1003"/>
          <ac:grpSpMkLst>
            <pc:docMk/>
            <pc:sldMk cId="1436531175" sldId="273"/>
            <ac:grpSpMk id="13" creationId="{D557E6D4-C549-427C-8205-9DA3697F98A6}"/>
          </ac:grpSpMkLst>
        </pc:grpChg>
        <pc:grpChg chg="add mod">
          <ac:chgData name="Lukáš Straka" userId="e3326b4fd567c8cb" providerId="LiveId" clId="{858F2726-4132-4F6A-8768-0CB353E28307}" dt="2020-12-23T13:01:16.264" v="1003"/>
          <ac:grpSpMkLst>
            <pc:docMk/>
            <pc:sldMk cId="1436531175" sldId="273"/>
            <ac:grpSpMk id="14" creationId="{CEB6490B-4418-4C0B-868E-9D3923826B4E}"/>
          </ac:grpSpMkLst>
        </pc:grpChg>
        <pc:grpChg chg="add mod">
          <ac:chgData name="Lukáš Straka" userId="e3326b4fd567c8cb" providerId="LiveId" clId="{858F2726-4132-4F6A-8768-0CB353E28307}" dt="2020-12-23T13:01:16.264" v="1003"/>
          <ac:grpSpMkLst>
            <pc:docMk/>
            <pc:sldMk cId="1436531175" sldId="273"/>
            <ac:grpSpMk id="15" creationId="{60436F8E-B4D5-4ECF-8890-0477E8D6EEA3}"/>
          </ac:grpSpMkLst>
        </pc:grpChg>
        <pc:grpChg chg="add mod">
          <ac:chgData name="Lukáš Straka" userId="e3326b4fd567c8cb" providerId="LiveId" clId="{858F2726-4132-4F6A-8768-0CB353E28307}" dt="2020-12-23T13:01:16.264" v="1003"/>
          <ac:grpSpMkLst>
            <pc:docMk/>
            <pc:sldMk cId="1436531175" sldId="273"/>
            <ac:grpSpMk id="16" creationId="{21F93C31-7C6E-4924-99B7-A656794AB880}"/>
          </ac:grpSpMkLst>
        </pc:grpChg>
        <pc:grpChg chg="add mod">
          <ac:chgData name="Lukáš Straka" userId="e3326b4fd567c8cb" providerId="LiveId" clId="{858F2726-4132-4F6A-8768-0CB353E28307}" dt="2020-12-23T13:01:16.264" v="1003"/>
          <ac:grpSpMkLst>
            <pc:docMk/>
            <pc:sldMk cId="1436531175" sldId="273"/>
            <ac:grpSpMk id="17" creationId="{D97E77DD-619B-4634-828C-8884DD470655}"/>
          </ac:grpSpMkLst>
        </pc:grpChg>
        <pc:grpChg chg="add mod">
          <ac:chgData name="Lukáš Straka" userId="e3326b4fd567c8cb" providerId="LiveId" clId="{858F2726-4132-4F6A-8768-0CB353E28307}" dt="2020-12-23T13:01:16.264" v="1003"/>
          <ac:grpSpMkLst>
            <pc:docMk/>
            <pc:sldMk cId="1436531175" sldId="273"/>
            <ac:grpSpMk id="18" creationId="{9D177A35-B19B-4A8E-9B70-728C543F3369}"/>
          </ac:grpSpMkLst>
        </pc:grpChg>
        <pc:grpChg chg="add mod">
          <ac:chgData name="Lukáš Straka" userId="e3326b4fd567c8cb" providerId="LiveId" clId="{858F2726-4132-4F6A-8768-0CB353E28307}" dt="2020-12-23T13:01:16.264" v="1003"/>
          <ac:grpSpMkLst>
            <pc:docMk/>
            <pc:sldMk cId="1436531175" sldId="273"/>
            <ac:grpSpMk id="19" creationId="{4B674EC5-B932-4C36-A6B8-8153131CE50F}"/>
          </ac:grpSpMkLst>
        </pc:grpChg>
        <pc:grpChg chg="add mod">
          <ac:chgData name="Lukáš Straka" userId="e3326b4fd567c8cb" providerId="LiveId" clId="{858F2726-4132-4F6A-8768-0CB353E28307}" dt="2020-12-23T13:01:16.264" v="1003"/>
          <ac:grpSpMkLst>
            <pc:docMk/>
            <pc:sldMk cId="1436531175" sldId="273"/>
            <ac:grpSpMk id="20" creationId="{F1F687E9-E572-423A-A5F8-DC0B2A5CD3CD}"/>
          </ac:grpSpMkLst>
        </pc:grpChg>
        <pc:grpChg chg="add mod">
          <ac:chgData name="Lukáš Straka" userId="e3326b4fd567c8cb" providerId="LiveId" clId="{858F2726-4132-4F6A-8768-0CB353E28307}" dt="2020-12-23T13:01:16.264" v="1003"/>
          <ac:grpSpMkLst>
            <pc:docMk/>
            <pc:sldMk cId="1436531175" sldId="273"/>
            <ac:grpSpMk id="21" creationId="{8866F4AF-D825-48CA-97C0-07D30EFC2569}"/>
          </ac:grpSpMkLst>
        </pc:grpChg>
        <pc:grpChg chg="add mod">
          <ac:chgData name="Lukáš Straka" userId="e3326b4fd567c8cb" providerId="LiveId" clId="{858F2726-4132-4F6A-8768-0CB353E28307}" dt="2020-12-23T13:01:16.264" v="1003"/>
          <ac:grpSpMkLst>
            <pc:docMk/>
            <pc:sldMk cId="1436531175" sldId="273"/>
            <ac:grpSpMk id="30" creationId="{CCC7D97A-A717-4E2D-BFD1-275081D1C316}"/>
          </ac:grpSpMkLst>
        </pc:grpChg>
        <pc:grpChg chg="add mod">
          <ac:chgData name="Lukáš Straka" userId="e3326b4fd567c8cb" providerId="LiveId" clId="{858F2726-4132-4F6A-8768-0CB353E28307}" dt="2020-12-23T13:01:16.264" v="1003"/>
          <ac:grpSpMkLst>
            <pc:docMk/>
            <pc:sldMk cId="1436531175" sldId="273"/>
            <ac:grpSpMk id="32" creationId="{DE841554-550D-49A9-8A3D-BC03AE4CCEE6}"/>
          </ac:grpSpMkLst>
        </pc:grpChg>
        <pc:grpChg chg="add mod">
          <ac:chgData name="Lukáš Straka" userId="e3326b4fd567c8cb" providerId="LiveId" clId="{858F2726-4132-4F6A-8768-0CB353E28307}" dt="2020-12-23T13:01:16.264" v="1003"/>
          <ac:grpSpMkLst>
            <pc:docMk/>
            <pc:sldMk cId="1436531175" sldId="273"/>
            <ac:grpSpMk id="38" creationId="{8CBF43B5-99D4-4A40-8B8F-731A9F89E177}"/>
          </ac:grpSpMkLst>
        </pc:grpChg>
        <pc:grpChg chg="add mod">
          <ac:chgData name="Lukáš Straka" userId="e3326b4fd567c8cb" providerId="LiveId" clId="{858F2726-4132-4F6A-8768-0CB353E28307}" dt="2020-12-23T13:01:16.264" v="1003"/>
          <ac:grpSpMkLst>
            <pc:docMk/>
            <pc:sldMk cId="1436531175" sldId="273"/>
            <ac:grpSpMk id="39" creationId="{FD3B3BFA-59CD-43B4-8E13-3A219DDEB4BB}"/>
          </ac:grpSpMkLst>
        </pc:grpChg>
        <pc:grpChg chg="add mod">
          <ac:chgData name="Lukáš Straka" userId="e3326b4fd567c8cb" providerId="LiveId" clId="{858F2726-4132-4F6A-8768-0CB353E28307}" dt="2020-12-23T13:01:16.264" v="1003"/>
          <ac:grpSpMkLst>
            <pc:docMk/>
            <pc:sldMk cId="1436531175" sldId="273"/>
            <ac:grpSpMk id="40" creationId="{40113CBA-A090-4A28-9083-09B112A0B9F3}"/>
          </ac:grpSpMkLst>
        </pc:grpChg>
        <pc:grpChg chg="add mod">
          <ac:chgData name="Lukáš Straka" userId="e3326b4fd567c8cb" providerId="LiveId" clId="{858F2726-4132-4F6A-8768-0CB353E28307}" dt="2020-12-23T13:01:16.264" v="1003"/>
          <ac:grpSpMkLst>
            <pc:docMk/>
            <pc:sldMk cId="1436531175" sldId="273"/>
            <ac:grpSpMk id="48" creationId="{DFF5ACFF-5CC3-4AA8-B874-1D887D5403B5}"/>
          </ac:grpSpMkLst>
        </pc:grpChg>
        <pc:grpChg chg="add mod">
          <ac:chgData name="Lukáš Straka" userId="e3326b4fd567c8cb" providerId="LiveId" clId="{858F2726-4132-4F6A-8768-0CB353E28307}" dt="2020-12-23T13:01:16.264" v="1003"/>
          <ac:grpSpMkLst>
            <pc:docMk/>
            <pc:sldMk cId="1436531175" sldId="273"/>
            <ac:grpSpMk id="49" creationId="{74393F20-CCD9-49FA-9A0F-8A10A2A027D2}"/>
          </ac:grpSpMkLst>
        </pc:grpChg>
        <pc:grpChg chg="add mod">
          <ac:chgData name="Lukáš Straka" userId="e3326b4fd567c8cb" providerId="LiveId" clId="{858F2726-4132-4F6A-8768-0CB353E28307}" dt="2020-12-23T13:09:56.137" v="1109" actId="1076"/>
          <ac:grpSpMkLst>
            <pc:docMk/>
            <pc:sldMk cId="1436531175" sldId="273"/>
            <ac:grpSpMk id="88" creationId="{41B773F4-2BBC-4661-BA2D-3C21587B8153}"/>
          </ac:grpSpMkLst>
        </pc:grpChg>
        <pc:cxnChg chg="add mod">
          <ac:chgData name="Lukáš Straka" userId="e3326b4fd567c8cb" providerId="LiveId" clId="{858F2726-4132-4F6A-8768-0CB353E28307}" dt="2020-12-23T13:01:16.264" v="1003"/>
          <ac:cxnSpMkLst>
            <pc:docMk/>
            <pc:sldMk cId="1436531175" sldId="273"/>
            <ac:cxnSpMk id="4" creationId="{28CDEBC2-C4CC-4586-8E15-B14EE9649BB5}"/>
          </ac:cxnSpMkLst>
        </pc:cxnChg>
        <pc:cxnChg chg="add mod">
          <ac:chgData name="Lukáš Straka" userId="e3326b4fd567c8cb" providerId="LiveId" clId="{858F2726-4132-4F6A-8768-0CB353E28307}" dt="2020-12-23T13:01:16.264" v="1003"/>
          <ac:cxnSpMkLst>
            <pc:docMk/>
            <pc:sldMk cId="1436531175" sldId="273"/>
            <ac:cxnSpMk id="6" creationId="{B733EB1D-6B58-43E2-ACBD-51C3437F83E5}"/>
          </ac:cxnSpMkLst>
        </pc:cxnChg>
        <pc:cxnChg chg="add mod">
          <ac:chgData name="Lukáš Straka" userId="e3326b4fd567c8cb" providerId="LiveId" clId="{858F2726-4132-4F6A-8768-0CB353E28307}" dt="2020-12-23T13:01:16.264" v="1003"/>
          <ac:cxnSpMkLst>
            <pc:docMk/>
            <pc:sldMk cId="1436531175" sldId="273"/>
            <ac:cxnSpMk id="7" creationId="{D32DF35A-A03D-4E3D-98B6-DB8CD36409AE}"/>
          </ac:cxnSpMkLst>
        </pc:cxnChg>
        <pc:cxnChg chg="add mod">
          <ac:chgData name="Lukáš Straka" userId="e3326b4fd567c8cb" providerId="LiveId" clId="{858F2726-4132-4F6A-8768-0CB353E28307}" dt="2020-12-23T13:01:16.264" v="1003"/>
          <ac:cxnSpMkLst>
            <pc:docMk/>
            <pc:sldMk cId="1436531175" sldId="273"/>
            <ac:cxnSpMk id="9" creationId="{4388063A-9F32-417E-A812-AFEECDA90988}"/>
          </ac:cxnSpMkLst>
        </pc:cxnChg>
        <pc:cxnChg chg="add mod">
          <ac:chgData name="Lukáš Straka" userId="e3326b4fd567c8cb" providerId="LiveId" clId="{858F2726-4132-4F6A-8768-0CB353E28307}" dt="2020-12-23T13:01:16.264" v="1003"/>
          <ac:cxnSpMkLst>
            <pc:docMk/>
            <pc:sldMk cId="1436531175" sldId="273"/>
            <ac:cxnSpMk id="10" creationId="{DE5F53D7-42F6-49DE-9472-280531A4A70A}"/>
          </ac:cxnSpMkLst>
        </pc:cxnChg>
        <pc:cxnChg chg="add mod">
          <ac:chgData name="Lukáš Straka" userId="e3326b4fd567c8cb" providerId="LiveId" clId="{858F2726-4132-4F6A-8768-0CB353E28307}" dt="2020-12-23T13:01:16.264" v="1003"/>
          <ac:cxnSpMkLst>
            <pc:docMk/>
            <pc:sldMk cId="1436531175" sldId="273"/>
            <ac:cxnSpMk id="22" creationId="{C6B97765-EA1A-415F-97D6-71BA93A953B6}"/>
          </ac:cxnSpMkLst>
        </pc:cxnChg>
        <pc:cxnChg chg="add mod">
          <ac:chgData name="Lukáš Straka" userId="e3326b4fd567c8cb" providerId="LiveId" clId="{858F2726-4132-4F6A-8768-0CB353E28307}" dt="2020-12-23T13:01:16.264" v="1003"/>
          <ac:cxnSpMkLst>
            <pc:docMk/>
            <pc:sldMk cId="1436531175" sldId="273"/>
            <ac:cxnSpMk id="23" creationId="{E00F3D71-240B-4C74-A88A-E540CB9652C5}"/>
          </ac:cxnSpMkLst>
        </pc:cxnChg>
        <pc:cxnChg chg="add mod">
          <ac:chgData name="Lukáš Straka" userId="e3326b4fd567c8cb" providerId="LiveId" clId="{858F2726-4132-4F6A-8768-0CB353E28307}" dt="2020-12-23T13:01:16.264" v="1003"/>
          <ac:cxnSpMkLst>
            <pc:docMk/>
            <pc:sldMk cId="1436531175" sldId="273"/>
            <ac:cxnSpMk id="24" creationId="{65EA8F5B-24C9-48EF-943B-964F0DE2F046}"/>
          </ac:cxnSpMkLst>
        </pc:cxnChg>
        <pc:cxnChg chg="add mod">
          <ac:chgData name="Lukáš Straka" userId="e3326b4fd567c8cb" providerId="LiveId" clId="{858F2726-4132-4F6A-8768-0CB353E28307}" dt="2020-12-23T13:01:16.264" v="1003"/>
          <ac:cxnSpMkLst>
            <pc:docMk/>
            <pc:sldMk cId="1436531175" sldId="273"/>
            <ac:cxnSpMk id="25" creationId="{0CA2E163-E8EB-4993-9E1A-968E98059430}"/>
          </ac:cxnSpMkLst>
        </pc:cxnChg>
        <pc:cxnChg chg="add mod">
          <ac:chgData name="Lukáš Straka" userId="e3326b4fd567c8cb" providerId="LiveId" clId="{858F2726-4132-4F6A-8768-0CB353E28307}" dt="2020-12-23T13:01:16.264" v="1003"/>
          <ac:cxnSpMkLst>
            <pc:docMk/>
            <pc:sldMk cId="1436531175" sldId="273"/>
            <ac:cxnSpMk id="26" creationId="{02C4F0C8-90C2-4B47-9555-8414086D5F00}"/>
          </ac:cxnSpMkLst>
        </pc:cxnChg>
        <pc:cxnChg chg="add mod">
          <ac:chgData name="Lukáš Straka" userId="e3326b4fd567c8cb" providerId="LiveId" clId="{858F2726-4132-4F6A-8768-0CB353E28307}" dt="2020-12-23T13:01:16.264" v="1003"/>
          <ac:cxnSpMkLst>
            <pc:docMk/>
            <pc:sldMk cId="1436531175" sldId="273"/>
            <ac:cxnSpMk id="27" creationId="{E70B15C3-2573-44A6-A62A-1422DA3D48AF}"/>
          </ac:cxnSpMkLst>
        </pc:cxnChg>
        <pc:cxnChg chg="add mod">
          <ac:chgData name="Lukáš Straka" userId="e3326b4fd567c8cb" providerId="LiveId" clId="{858F2726-4132-4F6A-8768-0CB353E28307}" dt="2020-12-23T13:01:16.264" v="1003"/>
          <ac:cxnSpMkLst>
            <pc:docMk/>
            <pc:sldMk cId="1436531175" sldId="273"/>
            <ac:cxnSpMk id="28" creationId="{0409FD1F-C1CB-4AA0-9E2F-D4F456B861F6}"/>
          </ac:cxnSpMkLst>
        </pc:cxnChg>
        <pc:cxnChg chg="add mod">
          <ac:chgData name="Lukáš Straka" userId="e3326b4fd567c8cb" providerId="LiveId" clId="{858F2726-4132-4F6A-8768-0CB353E28307}" dt="2020-12-23T13:01:16.264" v="1003"/>
          <ac:cxnSpMkLst>
            <pc:docMk/>
            <pc:sldMk cId="1436531175" sldId="273"/>
            <ac:cxnSpMk id="29" creationId="{5AC4C78C-8B23-4248-8462-FFA63678DE51}"/>
          </ac:cxnSpMkLst>
        </pc:cxnChg>
        <pc:cxnChg chg="add mod">
          <ac:chgData name="Lukáš Straka" userId="e3326b4fd567c8cb" providerId="LiveId" clId="{858F2726-4132-4F6A-8768-0CB353E28307}" dt="2020-12-23T13:01:16.264" v="1003"/>
          <ac:cxnSpMkLst>
            <pc:docMk/>
            <pc:sldMk cId="1436531175" sldId="273"/>
            <ac:cxnSpMk id="31" creationId="{5D0F778C-9579-4942-B6D9-47CACEF5D484}"/>
          </ac:cxnSpMkLst>
        </pc:cxnChg>
        <pc:cxnChg chg="add mod">
          <ac:chgData name="Lukáš Straka" userId="e3326b4fd567c8cb" providerId="LiveId" clId="{858F2726-4132-4F6A-8768-0CB353E28307}" dt="2020-12-23T13:01:16.264" v="1003"/>
          <ac:cxnSpMkLst>
            <pc:docMk/>
            <pc:sldMk cId="1436531175" sldId="273"/>
            <ac:cxnSpMk id="33" creationId="{CF9BC602-C836-4293-8EB8-4DC4F6A8E377}"/>
          </ac:cxnSpMkLst>
        </pc:cxnChg>
        <pc:cxnChg chg="add mod">
          <ac:chgData name="Lukáš Straka" userId="e3326b4fd567c8cb" providerId="LiveId" clId="{858F2726-4132-4F6A-8768-0CB353E28307}" dt="2020-12-23T13:01:16.264" v="1003"/>
          <ac:cxnSpMkLst>
            <pc:docMk/>
            <pc:sldMk cId="1436531175" sldId="273"/>
            <ac:cxnSpMk id="34" creationId="{EDBC3131-B44A-4465-8E1A-405BBED7E2B7}"/>
          </ac:cxnSpMkLst>
        </pc:cxnChg>
        <pc:cxnChg chg="add mod">
          <ac:chgData name="Lukáš Straka" userId="e3326b4fd567c8cb" providerId="LiveId" clId="{858F2726-4132-4F6A-8768-0CB353E28307}" dt="2020-12-23T13:01:16.264" v="1003"/>
          <ac:cxnSpMkLst>
            <pc:docMk/>
            <pc:sldMk cId="1436531175" sldId="273"/>
            <ac:cxnSpMk id="35" creationId="{AFF51AC2-4590-4CB0-B1A9-1E6CB9E83EDC}"/>
          </ac:cxnSpMkLst>
        </pc:cxnChg>
        <pc:cxnChg chg="add mod">
          <ac:chgData name="Lukáš Straka" userId="e3326b4fd567c8cb" providerId="LiveId" clId="{858F2726-4132-4F6A-8768-0CB353E28307}" dt="2020-12-23T13:01:16.264" v="1003"/>
          <ac:cxnSpMkLst>
            <pc:docMk/>
            <pc:sldMk cId="1436531175" sldId="273"/>
            <ac:cxnSpMk id="36" creationId="{003E2FD2-E3BD-492D-8DC4-253AC544F40E}"/>
          </ac:cxnSpMkLst>
        </pc:cxnChg>
        <pc:cxnChg chg="add mod">
          <ac:chgData name="Lukáš Straka" userId="e3326b4fd567c8cb" providerId="LiveId" clId="{858F2726-4132-4F6A-8768-0CB353E28307}" dt="2020-12-23T13:01:16.264" v="1003"/>
          <ac:cxnSpMkLst>
            <pc:docMk/>
            <pc:sldMk cId="1436531175" sldId="273"/>
            <ac:cxnSpMk id="37" creationId="{D3779299-97CF-4646-BFFC-951222B44798}"/>
          </ac:cxnSpMkLst>
        </pc:cxnChg>
        <pc:cxnChg chg="add mod">
          <ac:chgData name="Lukáš Straka" userId="e3326b4fd567c8cb" providerId="LiveId" clId="{858F2726-4132-4F6A-8768-0CB353E28307}" dt="2020-12-23T13:01:16.264" v="1003"/>
          <ac:cxnSpMkLst>
            <pc:docMk/>
            <pc:sldMk cId="1436531175" sldId="273"/>
            <ac:cxnSpMk id="41" creationId="{A3932C47-C716-4309-A2CB-F6BAF2419F86}"/>
          </ac:cxnSpMkLst>
        </pc:cxnChg>
        <pc:cxnChg chg="add mod">
          <ac:chgData name="Lukáš Straka" userId="e3326b4fd567c8cb" providerId="LiveId" clId="{858F2726-4132-4F6A-8768-0CB353E28307}" dt="2020-12-23T13:01:16.264" v="1003"/>
          <ac:cxnSpMkLst>
            <pc:docMk/>
            <pc:sldMk cId="1436531175" sldId="273"/>
            <ac:cxnSpMk id="50" creationId="{5DBBA794-4B22-4E17-8564-0BF1E2A32170}"/>
          </ac:cxnSpMkLst>
        </pc:cxnChg>
        <pc:cxnChg chg="add mod">
          <ac:chgData name="Lukáš Straka" userId="e3326b4fd567c8cb" providerId="LiveId" clId="{858F2726-4132-4F6A-8768-0CB353E28307}" dt="2020-12-23T13:09:41.247" v="1108" actId="164"/>
          <ac:cxnSpMkLst>
            <pc:docMk/>
            <pc:sldMk cId="1436531175" sldId="273"/>
            <ac:cxnSpMk id="86" creationId="{F283A72B-2D90-475A-A1A7-8D872C5DED86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91522D-7691-4D9E-ADDF-D2BC470E4F5F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2E1A31B4-C7AF-41E4-9380-EFD581FBE1F0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  <a:latin typeface="+mj-lt"/>
            </a:rPr>
            <a:t>Děkuji za pozornost</a:t>
          </a:r>
        </a:p>
      </dgm:t>
    </dgm:pt>
    <dgm:pt modelId="{376A8B37-244E-4203-B4D9-93D1DAA033B6}" type="parTrans" cxnId="{A111573B-01A5-452F-9AEE-75C1428A8282}">
      <dgm:prSet/>
      <dgm:spPr/>
      <dgm:t>
        <a:bodyPr/>
        <a:lstStyle/>
        <a:p>
          <a:endParaRPr lang="cs-CZ"/>
        </a:p>
      </dgm:t>
    </dgm:pt>
    <dgm:pt modelId="{D36DE3CC-3901-4DE1-B023-F2340D177ADA}" type="sibTrans" cxnId="{A111573B-01A5-452F-9AEE-75C1428A8282}">
      <dgm:prSet/>
      <dgm:spPr/>
      <dgm:t>
        <a:bodyPr/>
        <a:lstStyle/>
        <a:p>
          <a:endParaRPr lang="cs-CZ"/>
        </a:p>
      </dgm:t>
    </dgm:pt>
    <dgm:pt modelId="{9345CE38-6212-4F5B-9465-CD3864F23617}" type="pres">
      <dgm:prSet presAssocID="{8091522D-7691-4D9E-ADDF-D2BC470E4F5F}" presName="Name0" presStyleCnt="0">
        <dgm:presLayoutVars>
          <dgm:dir/>
          <dgm:resizeHandles val="exact"/>
        </dgm:presLayoutVars>
      </dgm:prSet>
      <dgm:spPr/>
    </dgm:pt>
    <dgm:pt modelId="{3F8CBCFA-BDBE-4B44-BE6D-BDBB25A42D88}" type="pres">
      <dgm:prSet presAssocID="{8091522D-7691-4D9E-ADDF-D2BC470E4F5F}" presName="vNodes" presStyleCnt="0"/>
      <dgm:spPr/>
    </dgm:pt>
    <dgm:pt modelId="{04A235AE-9CD7-4412-B203-0ADFA1A4A889}" type="pres">
      <dgm:prSet presAssocID="{8091522D-7691-4D9E-ADDF-D2BC470E4F5F}" presName="lastNode" presStyleLbl="node1" presStyleIdx="0" presStyleCnt="1" custLinFactNeighborX="-68368" custLinFactNeighborY="-1197">
        <dgm:presLayoutVars>
          <dgm:bulletEnabled val="1"/>
        </dgm:presLayoutVars>
      </dgm:prSet>
      <dgm:spPr/>
    </dgm:pt>
  </dgm:ptLst>
  <dgm:cxnLst>
    <dgm:cxn modelId="{A111573B-01A5-452F-9AEE-75C1428A8282}" srcId="{8091522D-7691-4D9E-ADDF-D2BC470E4F5F}" destId="{2E1A31B4-C7AF-41E4-9380-EFD581FBE1F0}" srcOrd="0" destOrd="0" parTransId="{376A8B37-244E-4203-B4D9-93D1DAA033B6}" sibTransId="{D36DE3CC-3901-4DE1-B023-F2340D177ADA}"/>
    <dgm:cxn modelId="{5F9C0340-8039-4DAD-90FF-7A802E5AAA07}" type="presOf" srcId="{2E1A31B4-C7AF-41E4-9380-EFD581FBE1F0}" destId="{04A235AE-9CD7-4412-B203-0ADFA1A4A889}" srcOrd="0" destOrd="0" presId="urn:microsoft.com/office/officeart/2005/8/layout/equation2"/>
    <dgm:cxn modelId="{F3DD73E6-1100-4CF7-9246-F0161F128BCA}" type="presOf" srcId="{8091522D-7691-4D9E-ADDF-D2BC470E4F5F}" destId="{9345CE38-6212-4F5B-9465-CD3864F23617}" srcOrd="0" destOrd="0" presId="urn:microsoft.com/office/officeart/2005/8/layout/equation2"/>
    <dgm:cxn modelId="{67008E5A-4FBD-4CCE-A9DF-F6B9008E42C3}" type="presParOf" srcId="{9345CE38-6212-4F5B-9465-CD3864F23617}" destId="{3F8CBCFA-BDBE-4B44-BE6D-BDBB25A42D88}" srcOrd="0" destOrd="0" presId="urn:microsoft.com/office/officeart/2005/8/layout/equation2"/>
    <dgm:cxn modelId="{806B2E8B-028A-48BA-801F-E3E5253B053C}" type="presParOf" srcId="{9345CE38-6212-4F5B-9465-CD3864F23617}" destId="{04A235AE-9CD7-4412-B203-0ADFA1A4A88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235AE-9CD7-4412-B203-0ADFA1A4A889}">
      <dsp:nvSpPr>
        <dsp:cNvPr id="0" name=""/>
        <dsp:cNvSpPr/>
      </dsp:nvSpPr>
      <dsp:spPr>
        <a:xfrm>
          <a:off x="0" y="0"/>
          <a:ext cx="5416363" cy="54163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 dirty="0">
              <a:solidFill>
                <a:schemeClr val="tx1"/>
              </a:solidFill>
              <a:latin typeface="+mj-lt"/>
            </a:rPr>
            <a:t>Děkuji za pozornost</a:t>
          </a:r>
        </a:p>
      </dsp:txBody>
      <dsp:txXfrm>
        <a:off x="793208" y="793208"/>
        <a:ext cx="3829947" cy="3829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6155-F751-464F-AE5C-428E9D04866E}" type="datetimeFigureOut">
              <a:rPr lang="cs-CZ" smtClean="0"/>
              <a:t>26.01.2021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8107-1D51-42A3-AD7C-E952EEBEA6F0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084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6155-F751-464F-AE5C-428E9D04866E}" type="datetimeFigureOut">
              <a:rPr lang="cs-CZ" smtClean="0"/>
              <a:t>26.01.2021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8107-1D51-42A3-AD7C-E952EEBEA6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675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6155-F751-464F-AE5C-428E9D04866E}" type="datetimeFigureOut">
              <a:rPr lang="cs-CZ" smtClean="0"/>
              <a:t>26.01.2021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8107-1D51-42A3-AD7C-E952EEBEA6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812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6155-F751-464F-AE5C-428E9D04866E}" type="datetimeFigureOut">
              <a:rPr lang="cs-CZ" smtClean="0"/>
              <a:t>26.01.2021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8107-1D51-42A3-AD7C-E952EEBEA6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1870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6155-F751-464F-AE5C-428E9D04866E}" type="datetimeFigureOut">
              <a:rPr lang="cs-CZ" smtClean="0"/>
              <a:t>26.01.2021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8107-1D51-42A3-AD7C-E952EEBEA6F0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180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6155-F751-464F-AE5C-428E9D04866E}" type="datetimeFigureOut">
              <a:rPr lang="cs-CZ" smtClean="0"/>
              <a:t>26.01.2021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8107-1D51-42A3-AD7C-E952EEBEA6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481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6155-F751-464F-AE5C-428E9D04866E}" type="datetimeFigureOut">
              <a:rPr lang="cs-CZ" smtClean="0"/>
              <a:t>26.01.2021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8107-1D51-42A3-AD7C-E952EEBEA6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192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6155-F751-464F-AE5C-428E9D04866E}" type="datetimeFigureOut">
              <a:rPr lang="cs-CZ" smtClean="0"/>
              <a:t>26.01.2021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8107-1D51-42A3-AD7C-E952EEBEA6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088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6155-F751-464F-AE5C-428E9D04866E}" type="datetimeFigureOut">
              <a:rPr lang="cs-CZ" smtClean="0"/>
              <a:t>26.01.2021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8107-1D51-42A3-AD7C-E952EEBEA6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529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D306155-F751-464F-AE5C-428E9D04866E}" type="datetimeFigureOut">
              <a:rPr lang="cs-CZ" smtClean="0"/>
              <a:t>26.01.2021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8D8107-1D51-42A3-AD7C-E952EEBEA6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6403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6155-F751-464F-AE5C-428E9D04866E}" type="datetimeFigureOut">
              <a:rPr lang="cs-CZ" smtClean="0"/>
              <a:t>26.01.2021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8107-1D51-42A3-AD7C-E952EEBEA6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77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D306155-F751-464F-AE5C-428E9D04866E}" type="datetimeFigureOut">
              <a:rPr lang="cs-CZ" smtClean="0"/>
              <a:t>26.01.2021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F8D8107-1D51-42A3-AD7C-E952EEBEA6F0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39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0E5F1F-85A0-4B9A-8C63-D0AFDDD584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2515361"/>
            <a:ext cx="10058400" cy="13803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400" b="1" dirty="0"/>
              <a:t>Výběr systému AGV ve společnosti </a:t>
            </a:r>
            <a:r>
              <a:rPr lang="cs-CZ" sz="5400" b="1" dirty="0" err="1"/>
              <a:t>Novares</a:t>
            </a:r>
            <a:r>
              <a:rPr lang="cs-CZ" sz="5400" b="1" dirty="0"/>
              <a:t> CZ Janovice s.r.o.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A6F3A90-3250-420A-A18A-EA37610E12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385569"/>
            <a:ext cx="10058400" cy="1944210"/>
          </a:xfrm>
        </p:spPr>
        <p:txBody>
          <a:bodyPr/>
          <a:lstStyle/>
          <a:p>
            <a:r>
              <a:rPr lang="cs-CZ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Bc. Lukáš Straka</a:t>
            </a:r>
          </a:p>
          <a:p>
            <a:r>
              <a:rPr lang="cs-CZ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Vedoucí: doc. Ing. Rudolf Kampf, Ph.D.</a:t>
            </a:r>
          </a:p>
          <a:p>
            <a:r>
              <a:rPr lang="cs-CZ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Oponent: Ing. Jaroslav Mašek, Ph.D.</a:t>
            </a:r>
          </a:p>
          <a:p>
            <a:r>
              <a:rPr lang="cs-CZ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České Budějovice, únor 2021</a:t>
            </a:r>
          </a:p>
        </p:txBody>
      </p:sp>
      <p:pic>
        <p:nvPicPr>
          <p:cNvPr id="4" name="Picture 2" descr="https://upload.wikimedia.org/wikipedia/commons/thumb/2/2a/Logo_vste.jpg/1200px-Logo_vste.jpg">
            <a:extLst>
              <a:ext uri="{FF2B5EF4-FFF2-40B4-BE49-F238E27FC236}">
                <a16:creationId xmlns:a16="http://schemas.microsoft.com/office/drawing/2014/main" id="{81F8D164-1FF4-4FF7-AEB4-87B4FE878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106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A0A898-F0AE-490B-BBB4-E776016A7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Výběr dodavatele autonomního vozíku AGV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2A2CE50-B3A5-45AE-B6C5-1105E23C47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04" t="40159" r="16699" b="24142"/>
          <a:stretch/>
        </p:blipFill>
        <p:spPr>
          <a:xfrm>
            <a:off x="390616" y="2129219"/>
            <a:ext cx="5122417" cy="178587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09016C7-895B-4B21-9E17-4D7A2D6033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89" t="31654" r="39178" b="20518"/>
          <a:stretch/>
        </p:blipFill>
        <p:spPr>
          <a:xfrm>
            <a:off x="6678969" y="2134704"/>
            <a:ext cx="3137592" cy="208767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BEC898D-1BFD-4607-98DB-93A98D3994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461" t="34244" r="23199" b="32815"/>
          <a:stretch/>
        </p:blipFill>
        <p:spPr>
          <a:xfrm>
            <a:off x="390616" y="4492100"/>
            <a:ext cx="4651901" cy="152987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6063A45-C703-4E20-AB6D-307C85AFF5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733" t="49753" r="9004" b="26893"/>
          <a:stretch/>
        </p:blipFill>
        <p:spPr>
          <a:xfrm>
            <a:off x="5726098" y="4864962"/>
            <a:ext cx="6276512" cy="1157011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ECBA03AF-0AE0-452F-A5C0-1143F9A3772A}"/>
              </a:ext>
            </a:extLst>
          </p:cNvPr>
          <p:cNvSpPr txBox="1"/>
          <p:nvPr/>
        </p:nvSpPr>
        <p:spPr>
          <a:xfrm>
            <a:off x="1478131" y="1781161"/>
            <a:ext cx="309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Tabulka rozhodovacích kritérií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EE24C376-7018-4BD1-98B5-309C6CF6C9F1}"/>
              </a:ext>
            </a:extLst>
          </p:cNvPr>
          <p:cNvSpPr txBox="1"/>
          <p:nvPr/>
        </p:nvSpPr>
        <p:spPr>
          <a:xfrm>
            <a:off x="6505855" y="1781161"/>
            <a:ext cx="363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Pořadí dodavatelů dle metody WSA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0510EF58-8707-4DFE-AB32-651588E791B1}"/>
              </a:ext>
            </a:extLst>
          </p:cNvPr>
          <p:cNvSpPr txBox="1"/>
          <p:nvPr/>
        </p:nvSpPr>
        <p:spPr>
          <a:xfrm>
            <a:off x="875338" y="4122768"/>
            <a:ext cx="3701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Pořadí dodavatelů dle metody TOPSIS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A266BA31-E65D-4D93-AAFB-5BBE31892AC7}"/>
              </a:ext>
            </a:extLst>
          </p:cNvPr>
          <p:cNvSpPr txBox="1"/>
          <p:nvPr/>
        </p:nvSpPr>
        <p:spPr>
          <a:xfrm>
            <a:off x="6618525" y="4518732"/>
            <a:ext cx="449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Výsledné pořadí dodavatelů AGV technologie</a:t>
            </a:r>
          </a:p>
        </p:txBody>
      </p:sp>
    </p:spTree>
    <p:extLst>
      <p:ext uri="{BB962C8B-B14F-4D97-AF65-F5344CB8AC3E}">
        <p14:creationId xmlns:p14="http://schemas.microsoft.com/office/powerpoint/2010/main" val="2561990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7C59E8-10DA-4312-9284-D4F514927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Ekonomické zhodnocení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3A00493-9974-4E3B-A661-B7080EB28A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78" t="37929" r="9855" b="31391"/>
          <a:stretch/>
        </p:blipFill>
        <p:spPr>
          <a:xfrm>
            <a:off x="154533" y="1978243"/>
            <a:ext cx="5839753" cy="145075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CCF0AF2-7269-48BA-B508-4068365799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07" t="25333" r="9781" b="22719"/>
          <a:stretch/>
        </p:blipFill>
        <p:spPr>
          <a:xfrm>
            <a:off x="6197714" y="1978243"/>
            <a:ext cx="5839753" cy="245135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8ACB95E-65D5-4577-817A-3221AEA684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680" t="43366" r="9709" b="32945"/>
          <a:stretch/>
        </p:blipFill>
        <p:spPr>
          <a:xfrm>
            <a:off x="2974907" y="4848840"/>
            <a:ext cx="6303146" cy="120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27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33DF90-5904-42A1-9095-55BF613FD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Doba návratnosti a výpočet výnosnosti investice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DEFD3D21-9057-45A0-9CF0-037A30B73B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sz="1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Vzorec a výpočet doby návratnosti </a:t>
                </a:r>
                <a:r>
                  <a:rPr lang="cs-CZ" sz="1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TNp</a:t>
                </a:r>
                <a:r>
                  <a:rPr lang="cs-CZ" sz="1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</a:p>
              <a:p>
                <a:r>
                  <a:rPr lang="cs-CZ" sz="1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TNp</a:t>
                </a:r>
                <a:r>
                  <a:rPr lang="cs-CZ" sz="1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18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cs-CZ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cs-CZ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𝐼𝑁</m:t>
                        </m:r>
                      </m:num>
                      <m:den>
                        <m:r>
                          <a:rPr lang="cs-CZ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𝐶𝐹</m:t>
                        </m:r>
                      </m:den>
                    </m:f>
                    <m:r>
                      <a:rPr lang="cs-CZ" sz="18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cs-CZ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cs-CZ" sz="18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266 320</m:t>
                        </m:r>
                      </m:num>
                      <m:den>
                        <m:r>
                          <a:rPr lang="cs-CZ" sz="18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211 097</m:t>
                        </m:r>
                      </m:den>
                    </m:f>
                    <m:r>
                      <a:rPr lang="cs-CZ" sz="18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=1,2616</m:t>
                    </m:r>
                  </m:oMath>
                </a14:m>
                <a:r>
                  <a:rPr lang="cs-CZ" sz="1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roku</a:t>
                </a:r>
              </a:p>
              <a:p>
                <a:r>
                  <a:rPr lang="cs-CZ" sz="1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TNp</a:t>
                </a:r>
                <a:r>
                  <a:rPr lang="cs-CZ" sz="1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= 1,2616 * 365 = 461 dní = 461 - 365 = </a:t>
                </a:r>
                <a:r>
                  <a:rPr lang="cs-CZ" sz="1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1 rok a 96 dní</a:t>
                </a:r>
                <a:endParaRPr lang="cs-CZ" sz="1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endParaRPr lang="cs-CZ" sz="18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cs-CZ" sz="1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Výpočet výnosnosti investice ROI:</a:t>
                </a:r>
              </a:p>
              <a:p>
                <a:r>
                  <a:rPr lang="cs-CZ" sz="1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Čistý zisk po zdanění = 211 097*(1-0,19) = 170 988,6 €</a:t>
                </a:r>
              </a:p>
              <a:p>
                <a:r>
                  <a:rPr lang="cs-CZ" sz="1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Z</a:t>
                </a:r>
                <a:r>
                  <a:rPr lang="cs-CZ" sz="1800" baseline="-25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</a:t>
                </a:r>
                <a:r>
                  <a:rPr lang="cs-CZ" sz="1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cs-CZ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170 988,6</m:t>
                        </m:r>
                      </m:num>
                      <m:den>
                        <m:r>
                          <a:rPr lang="cs-CZ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cs-CZ" sz="1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= 34 197,7 €</a:t>
                </a:r>
              </a:p>
              <a:p>
                <a:r>
                  <a:rPr lang="cs-CZ" sz="1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ROI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cs-CZ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34 197,7</m:t>
                        </m:r>
                      </m:num>
                      <m:den>
                        <m:r>
                          <a:rPr lang="cs-CZ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55 223</m:t>
                        </m:r>
                      </m:den>
                    </m:f>
                  </m:oMath>
                </a14:m>
                <a:r>
                  <a:rPr lang="cs-CZ" sz="1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= 0,6193*100 = </a:t>
                </a:r>
                <a:r>
                  <a:rPr lang="cs-CZ" sz="1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61,93 %</a:t>
                </a:r>
              </a:p>
              <a:p>
                <a:endParaRPr lang="cs-CZ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DEFD3D21-9057-45A0-9CF0-037A30B73B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5" t="-15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2557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250202A-0EF9-497C-8730-14DBF6BCCC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5156902"/>
              </p:ext>
            </p:extLst>
          </p:nvPr>
        </p:nvGraphicFramePr>
        <p:xfrm>
          <a:off x="3319263" y="719666"/>
          <a:ext cx="541636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6995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066103-8969-4528-B49C-004A79F71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Doplňující dotazy vedoucího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8B85E0-C293-41BE-836F-9A9524577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159605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 </a:t>
            </a:r>
            <a:r>
              <a:rPr lang="cs-CZ" sz="2400" dirty="0">
                <a:solidFill>
                  <a:schemeClr val="tx1"/>
                </a:solidFill>
              </a:rPr>
              <a:t>Jaké další metody, kromě WSA a TOPSIS, lze aplikovat na řešenou problematiku? Prosím o stručnou charakteristiku metod a důvody výběru WSA a TOPSIS.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 Bude váš návrh realizovaný? </a:t>
            </a:r>
          </a:p>
        </p:txBody>
      </p:sp>
    </p:spTree>
    <p:extLst>
      <p:ext uri="{BB962C8B-B14F-4D97-AF65-F5344CB8AC3E}">
        <p14:creationId xmlns:p14="http://schemas.microsoft.com/office/powerpoint/2010/main" val="911614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773F1E-0D70-4C08-AD84-E450F107E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Doplňující dotazy oponenta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E983CF-2D4C-4D3C-967C-A727A0C66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cs-CZ" sz="2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0" i="0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Aké</a:t>
            </a:r>
            <a:r>
              <a:rPr lang="cs-CZ" sz="2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sú nedostatky </a:t>
            </a:r>
            <a:r>
              <a:rPr lang="cs-CZ" sz="2400" b="0" i="0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súčasného</a:t>
            </a:r>
            <a:r>
              <a:rPr lang="cs-CZ" sz="2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0" i="0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spôsobu</a:t>
            </a:r>
            <a:r>
              <a:rPr lang="cs-CZ" sz="2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0" i="0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zásobovania</a:t>
            </a:r>
            <a:r>
              <a:rPr lang="cs-CZ" sz="2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0" i="0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výrobných</a:t>
            </a:r>
            <a:r>
              <a:rPr lang="cs-CZ" sz="2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0" i="0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liniek</a:t>
            </a:r>
            <a:r>
              <a:rPr lang="cs-CZ" sz="2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cs-CZ" sz="2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Uvažuje </a:t>
            </a:r>
            <a:r>
              <a:rPr lang="cs-CZ" sz="2400" b="0" i="0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cs-CZ" sz="2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 zavedení systému AGV so </a:t>
            </a:r>
            <a:r>
              <a:rPr lang="cs-CZ" sz="2400" b="0" i="0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znížením</a:t>
            </a:r>
            <a:r>
              <a:rPr lang="cs-CZ" sz="2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počtu </a:t>
            </a:r>
            <a:r>
              <a:rPr lang="cs-CZ" sz="2400" b="0" i="0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zamestnancov</a:t>
            </a:r>
            <a:r>
              <a:rPr lang="cs-CZ" sz="2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cs-CZ" sz="2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0" i="0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Kto</a:t>
            </a:r>
            <a:r>
              <a:rPr lang="cs-CZ" sz="2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bude </a:t>
            </a:r>
            <a:r>
              <a:rPr lang="cs-CZ" sz="2400" b="0" i="0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vykonávať</a:t>
            </a:r>
            <a:r>
              <a:rPr lang="cs-CZ" sz="2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nakládku </a:t>
            </a:r>
            <a:r>
              <a:rPr lang="cs-CZ" sz="2400" b="0" i="0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vozíka</a:t>
            </a:r>
            <a:r>
              <a:rPr lang="cs-CZ" sz="2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cs-CZ" sz="2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0" i="0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Aké</a:t>
            </a:r>
            <a:r>
              <a:rPr lang="cs-CZ" sz="2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cs-CZ" sz="2400" b="0" i="0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záložné</a:t>
            </a:r>
            <a:r>
              <a:rPr lang="cs-CZ" sz="2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0" i="0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riešenie</a:t>
            </a:r>
            <a:r>
              <a:rPr lang="cs-CZ" sz="2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0" i="0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</a:t>
            </a:r>
            <a:r>
              <a:rPr lang="cs-CZ" sz="2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0" i="0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poruche</a:t>
            </a:r>
            <a:r>
              <a:rPr lang="cs-CZ" sz="2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AGV </a:t>
            </a:r>
            <a:r>
              <a:rPr lang="cs-CZ" sz="2400" b="0" i="0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vozíka</a:t>
            </a:r>
            <a:r>
              <a:rPr lang="cs-CZ" sz="2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pl-PL" sz="2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Aký je postoj firmy k návrhom?</a:t>
            </a:r>
            <a:endParaRPr lang="cs-CZ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63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CCFB79-893C-4D5E-8F77-84E9E7D4A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Motivace a důvody výběru řešeného problému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F51B0A-5EEA-4853-B7D2-EAD14DB97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216000">
              <a:buClrTx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Osobní zájem o moderní logistické technologie</a:t>
            </a:r>
          </a:p>
          <a:p>
            <a:pPr indent="-216000">
              <a:buClrTx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Pracovní zkušenost </a:t>
            </a:r>
            <a:r>
              <a:rPr lang="cs-CZ" sz="2400">
                <a:solidFill>
                  <a:schemeClr val="tx1"/>
                </a:solidFill>
              </a:rPr>
              <a:t>(brigáda), </a:t>
            </a:r>
            <a:r>
              <a:rPr lang="cs-CZ" sz="2400" dirty="0">
                <a:solidFill>
                  <a:schemeClr val="tx1"/>
                </a:solidFill>
              </a:rPr>
              <a:t>nabídka tématu práce od vedoucího </a:t>
            </a:r>
            <a:r>
              <a:rPr lang="cs-CZ" sz="2400" dirty="0" err="1">
                <a:solidFill>
                  <a:schemeClr val="tx1"/>
                </a:solidFill>
              </a:rPr>
              <a:t>engeneeringu</a:t>
            </a:r>
            <a:endParaRPr lang="cs-CZ" sz="2400" dirty="0">
              <a:solidFill>
                <a:schemeClr val="tx1"/>
              </a:solidFill>
            </a:endParaRPr>
          </a:p>
          <a:p>
            <a:pPr indent="-216000">
              <a:buClrTx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Využití a ověření získaných znalostí v praxi </a:t>
            </a:r>
          </a:p>
        </p:txBody>
      </p:sp>
    </p:spTree>
    <p:extLst>
      <p:ext uri="{BB962C8B-B14F-4D97-AF65-F5344CB8AC3E}">
        <p14:creationId xmlns:p14="http://schemas.microsoft.com/office/powerpoint/2010/main" val="3613446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22AAE0-E68C-4E0B-A3B2-CDFE32752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FDE78C-4330-42BA-8A11-54D0AD4B8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16000">
              <a:buClrTx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Cílem diplomové práce je zanalyzovat současný zásobovací proces ve společnosti NOVARES CZ Janovice s.r.o. a následný výběr dodavatele technologie AGV za účelem zkvalitnění a zefektivnění zásobovacího procesu výrobních linek MSR a BSM.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5520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44FB78-33B5-4C25-B672-27EE5BDF3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Použité metody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020C3D-ABC8-4807-9271-6B440CCA6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16000">
              <a:buClrTx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Metoda indukce a dedukce</a:t>
            </a:r>
          </a:p>
          <a:p>
            <a:pPr indent="-216000">
              <a:buClrTx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Strom současné reality – </a:t>
            </a:r>
            <a:r>
              <a:rPr lang="cs-CZ" sz="2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</a:t>
            </a:r>
            <a:r>
              <a:rPr lang="cs-CZ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reality </a:t>
            </a:r>
            <a:r>
              <a:rPr lang="cs-CZ" sz="2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tree</a:t>
            </a:r>
            <a:r>
              <a:rPr lang="cs-CZ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(CRT)</a:t>
            </a:r>
          </a:p>
          <a:p>
            <a:pPr indent="-216000">
              <a:buClrTx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Kapacitní výpočet počtu vozíků</a:t>
            </a:r>
          </a:p>
          <a:p>
            <a:pPr indent="-216000">
              <a:buClrTx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Metody vícekriteriální analýzy variant</a:t>
            </a:r>
          </a:p>
          <a:p>
            <a:pPr lvl="2">
              <a:buClrTx/>
            </a:pPr>
            <a:r>
              <a:rPr lang="cs-CZ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Metoda pořadí (stanovení vah kritérií)</a:t>
            </a:r>
          </a:p>
          <a:p>
            <a:pPr lvl="2">
              <a:buClrTx/>
            </a:pPr>
            <a:r>
              <a:rPr lang="cs-CZ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Metoda váženého součtu WSA</a:t>
            </a:r>
          </a:p>
          <a:p>
            <a:pPr lvl="2">
              <a:buClrTx/>
            </a:pPr>
            <a:r>
              <a:rPr lang="cs-CZ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TOPSIS</a:t>
            </a:r>
          </a:p>
          <a:p>
            <a:pPr indent="-216000">
              <a:buClrTx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Doba návratnosti</a:t>
            </a:r>
          </a:p>
          <a:p>
            <a:pPr indent="-216000">
              <a:buClrTx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Metoda výnosnosti investice</a:t>
            </a:r>
          </a:p>
          <a:p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0729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5EA94D-1600-4869-86DA-5050DC085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Představení společnosti </a:t>
            </a:r>
            <a:r>
              <a:rPr lang="cs-CZ" dirty="0" err="1">
                <a:solidFill>
                  <a:schemeClr val="tx1"/>
                </a:solidFill>
              </a:rPr>
              <a:t>Novares</a:t>
            </a:r>
            <a:r>
              <a:rPr lang="cs-CZ" dirty="0">
                <a:solidFill>
                  <a:schemeClr val="tx1"/>
                </a:solidFill>
              </a:rPr>
              <a:t> CZ Janovice s.r.o.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B09466-4ACE-4A8E-87F8-549EA6BBB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16000">
              <a:buClrTx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Janovický závod společnosti </a:t>
            </a:r>
            <a:r>
              <a:rPr lang="cs-CZ" sz="2400" dirty="0" err="1">
                <a:solidFill>
                  <a:schemeClr val="tx1"/>
                </a:solidFill>
              </a:rPr>
              <a:t>Novares</a:t>
            </a:r>
            <a:r>
              <a:rPr lang="cs-CZ" sz="2400" dirty="0">
                <a:solidFill>
                  <a:schemeClr val="tx1"/>
                </a:solidFill>
              </a:rPr>
              <a:t> od roce 2017</a:t>
            </a:r>
          </a:p>
          <a:p>
            <a:pPr indent="-216000">
              <a:buClrTx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Původně jako </a:t>
            </a:r>
            <a:r>
              <a:rPr lang="cs-CZ" sz="2400" dirty="0" err="1">
                <a:solidFill>
                  <a:schemeClr val="tx1"/>
                </a:solidFill>
              </a:rPr>
              <a:t>Key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plastic</a:t>
            </a:r>
            <a:endParaRPr lang="cs-CZ" sz="2400" dirty="0">
              <a:solidFill>
                <a:schemeClr val="tx1"/>
              </a:solidFill>
            </a:endParaRPr>
          </a:p>
          <a:p>
            <a:pPr indent="-216000">
              <a:buClrTx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V současnosti zaměstnává cca 800 pracovníků</a:t>
            </a:r>
          </a:p>
          <a:p>
            <a:pPr indent="-216000">
              <a:buClrTx/>
              <a:buFont typeface="Arial" panose="020B0604020202020204" pitchFamily="34" charset="0"/>
              <a:buChar char="•"/>
            </a:pPr>
            <a:r>
              <a:rPr lang="cs-CZ" sz="2400" dirty="0" err="1">
                <a:solidFill>
                  <a:schemeClr val="tx1"/>
                </a:solidFill>
              </a:rPr>
              <a:t>Automotive</a:t>
            </a:r>
            <a:r>
              <a:rPr lang="cs-CZ" sz="2400" dirty="0">
                <a:solidFill>
                  <a:schemeClr val="tx1"/>
                </a:solidFill>
              </a:rPr>
              <a:t> průmysl</a:t>
            </a:r>
          </a:p>
          <a:p>
            <a:pPr indent="-216000">
              <a:buClrTx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Zabývá se výrobou plastových komponentů pro výrobce osobních i nákladních vozidel</a:t>
            </a:r>
          </a:p>
          <a:p>
            <a:pPr lvl="2">
              <a:buClrTx/>
            </a:pPr>
            <a:r>
              <a:rPr lang="cs-CZ" sz="1800" dirty="0">
                <a:solidFill>
                  <a:schemeClr val="tx1"/>
                </a:solidFill>
              </a:rPr>
              <a:t>např. koncerny VW, TPCA, General </a:t>
            </a:r>
            <a:r>
              <a:rPr lang="cs-CZ" sz="1800" dirty="0" err="1">
                <a:solidFill>
                  <a:schemeClr val="tx1"/>
                </a:solidFill>
              </a:rPr>
              <a:t>motors</a:t>
            </a:r>
            <a:r>
              <a:rPr lang="cs-CZ" sz="1800" dirty="0">
                <a:solidFill>
                  <a:schemeClr val="tx1"/>
                </a:solidFill>
              </a:rPr>
              <a:t>, Renault, </a:t>
            </a:r>
            <a:r>
              <a:rPr lang="cs-CZ" sz="1800" dirty="0" err="1">
                <a:solidFill>
                  <a:schemeClr val="tx1"/>
                </a:solidFill>
              </a:rPr>
              <a:t>Scania</a:t>
            </a:r>
            <a:r>
              <a:rPr lang="cs-CZ" sz="1800" dirty="0">
                <a:solidFill>
                  <a:schemeClr val="tx1"/>
                </a:solidFill>
              </a:rPr>
              <a:t>,..  </a:t>
            </a:r>
          </a:p>
        </p:txBody>
      </p:sp>
    </p:spTree>
    <p:extLst>
      <p:ext uri="{BB962C8B-B14F-4D97-AF65-F5344CB8AC3E}">
        <p14:creationId xmlns:p14="http://schemas.microsoft.com/office/powerpoint/2010/main" val="3019571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Nadpis 1">
            <a:extLst>
              <a:ext uri="{FF2B5EF4-FFF2-40B4-BE49-F238E27FC236}">
                <a16:creationId xmlns:a16="http://schemas.microsoft.com/office/drawing/2014/main" id="{AAF4B1B9-EDE8-44E0-A7AD-EDFCEEB130AB}"/>
              </a:ext>
            </a:extLst>
          </p:cNvPr>
          <p:cNvSpPr txBox="1">
            <a:spLocks/>
          </p:cNvSpPr>
          <p:nvPr/>
        </p:nvSpPr>
        <p:spPr>
          <a:xfrm>
            <a:off x="468516" y="227018"/>
            <a:ext cx="3133367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chemeClr val="tx1"/>
                </a:solidFill>
              </a:rPr>
              <a:t>Strom současné reality CRT</a:t>
            </a:r>
          </a:p>
        </p:txBody>
      </p:sp>
      <p:grpSp>
        <p:nvGrpSpPr>
          <p:cNvPr id="88" name="Skupina 87">
            <a:extLst>
              <a:ext uri="{FF2B5EF4-FFF2-40B4-BE49-F238E27FC236}">
                <a16:creationId xmlns:a16="http://schemas.microsoft.com/office/drawing/2014/main" id="{41B773F4-2BBC-4661-BA2D-3C21587B8153}"/>
              </a:ext>
            </a:extLst>
          </p:cNvPr>
          <p:cNvGrpSpPr/>
          <p:nvPr/>
        </p:nvGrpSpPr>
        <p:grpSpPr>
          <a:xfrm>
            <a:off x="3518244" y="70901"/>
            <a:ext cx="4649214" cy="6265405"/>
            <a:chOff x="3535999" y="141922"/>
            <a:chExt cx="4649214" cy="6265405"/>
          </a:xfrm>
        </p:grpSpPr>
        <p:grpSp>
          <p:nvGrpSpPr>
            <p:cNvPr id="2" name="Skupina 1">
              <a:extLst>
                <a:ext uri="{FF2B5EF4-FFF2-40B4-BE49-F238E27FC236}">
                  <a16:creationId xmlns:a16="http://schemas.microsoft.com/office/drawing/2014/main" id="{E6FC2E68-547A-4BA8-B5F1-708AC3CF99C9}"/>
                </a:ext>
              </a:extLst>
            </p:cNvPr>
            <p:cNvGrpSpPr/>
            <p:nvPr/>
          </p:nvGrpSpPr>
          <p:grpSpPr>
            <a:xfrm>
              <a:off x="3535999" y="141922"/>
              <a:ext cx="4649214" cy="6265405"/>
              <a:chOff x="0" y="0"/>
              <a:chExt cx="5120229" cy="6743855"/>
            </a:xfrm>
          </p:grpSpPr>
          <p:grpSp>
            <p:nvGrpSpPr>
              <p:cNvPr id="3" name="Skupina 2">
                <a:extLst>
                  <a:ext uri="{FF2B5EF4-FFF2-40B4-BE49-F238E27FC236}">
                    <a16:creationId xmlns:a16="http://schemas.microsoft.com/office/drawing/2014/main" id="{C9E44DB9-8A5B-49E3-B680-D2D41493F0BA}"/>
                  </a:ext>
                </a:extLst>
              </p:cNvPr>
              <p:cNvGrpSpPr/>
              <p:nvPr/>
            </p:nvGrpSpPr>
            <p:grpSpPr>
              <a:xfrm>
                <a:off x="3703320" y="3383280"/>
                <a:ext cx="1043529" cy="573650"/>
                <a:chOff x="0" y="0"/>
                <a:chExt cx="1421765" cy="694055"/>
              </a:xfrm>
            </p:grpSpPr>
            <p:sp>
              <p:nvSpPr>
                <p:cNvPr id="83" name="Obdélník 82">
                  <a:extLst>
                    <a:ext uri="{FF2B5EF4-FFF2-40B4-BE49-F238E27FC236}">
                      <a16:creationId xmlns:a16="http://schemas.microsoft.com/office/drawing/2014/main" id="{FFB26DCD-3153-4BDD-B076-AA9AC553E3A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421765" cy="694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84" name="Textové pole 229">
                  <a:extLst>
                    <a:ext uri="{FF2B5EF4-FFF2-40B4-BE49-F238E27FC236}">
                      <a16:creationId xmlns:a16="http://schemas.microsoft.com/office/drawing/2014/main" id="{22BD1BC1-EF93-4EFE-8FBD-614D128A663F}"/>
                    </a:ext>
                  </a:extLst>
                </p:cNvPr>
                <p:cNvSpPr txBox="1"/>
                <p:nvPr/>
              </p:nvSpPr>
              <p:spPr>
                <a:xfrm>
                  <a:off x="71962" y="72023"/>
                  <a:ext cx="1320800" cy="566472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schemeClr val="bg1"/>
                  </a:solidFill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cs-CZ" sz="600" b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Nedostatečně provedená před/po výrobní kontrola</a:t>
                  </a:r>
                  <a:endParaRPr lang="cs-CZ" sz="11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</p:grpSp>
          <p:cxnSp>
            <p:nvCxnSpPr>
              <p:cNvPr id="4" name="Přímá spojnice se šipkou 3">
                <a:extLst>
                  <a:ext uri="{FF2B5EF4-FFF2-40B4-BE49-F238E27FC236}">
                    <a16:creationId xmlns:a16="http://schemas.microsoft.com/office/drawing/2014/main" id="{28CDEBC2-C4CC-4586-8E15-B14EE9649BB5}"/>
                  </a:ext>
                </a:extLst>
              </p:cNvPr>
              <p:cNvCxnSpPr/>
              <p:nvPr/>
            </p:nvCxnSpPr>
            <p:spPr>
              <a:xfrm flipH="1" flipV="1">
                <a:off x="3467100" y="2316480"/>
                <a:ext cx="749151" cy="106469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" name="Skupina 4">
                <a:extLst>
                  <a:ext uri="{FF2B5EF4-FFF2-40B4-BE49-F238E27FC236}">
                    <a16:creationId xmlns:a16="http://schemas.microsoft.com/office/drawing/2014/main" id="{F8A59592-3AA3-4BF1-8505-01307D490DE0}"/>
                  </a:ext>
                </a:extLst>
              </p:cNvPr>
              <p:cNvGrpSpPr/>
              <p:nvPr/>
            </p:nvGrpSpPr>
            <p:grpSpPr>
              <a:xfrm>
                <a:off x="2423160" y="3390900"/>
                <a:ext cx="1043529" cy="573650"/>
                <a:chOff x="0" y="0"/>
                <a:chExt cx="1421765" cy="694055"/>
              </a:xfrm>
            </p:grpSpPr>
            <p:sp>
              <p:nvSpPr>
                <p:cNvPr id="81" name="Obdélník 80">
                  <a:extLst>
                    <a:ext uri="{FF2B5EF4-FFF2-40B4-BE49-F238E27FC236}">
                      <a16:creationId xmlns:a16="http://schemas.microsoft.com/office/drawing/2014/main" id="{3E05CE3E-0F60-4D98-BCE5-E880D6C11E3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421765" cy="694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82" name="Textové pole 232">
                  <a:extLst>
                    <a:ext uri="{FF2B5EF4-FFF2-40B4-BE49-F238E27FC236}">
                      <a16:creationId xmlns:a16="http://schemas.microsoft.com/office/drawing/2014/main" id="{A8C68278-44B2-48B9-8670-0AAA26133F5B}"/>
                    </a:ext>
                  </a:extLst>
                </p:cNvPr>
                <p:cNvSpPr txBox="1"/>
                <p:nvPr/>
              </p:nvSpPr>
              <p:spPr>
                <a:xfrm>
                  <a:off x="51044" y="65338"/>
                  <a:ext cx="1320800" cy="584201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schemeClr val="bg1"/>
                  </a:solidFill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cs-CZ" sz="600" b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Dostatečně provedená před/po výrobní kontrola</a:t>
                  </a:r>
                  <a:endParaRPr lang="cs-CZ" sz="11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</p:grpSp>
          <p:cxnSp>
            <p:nvCxnSpPr>
              <p:cNvPr id="6" name="Přímá spojnice se šipkou 5">
                <a:extLst>
                  <a:ext uri="{FF2B5EF4-FFF2-40B4-BE49-F238E27FC236}">
                    <a16:creationId xmlns:a16="http://schemas.microsoft.com/office/drawing/2014/main" id="{B733EB1D-6B58-43E2-ACBD-51C3437F83E5}"/>
                  </a:ext>
                </a:extLst>
              </p:cNvPr>
              <p:cNvCxnSpPr/>
              <p:nvPr/>
            </p:nvCxnSpPr>
            <p:spPr>
              <a:xfrm flipV="1">
                <a:off x="3589020" y="3962400"/>
                <a:ext cx="334237" cy="23707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Přímá spojnice se šipkou 6">
                <a:extLst>
                  <a:ext uri="{FF2B5EF4-FFF2-40B4-BE49-F238E27FC236}">
                    <a16:creationId xmlns:a16="http://schemas.microsoft.com/office/drawing/2014/main" id="{D32DF35A-A03D-4E3D-98B6-DB8CD36409AE}"/>
                  </a:ext>
                </a:extLst>
              </p:cNvPr>
              <p:cNvCxnSpPr/>
              <p:nvPr/>
            </p:nvCxnSpPr>
            <p:spPr>
              <a:xfrm flipV="1">
                <a:off x="3078766" y="3964411"/>
                <a:ext cx="38348" cy="2349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8" name="Skupina 7">
                <a:extLst>
                  <a:ext uri="{FF2B5EF4-FFF2-40B4-BE49-F238E27FC236}">
                    <a16:creationId xmlns:a16="http://schemas.microsoft.com/office/drawing/2014/main" id="{CDE40B82-85CA-4564-AA23-7A8E32131AE4}"/>
                  </a:ext>
                </a:extLst>
              </p:cNvPr>
              <p:cNvGrpSpPr/>
              <p:nvPr/>
            </p:nvGrpSpPr>
            <p:grpSpPr>
              <a:xfrm>
                <a:off x="2758440" y="4198620"/>
                <a:ext cx="1117484" cy="570590"/>
                <a:chOff x="0" y="0"/>
                <a:chExt cx="1396365" cy="550333"/>
              </a:xfrm>
              <a:solidFill>
                <a:srgbClr val="FFFF00"/>
              </a:solidFill>
            </p:grpSpPr>
            <p:sp>
              <p:nvSpPr>
                <p:cNvPr id="79" name="Obdélník 78">
                  <a:extLst>
                    <a:ext uri="{FF2B5EF4-FFF2-40B4-BE49-F238E27FC236}">
                      <a16:creationId xmlns:a16="http://schemas.microsoft.com/office/drawing/2014/main" id="{80E24E7C-4962-4562-A981-8CD190CCD24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396365" cy="550333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80" name="Textové pole 236">
                  <a:extLst>
                    <a:ext uri="{FF2B5EF4-FFF2-40B4-BE49-F238E27FC236}">
                      <a16:creationId xmlns:a16="http://schemas.microsoft.com/office/drawing/2014/main" id="{C49E525C-D515-4599-8CAE-9FF197FC74F2}"/>
                    </a:ext>
                  </a:extLst>
                </p:cNvPr>
                <p:cNvSpPr txBox="1"/>
                <p:nvPr/>
              </p:nvSpPr>
              <p:spPr>
                <a:xfrm>
                  <a:off x="49915" y="6527"/>
                  <a:ext cx="1303655" cy="438773"/>
                </a:xfrm>
                <a:prstGeom prst="rect">
                  <a:avLst/>
                </a:prstGeom>
                <a:grpFill/>
                <a:ln w="6350">
                  <a:solidFill>
                    <a:srgbClr val="FFFF00"/>
                  </a:solidFill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cs-CZ" sz="700" b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Poškození materiálu nevhodnou manipulací UDE 2</a:t>
                  </a:r>
                  <a:endParaRPr lang="cs-CZ" sz="1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</p:grpSp>
          <p:cxnSp>
            <p:nvCxnSpPr>
              <p:cNvPr id="9" name="Přímá spojnice se šipkou 8">
                <a:extLst>
                  <a:ext uri="{FF2B5EF4-FFF2-40B4-BE49-F238E27FC236}">
                    <a16:creationId xmlns:a16="http://schemas.microsoft.com/office/drawing/2014/main" id="{4388063A-9F32-417E-A812-AFEECDA90988}"/>
                  </a:ext>
                </a:extLst>
              </p:cNvPr>
              <p:cNvCxnSpPr/>
              <p:nvPr/>
            </p:nvCxnSpPr>
            <p:spPr>
              <a:xfrm flipH="1" flipV="1">
                <a:off x="1996440" y="4861560"/>
                <a:ext cx="198813" cy="23404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Přímá spojnice se šipkou 9">
                <a:extLst>
                  <a:ext uri="{FF2B5EF4-FFF2-40B4-BE49-F238E27FC236}">
                    <a16:creationId xmlns:a16="http://schemas.microsoft.com/office/drawing/2014/main" id="{DE5F53D7-42F6-49DE-9472-280531A4A70A}"/>
                  </a:ext>
                </a:extLst>
              </p:cNvPr>
              <p:cNvCxnSpPr/>
              <p:nvPr/>
            </p:nvCxnSpPr>
            <p:spPr>
              <a:xfrm flipV="1">
                <a:off x="2956560" y="4792980"/>
                <a:ext cx="120056" cy="29902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1" name="Skupina 10">
                <a:extLst>
                  <a:ext uri="{FF2B5EF4-FFF2-40B4-BE49-F238E27FC236}">
                    <a16:creationId xmlns:a16="http://schemas.microsoft.com/office/drawing/2014/main" id="{1292F1A6-B88B-490D-A00E-535251AA4ADE}"/>
                  </a:ext>
                </a:extLst>
              </p:cNvPr>
              <p:cNvGrpSpPr/>
              <p:nvPr/>
            </p:nvGrpSpPr>
            <p:grpSpPr>
              <a:xfrm>
                <a:off x="4076700" y="4975860"/>
                <a:ext cx="1043529" cy="407929"/>
                <a:chOff x="0" y="0"/>
                <a:chExt cx="1421765" cy="694055"/>
              </a:xfrm>
            </p:grpSpPr>
            <p:sp>
              <p:nvSpPr>
                <p:cNvPr id="77" name="Obdélník 76">
                  <a:extLst>
                    <a:ext uri="{FF2B5EF4-FFF2-40B4-BE49-F238E27FC236}">
                      <a16:creationId xmlns:a16="http://schemas.microsoft.com/office/drawing/2014/main" id="{B8EFECF0-C5B4-46C1-8B15-B10270B2BE9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421765" cy="694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78" name="Textové pole 250">
                  <a:extLst>
                    <a:ext uri="{FF2B5EF4-FFF2-40B4-BE49-F238E27FC236}">
                      <a16:creationId xmlns:a16="http://schemas.microsoft.com/office/drawing/2014/main" id="{F284D282-17CA-4A4A-83CF-F39AD3A0674D}"/>
                    </a:ext>
                  </a:extLst>
                </p:cNvPr>
                <p:cNvSpPr txBox="1"/>
                <p:nvPr/>
              </p:nvSpPr>
              <p:spPr>
                <a:xfrm>
                  <a:off x="50800" y="42334"/>
                  <a:ext cx="1320800" cy="58420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schemeClr val="bg1"/>
                  </a:solidFill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cs-CZ" sz="700" b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Horší kvalita dílů v dodávce</a:t>
                  </a:r>
                  <a:endParaRPr lang="cs-CZ" sz="1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" name="Skupina 11">
                <a:extLst>
                  <a:ext uri="{FF2B5EF4-FFF2-40B4-BE49-F238E27FC236}">
                    <a16:creationId xmlns:a16="http://schemas.microsoft.com/office/drawing/2014/main" id="{F87AB9C6-36EF-446C-A41F-E1ED20F9F840}"/>
                  </a:ext>
                </a:extLst>
              </p:cNvPr>
              <p:cNvGrpSpPr/>
              <p:nvPr/>
            </p:nvGrpSpPr>
            <p:grpSpPr>
              <a:xfrm>
                <a:off x="1943100" y="5090160"/>
                <a:ext cx="1174150" cy="441866"/>
                <a:chOff x="0" y="0"/>
                <a:chExt cx="1396365" cy="550333"/>
              </a:xfrm>
            </p:grpSpPr>
            <p:sp>
              <p:nvSpPr>
                <p:cNvPr id="75" name="Obdélník 74">
                  <a:extLst>
                    <a:ext uri="{FF2B5EF4-FFF2-40B4-BE49-F238E27FC236}">
                      <a16:creationId xmlns:a16="http://schemas.microsoft.com/office/drawing/2014/main" id="{3DE4FD6F-D9A7-4A62-84A4-29F3645F2ED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396365" cy="55033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76" name="Textové pole 239">
                  <a:extLst>
                    <a:ext uri="{FF2B5EF4-FFF2-40B4-BE49-F238E27FC236}">
                      <a16:creationId xmlns:a16="http://schemas.microsoft.com/office/drawing/2014/main" id="{F0F8EA2D-6E39-46AB-A9BD-404D0A2F5B0B}"/>
                    </a:ext>
                  </a:extLst>
                </p:cNvPr>
                <p:cNvSpPr txBox="1"/>
                <p:nvPr/>
              </p:nvSpPr>
              <p:spPr>
                <a:xfrm>
                  <a:off x="49785" y="72538"/>
                  <a:ext cx="1303655" cy="423333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schemeClr val="bg1"/>
                  </a:solidFill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cs-CZ" sz="600" b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Neadekvátní obsazení pozice </a:t>
                  </a:r>
                  <a:r>
                    <a:rPr lang="cs-CZ" sz="600" b="1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linefeedera</a:t>
                  </a:r>
                  <a:endParaRPr lang="cs-CZ" sz="11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" name="Skupina 12">
                <a:extLst>
                  <a:ext uri="{FF2B5EF4-FFF2-40B4-BE49-F238E27FC236}">
                    <a16:creationId xmlns:a16="http://schemas.microsoft.com/office/drawing/2014/main" id="{D557E6D4-C549-427C-8205-9DA3697F98A6}"/>
                  </a:ext>
                </a:extLst>
              </p:cNvPr>
              <p:cNvGrpSpPr/>
              <p:nvPr/>
            </p:nvGrpSpPr>
            <p:grpSpPr>
              <a:xfrm>
                <a:off x="2423159" y="2796540"/>
                <a:ext cx="1280161" cy="312867"/>
                <a:chOff x="-189599" y="0"/>
                <a:chExt cx="1873670" cy="633127"/>
              </a:xfrm>
            </p:grpSpPr>
            <p:sp>
              <p:nvSpPr>
                <p:cNvPr id="73" name="Obdélník 72">
                  <a:extLst>
                    <a:ext uri="{FF2B5EF4-FFF2-40B4-BE49-F238E27FC236}">
                      <a16:creationId xmlns:a16="http://schemas.microsoft.com/office/drawing/2014/main" id="{3670D234-6D8F-4EE1-A3AB-D2087C796DD9}"/>
                    </a:ext>
                  </a:extLst>
                </p:cNvPr>
                <p:cNvSpPr/>
                <p:nvPr/>
              </p:nvSpPr>
              <p:spPr>
                <a:xfrm>
                  <a:off x="-189599" y="0"/>
                  <a:ext cx="1873670" cy="63312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 dirty="0"/>
                </a:p>
              </p:txBody>
            </p:sp>
            <p:sp>
              <p:nvSpPr>
                <p:cNvPr id="74" name="Textové pole 257">
                  <a:extLst>
                    <a:ext uri="{FF2B5EF4-FFF2-40B4-BE49-F238E27FC236}">
                      <a16:creationId xmlns:a16="http://schemas.microsoft.com/office/drawing/2014/main" id="{DE79C63B-9526-4CCA-82FE-B25E07EEC7FD}"/>
                    </a:ext>
                  </a:extLst>
                </p:cNvPr>
                <p:cNvSpPr txBox="1"/>
                <p:nvPr/>
              </p:nvSpPr>
              <p:spPr>
                <a:xfrm>
                  <a:off x="14245" y="80925"/>
                  <a:ext cx="1502533" cy="443167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schemeClr val="bg1"/>
                  </a:solidFill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cs-CZ" sz="700" b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Vyřazení materiálu</a:t>
                  </a:r>
                  <a:endParaRPr lang="cs-CZ" sz="1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" name="Skupina 13">
                <a:extLst>
                  <a:ext uri="{FF2B5EF4-FFF2-40B4-BE49-F238E27FC236}">
                    <a16:creationId xmlns:a16="http://schemas.microsoft.com/office/drawing/2014/main" id="{CEB6490B-4418-4C0B-868E-9D3923826B4E}"/>
                  </a:ext>
                </a:extLst>
              </p:cNvPr>
              <p:cNvGrpSpPr/>
              <p:nvPr/>
            </p:nvGrpSpPr>
            <p:grpSpPr>
              <a:xfrm>
                <a:off x="1874520" y="0"/>
                <a:ext cx="1056015" cy="242718"/>
                <a:chOff x="0" y="0"/>
                <a:chExt cx="1396365" cy="550333"/>
              </a:xfrm>
              <a:solidFill>
                <a:srgbClr val="FFFF00"/>
              </a:solidFill>
            </p:grpSpPr>
            <p:sp>
              <p:nvSpPr>
                <p:cNvPr id="71" name="Obdélník 70">
                  <a:extLst>
                    <a:ext uri="{FF2B5EF4-FFF2-40B4-BE49-F238E27FC236}">
                      <a16:creationId xmlns:a16="http://schemas.microsoft.com/office/drawing/2014/main" id="{44526AB8-5500-44F2-B353-8E3CA9775B6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396365" cy="550333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72" name="Textové pole 263">
                  <a:extLst>
                    <a:ext uri="{FF2B5EF4-FFF2-40B4-BE49-F238E27FC236}">
                      <a16:creationId xmlns:a16="http://schemas.microsoft.com/office/drawing/2014/main" id="{487BEDE4-E10F-4311-BD40-997179120A2D}"/>
                    </a:ext>
                  </a:extLst>
                </p:cNvPr>
                <p:cNvSpPr txBox="1"/>
                <p:nvPr/>
              </p:nvSpPr>
              <p:spPr>
                <a:xfrm>
                  <a:off x="50800" y="46095"/>
                  <a:ext cx="1303655" cy="423333"/>
                </a:xfrm>
                <a:prstGeom prst="rect">
                  <a:avLst/>
                </a:prstGeom>
                <a:grpFill/>
                <a:ln w="6350">
                  <a:solidFill>
                    <a:srgbClr val="FFFF00"/>
                  </a:solidFill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cs-CZ" sz="700" b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Nižší zisk UDE 7</a:t>
                  </a:r>
                  <a:endParaRPr lang="cs-CZ" sz="1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" name="Skupina 14">
                <a:extLst>
                  <a:ext uri="{FF2B5EF4-FFF2-40B4-BE49-F238E27FC236}">
                    <a16:creationId xmlns:a16="http://schemas.microsoft.com/office/drawing/2014/main" id="{60436F8E-B4D5-4ECF-8890-0477E8D6EEA3}"/>
                  </a:ext>
                </a:extLst>
              </p:cNvPr>
              <p:cNvGrpSpPr/>
              <p:nvPr/>
            </p:nvGrpSpPr>
            <p:grpSpPr>
              <a:xfrm>
                <a:off x="1150620" y="579120"/>
                <a:ext cx="1056015" cy="430207"/>
                <a:chOff x="0" y="0"/>
                <a:chExt cx="1396365" cy="550333"/>
              </a:xfrm>
            </p:grpSpPr>
            <p:sp>
              <p:nvSpPr>
                <p:cNvPr id="69" name="Obdélník 68">
                  <a:extLst>
                    <a:ext uri="{FF2B5EF4-FFF2-40B4-BE49-F238E27FC236}">
                      <a16:creationId xmlns:a16="http://schemas.microsoft.com/office/drawing/2014/main" id="{0A77A81B-A2E7-4E43-97B6-2A0C6DD29F5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396365" cy="55033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70" name="Textové pole 266">
                  <a:extLst>
                    <a:ext uri="{FF2B5EF4-FFF2-40B4-BE49-F238E27FC236}">
                      <a16:creationId xmlns:a16="http://schemas.microsoft.com/office/drawing/2014/main" id="{2674D661-EA89-4C2B-A22A-5C3736A0DBC0}"/>
                    </a:ext>
                  </a:extLst>
                </p:cNvPr>
                <p:cNvSpPr txBox="1"/>
                <p:nvPr/>
              </p:nvSpPr>
              <p:spPr>
                <a:xfrm>
                  <a:off x="50800" y="46095"/>
                  <a:ext cx="1303655" cy="423333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schemeClr val="bg1"/>
                  </a:solidFill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cs-CZ" sz="700" b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Smluvně stanovené </a:t>
                  </a:r>
                  <a:r>
                    <a:rPr lang="cs-CZ" sz="800" b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sankce</a:t>
                  </a:r>
                  <a:endParaRPr lang="cs-CZ" sz="1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</p:grpSp>
          <p:grpSp>
            <p:nvGrpSpPr>
              <p:cNvPr id="16" name="Skupina 15">
                <a:extLst>
                  <a:ext uri="{FF2B5EF4-FFF2-40B4-BE49-F238E27FC236}">
                    <a16:creationId xmlns:a16="http://schemas.microsoft.com/office/drawing/2014/main" id="{21F93C31-7C6E-4924-99B7-A656794AB880}"/>
                  </a:ext>
                </a:extLst>
              </p:cNvPr>
              <p:cNvGrpSpPr/>
              <p:nvPr/>
            </p:nvGrpSpPr>
            <p:grpSpPr>
              <a:xfrm>
                <a:off x="2514600" y="678180"/>
                <a:ext cx="954048" cy="271953"/>
                <a:chOff x="0" y="0"/>
                <a:chExt cx="1396365" cy="550333"/>
              </a:xfrm>
            </p:grpSpPr>
            <p:sp>
              <p:nvSpPr>
                <p:cNvPr id="67" name="Obdélník 66">
                  <a:extLst>
                    <a:ext uri="{FF2B5EF4-FFF2-40B4-BE49-F238E27FC236}">
                      <a16:creationId xmlns:a16="http://schemas.microsoft.com/office/drawing/2014/main" id="{10FBECB6-394A-4BBF-8115-5183EF4FEE7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396365" cy="55033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68" name="Textové pole 269">
                  <a:extLst>
                    <a:ext uri="{FF2B5EF4-FFF2-40B4-BE49-F238E27FC236}">
                      <a16:creationId xmlns:a16="http://schemas.microsoft.com/office/drawing/2014/main" id="{DCF3AD7E-FE50-409B-A93F-DAEE108421F4}"/>
                    </a:ext>
                  </a:extLst>
                </p:cNvPr>
                <p:cNvSpPr txBox="1"/>
                <p:nvPr/>
              </p:nvSpPr>
              <p:spPr>
                <a:xfrm>
                  <a:off x="50800" y="46095"/>
                  <a:ext cx="1303655" cy="423333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schemeClr val="bg1"/>
                  </a:solidFill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cs-CZ" sz="700" b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Reklamace</a:t>
                  </a:r>
                  <a:endParaRPr lang="cs-CZ" sz="1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</p:grpSp>
          <p:grpSp>
            <p:nvGrpSpPr>
              <p:cNvPr id="17" name="Skupina 16">
                <a:extLst>
                  <a:ext uri="{FF2B5EF4-FFF2-40B4-BE49-F238E27FC236}">
                    <a16:creationId xmlns:a16="http://schemas.microsoft.com/office/drawing/2014/main" id="{D97E77DD-619B-4634-828C-8884DD470655}"/>
                  </a:ext>
                </a:extLst>
              </p:cNvPr>
              <p:cNvGrpSpPr/>
              <p:nvPr/>
            </p:nvGrpSpPr>
            <p:grpSpPr>
              <a:xfrm>
                <a:off x="3740605" y="521816"/>
                <a:ext cx="1056015" cy="428325"/>
                <a:chOff x="29150" y="-337972"/>
                <a:chExt cx="1396365" cy="550333"/>
              </a:xfrm>
            </p:grpSpPr>
            <p:sp>
              <p:nvSpPr>
                <p:cNvPr id="65" name="Obdélník 64">
                  <a:extLst>
                    <a:ext uri="{FF2B5EF4-FFF2-40B4-BE49-F238E27FC236}">
                      <a16:creationId xmlns:a16="http://schemas.microsoft.com/office/drawing/2014/main" id="{C245E68C-55BB-42B7-AD46-6FF509EE71A8}"/>
                    </a:ext>
                  </a:extLst>
                </p:cNvPr>
                <p:cNvSpPr/>
                <p:nvPr/>
              </p:nvSpPr>
              <p:spPr>
                <a:xfrm>
                  <a:off x="29150" y="-337972"/>
                  <a:ext cx="1396365" cy="55033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66" name="Textové pole 272">
                  <a:extLst>
                    <a:ext uri="{FF2B5EF4-FFF2-40B4-BE49-F238E27FC236}">
                      <a16:creationId xmlns:a16="http://schemas.microsoft.com/office/drawing/2014/main" id="{B287D1AA-D51F-4540-8C42-A25C6FB527A1}"/>
                    </a:ext>
                  </a:extLst>
                </p:cNvPr>
                <p:cNvSpPr txBox="1"/>
                <p:nvPr/>
              </p:nvSpPr>
              <p:spPr>
                <a:xfrm>
                  <a:off x="56049" y="-282716"/>
                  <a:ext cx="1303655" cy="423333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schemeClr val="bg1"/>
                  </a:solidFill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cs-CZ" sz="700" b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Hrozba odchodu ke konkurenci</a:t>
                  </a:r>
                  <a:endParaRPr lang="cs-CZ" sz="1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</p:grpSp>
          <p:grpSp>
            <p:nvGrpSpPr>
              <p:cNvPr id="18" name="Skupina 17">
                <a:extLst>
                  <a:ext uri="{FF2B5EF4-FFF2-40B4-BE49-F238E27FC236}">
                    <a16:creationId xmlns:a16="http://schemas.microsoft.com/office/drawing/2014/main" id="{9D177A35-B19B-4A8E-9B70-728C543F3369}"/>
                  </a:ext>
                </a:extLst>
              </p:cNvPr>
              <p:cNvGrpSpPr/>
              <p:nvPr/>
            </p:nvGrpSpPr>
            <p:grpSpPr>
              <a:xfrm>
                <a:off x="1874520" y="1287780"/>
                <a:ext cx="1056015" cy="428325"/>
                <a:chOff x="0" y="0"/>
                <a:chExt cx="1396365" cy="550333"/>
              </a:xfrm>
              <a:solidFill>
                <a:srgbClr val="FFFF00"/>
              </a:solidFill>
            </p:grpSpPr>
            <p:sp>
              <p:nvSpPr>
                <p:cNvPr id="63" name="Obdélník 62">
                  <a:extLst>
                    <a:ext uri="{FF2B5EF4-FFF2-40B4-BE49-F238E27FC236}">
                      <a16:creationId xmlns:a16="http://schemas.microsoft.com/office/drawing/2014/main" id="{A5CEDAE7-7EA4-4795-9BA5-2C87A1F9924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396365" cy="550333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64" name="Textové pole 275">
                  <a:extLst>
                    <a:ext uri="{FF2B5EF4-FFF2-40B4-BE49-F238E27FC236}">
                      <a16:creationId xmlns:a16="http://schemas.microsoft.com/office/drawing/2014/main" id="{0CFDCD48-612B-487B-AABF-A015D0990A32}"/>
                    </a:ext>
                  </a:extLst>
                </p:cNvPr>
                <p:cNvSpPr txBox="1"/>
                <p:nvPr/>
              </p:nvSpPr>
              <p:spPr>
                <a:xfrm>
                  <a:off x="50800" y="46095"/>
                  <a:ext cx="1303655" cy="423333"/>
                </a:xfrm>
                <a:prstGeom prst="rect">
                  <a:avLst/>
                </a:prstGeom>
                <a:grpFill/>
                <a:ln w="6350">
                  <a:solidFill>
                    <a:srgbClr val="FFFF00"/>
                  </a:solidFill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cs-CZ" sz="700" b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Nespokojení odběratelé UDE 1</a:t>
                  </a:r>
                  <a:endParaRPr lang="cs-CZ" sz="1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" name="Skupina 18">
                <a:extLst>
                  <a:ext uri="{FF2B5EF4-FFF2-40B4-BE49-F238E27FC236}">
                    <a16:creationId xmlns:a16="http://schemas.microsoft.com/office/drawing/2014/main" id="{4B674EC5-B932-4C36-A6B8-8153131CE50F}"/>
                  </a:ext>
                </a:extLst>
              </p:cNvPr>
              <p:cNvGrpSpPr/>
              <p:nvPr/>
            </p:nvGrpSpPr>
            <p:grpSpPr>
              <a:xfrm>
                <a:off x="1226820" y="2057400"/>
                <a:ext cx="1192879" cy="258015"/>
                <a:chOff x="0" y="0"/>
                <a:chExt cx="1396365" cy="550333"/>
              </a:xfrm>
            </p:grpSpPr>
            <p:sp>
              <p:nvSpPr>
                <p:cNvPr id="61" name="Obdélník 60">
                  <a:extLst>
                    <a:ext uri="{FF2B5EF4-FFF2-40B4-BE49-F238E27FC236}">
                      <a16:creationId xmlns:a16="http://schemas.microsoft.com/office/drawing/2014/main" id="{BB87C7BE-2023-4638-AC65-D5CE3DECFB1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396365" cy="55033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62" name="Textové pole 278">
                  <a:extLst>
                    <a:ext uri="{FF2B5EF4-FFF2-40B4-BE49-F238E27FC236}">
                      <a16:creationId xmlns:a16="http://schemas.microsoft.com/office/drawing/2014/main" id="{4A62B5AD-170D-4ED7-AF75-D1052D4085FD}"/>
                    </a:ext>
                  </a:extLst>
                </p:cNvPr>
                <p:cNvSpPr txBox="1"/>
                <p:nvPr/>
              </p:nvSpPr>
              <p:spPr>
                <a:xfrm>
                  <a:off x="46354" y="45841"/>
                  <a:ext cx="1303655" cy="423332"/>
                </a:xfrm>
                <a:prstGeom prst="rect">
                  <a:avLst/>
                </a:prstGeom>
                <a:solidFill>
                  <a:srgbClr val="FFFF00"/>
                </a:solidFill>
                <a:ln w="6350">
                  <a:solidFill>
                    <a:srgbClr val="FFFF00"/>
                  </a:solidFill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cs-CZ" sz="600" b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Pozdní dodávky UDE 5</a:t>
                  </a:r>
                  <a:endParaRPr lang="cs-CZ" sz="11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</p:grpSp>
          <p:grpSp>
            <p:nvGrpSpPr>
              <p:cNvPr id="20" name="Skupina 19">
                <a:extLst>
                  <a:ext uri="{FF2B5EF4-FFF2-40B4-BE49-F238E27FC236}">
                    <a16:creationId xmlns:a16="http://schemas.microsoft.com/office/drawing/2014/main" id="{F1F687E9-E572-423A-A5F8-DC0B2A5CD3CD}"/>
                  </a:ext>
                </a:extLst>
              </p:cNvPr>
              <p:cNvGrpSpPr/>
              <p:nvPr/>
            </p:nvGrpSpPr>
            <p:grpSpPr>
              <a:xfrm>
                <a:off x="2613660" y="2057400"/>
                <a:ext cx="1491099" cy="258015"/>
                <a:chOff x="0" y="0"/>
                <a:chExt cx="1396365" cy="550333"/>
              </a:xfrm>
              <a:solidFill>
                <a:srgbClr val="FFFF00"/>
              </a:solidFill>
            </p:grpSpPr>
            <p:sp>
              <p:nvSpPr>
                <p:cNvPr id="59" name="Obdélník 58">
                  <a:extLst>
                    <a:ext uri="{FF2B5EF4-FFF2-40B4-BE49-F238E27FC236}">
                      <a16:creationId xmlns:a16="http://schemas.microsoft.com/office/drawing/2014/main" id="{7BA1907E-B233-4DD3-95AB-B19F92BD14B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396365" cy="550333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60" name="Textové pole 281">
                  <a:extLst>
                    <a:ext uri="{FF2B5EF4-FFF2-40B4-BE49-F238E27FC236}">
                      <a16:creationId xmlns:a16="http://schemas.microsoft.com/office/drawing/2014/main" id="{3C86A05D-CA7F-4CBF-831B-1939B5F9A85A}"/>
                    </a:ext>
                  </a:extLst>
                </p:cNvPr>
                <p:cNvSpPr txBox="1"/>
                <p:nvPr/>
              </p:nvSpPr>
              <p:spPr>
                <a:xfrm>
                  <a:off x="50800" y="46066"/>
                  <a:ext cx="1303655" cy="454238"/>
                </a:xfrm>
                <a:prstGeom prst="rect">
                  <a:avLst/>
                </a:prstGeom>
                <a:grpFill/>
                <a:ln w="6350">
                  <a:solidFill>
                    <a:srgbClr val="FFFF00"/>
                  </a:solidFill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cs-CZ" sz="600" b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Zhoršená kvalita výrobků UDE</a:t>
                  </a:r>
                  <a:r>
                    <a:rPr lang="cs-CZ" sz="200" b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cs-CZ" sz="600" b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3</a:t>
                  </a:r>
                  <a:endParaRPr lang="cs-CZ" sz="11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</p:grpSp>
          <p:grpSp>
            <p:nvGrpSpPr>
              <p:cNvPr id="21" name="Skupina 20">
                <a:extLst>
                  <a:ext uri="{FF2B5EF4-FFF2-40B4-BE49-F238E27FC236}">
                    <a16:creationId xmlns:a16="http://schemas.microsoft.com/office/drawing/2014/main" id="{8866F4AF-D825-48CA-97C0-07D30EFC2569}"/>
                  </a:ext>
                </a:extLst>
              </p:cNvPr>
              <p:cNvGrpSpPr/>
              <p:nvPr/>
            </p:nvGrpSpPr>
            <p:grpSpPr>
              <a:xfrm>
                <a:off x="1173480" y="2567940"/>
                <a:ext cx="1056015" cy="428325"/>
                <a:chOff x="0" y="0"/>
                <a:chExt cx="1396365" cy="550333"/>
              </a:xfrm>
              <a:solidFill>
                <a:schemeClr val="bg1"/>
              </a:solidFill>
            </p:grpSpPr>
            <p:sp>
              <p:nvSpPr>
                <p:cNvPr id="57" name="Obdélník 56">
                  <a:extLst>
                    <a:ext uri="{FF2B5EF4-FFF2-40B4-BE49-F238E27FC236}">
                      <a16:creationId xmlns:a16="http://schemas.microsoft.com/office/drawing/2014/main" id="{2A8EC90D-4C7C-41B7-934C-1FEA70ABDB0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396365" cy="550333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58" name="Textové pole 284">
                  <a:extLst>
                    <a:ext uri="{FF2B5EF4-FFF2-40B4-BE49-F238E27FC236}">
                      <a16:creationId xmlns:a16="http://schemas.microsoft.com/office/drawing/2014/main" id="{E91225C3-2AF0-4B98-A7A3-A18182C6FE1E}"/>
                    </a:ext>
                  </a:extLst>
                </p:cNvPr>
                <p:cNvSpPr txBox="1"/>
                <p:nvPr/>
              </p:nvSpPr>
              <p:spPr>
                <a:xfrm>
                  <a:off x="50800" y="46095"/>
                  <a:ext cx="1303655" cy="423333"/>
                </a:xfrm>
                <a:prstGeom prst="rect">
                  <a:avLst/>
                </a:prstGeom>
                <a:grpFill/>
                <a:ln w="6350">
                  <a:solidFill>
                    <a:schemeClr val="bg1"/>
                  </a:solidFill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cs-CZ" sz="700" b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Časová prodleva výroby</a:t>
                  </a:r>
                  <a:endParaRPr lang="cs-CZ" sz="1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</p:grpSp>
          <p:cxnSp>
            <p:nvCxnSpPr>
              <p:cNvPr id="22" name="Přímá spojnice se šipkou 21">
                <a:extLst>
                  <a:ext uri="{FF2B5EF4-FFF2-40B4-BE49-F238E27FC236}">
                    <a16:creationId xmlns:a16="http://schemas.microsoft.com/office/drawing/2014/main" id="{C6B97765-EA1A-415F-97D6-71BA93A953B6}"/>
                  </a:ext>
                </a:extLst>
              </p:cNvPr>
              <p:cNvCxnSpPr/>
              <p:nvPr/>
            </p:nvCxnSpPr>
            <p:spPr>
              <a:xfrm flipV="1">
                <a:off x="1943100" y="1722120"/>
                <a:ext cx="269406" cy="3426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se šipkou 22">
                <a:extLst>
                  <a:ext uri="{FF2B5EF4-FFF2-40B4-BE49-F238E27FC236}">
                    <a16:creationId xmlns:a16="http://schemas.microsoft.com/office/drawing/2014/main" id="{E00F3D71-240B-4C74-A88A-E540CB9652C5}"/>
                  </a:ext>
                </a:extLst>
              </p:cNvPr>
              <p:cNvCxnSpPr/>
              <p:nvPr/>
            </p:nvCxnSpPr>
            <p:spPr>
              <a:xfrm flipV="1">
                <a:off x="2118360" y="243840"/>
                <a:ext cx="172881" cy="32889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Přímá spojnice se šipkou 23">
                <a:extLst>
                  <a:ext uri="{FF2B5EF4-FFF2-40B4-BE49-F238E27FC236}">
                    <a16:creationId xmlns:a16="http://schemas.microsoft.com/office/drawing/2014/main" id="{65EA8F5B-24C9-48EF-943B-964F0DE2F046}"/>
                  </a:ext>
                </a:extLst>
              </p:cNvPr>
              <p:cNvCxnSpPr/>
              <p:nvPr/>
            </p:nvCxnSpPr>
            <p:spPr>
              <a:xfrm flipH="1" flipV="1">
                <a:off x="2514600" y="243840"/>
                <a:ext cx="165678" cy="4232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Přímá spojnice se šipkou 24">
                <a:extLst>
                  <a:ext uri="{FF2B5EF4-FFF2-40B4-BE49-F238E27FC236}">
                    <a16:creationId xmlns:a16="http://schemas.microsoft.com/office/drawing/2014/main" id="{0CA2E163-E8EB-4993-9E1A-968E98059430}"/>
                  </a:ext>
                </a:extLst>
              </p:cNvPr>
              <p:cNvCxnSpPr/>
              <p:nvPr/>
            </p:nvCxnSpPr>
            <p:spPr>
              <a:xfrm flipV="1">
                <a:off x="1996440" y="990600"/>
                <a:ext cx="86441" cy="29064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Přímá spojnice se šipkou 25">
                <a:extLst>
                  <a:ext uri="{FF2B5EF4-FFF2-40B4-BE49-F238E27FC236}">
                    <a16:creationId xmlns:a16="http://schemas.microsoft.com/office/drawing/2014/main" id="{02C4F0C8-90C2-4B47-9555-8414086D5F00}"/>
                  </a:ext>
                </a:extLst>
              </p:cNvPr>
              <p:cNvCxnSpPr/>
              <p:nvPr/>
            </p:nvCxnSpPr>
            <p:spPr>
              <a:xfrm flipH="1" flipV="1">
                <a:off x="2678430" y="944880"/>
                <a:ext cx="85000" cy="33756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Přímá spojnice se šipkou 26">
                <a:extLst>
                  <a:ext uri="{FF2B5EF4-FFF2-40B4-BE49-F238E27FC236}">
                    <a16:creationId xmlns:a16="http://schemas.microsoft.com/office/drawing/2014/main" id="{E70B15C3-2573-44A6-A62A-1422DA3D48AF}"/>
                  </a:ext>
                </a:extLst>
              </p:cNvPr>
              <p:cNvCxnSpPr/>
              <p:nvPr/>
            </p:nvCxnSpPr>
            <p:spPr>
              <a:xfrm flipH="1" flipV="1">
                <a:off x="2636520" y="1722120"/>
                <a:ext cx="291016" cy="3426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Přímá spojnice se šipkou 27">
                <a:extLst>
                  <a:ext uri="{FF2B5EF4-FFF2-40B4-BE49-F238E27FC236}">
                    <a16:creationId xmlns:a16="http://schemas.microsoft.com/office/drawing/2014/main" id="{0409FD1F-C1CB-4AA0-9E2F-D4F456B861F6}"/>
                  </a:ext>
                </a:extLst>
              </p:cNvPr>
              <p:cNvCxnSpPr>
                <a:endCxn id="65" idx="2"/>
              </p:cNvCxnSpPr>
              <p:nvPr/>
            </p:nvCxnSpPr>
            <p:spPr>
              <a:xfrm flipV="1">
                <a:off x="2925824" y="950108"/>
                <a:ext cx="1342602" cy="51913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Přímá spojnice se šipkou 28">
                <a:extLst>
                  <a:ext uri="{FF2B5EF4-FFF2-40B4-BE49-F238E27FC236}">
                    <a16:creationId xmlns:a16="http://schemas.microsoft.com/office/drawing/2014/main" id="{5AC4C78C-8B23-4248-8462-FFA63678DE51}"/>
                  </a:ext>
                </a:extLst>
              </p:cNvPr>
              <p:cNvCxnSpPr/>
              <p:nvPr/>
            </p:nvCxnSpPr>
            <p:spPr>
              <a:xfrm flipV="1">
                <a:off x="1691640" y="2987040"/>
                <a:ext cx="45085" cy="4038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0" name="Skupina 29">
                <a:extLst>
                  <a:ext uri="{FF2B5EF4-FFF2-40B4-BE49-F238E27FC236}">
                    <a16:creationId xmlns:a16="http://schemas.microsoft.com/office/drawing/2014/main" id="{CCC7D97A-A717-4E2D-BFD1-275081D1C316}"/>
                  </a:ext>
                </a:extLst>
              </p:cNvPr>
              <p:cNvGrpSpPr/>
              <p:nvPr/>
            </p:nvGrpSpPr>
            <p:grpSpPr>
              <a:xfrm>
                <a:off x="1173480" y="3383280"/>
                <a:ext cx="1056005" cy="574040"/>
                <a:chOff x="0" y="0"/>
                <a:chExt cx="1396365" cy="550333"/>
              </a:xfrm>
              <a:solidFill>
                <a:srgbClr val="FFFF00"/>
              </a:solidFill>
            </p:grpSpPr>
            <p:sp>
              <p:nvSpPr>
                <p:cNvPr id="55" name="Obdélník 54">
                  <a:extLst>
                    <a:ext uri="{FF2B5EF4-FFF2-40B4-BE49-F238E27FC236}">
                      <a16:creationId xmlns:a16="http://schemas.microsoft.com/office/drawing/2014/main" id="{A2054071-18AF-4DFD-9255-BEE0AF0E8D9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396365" cy="550333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56" name="Textové pole 303">
                  <a:extLst>
                    <a:ext uri="{FF2B5EF4-FFF2-40B4-BE49-F238E27FC236}">
                      <a16:creationId xmlns:a16="http://schemas.microsoft.com/office/drawing/2014/main" id="{1FC262AB-6D4E-4460-A201-728BB62FF4C6}"/>
                    </a:ext>
                  </a:extLst>
                </p:cNvPr>
                <p:cNvSpPr txBox="1"/>
                <p:nvPr/>
              </p:nvSpPr>
              <p:spPr>
                <a:xfrm>
                  <a:off x="50800" y="49441"/>
                  <a:ext cx="1303655" cy="423333"/>
                </a:xfrm>
                <a:prstGeom prst="rect">
                  <a:avLst/>
                </a:prstGeom>
                <a:grpFill/>
                <a:ln w="6350">
                  <a:solidFill>
                    <a:srgbClr val="FFFF00"/>
                  </a:solidFill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cs-CZ" sz="700" b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Pozdě dopravený materiál do výroby UDE 4</a:t>
                  </a:r>
                  <a:endParaRPr lang="cs-CZ" sz="1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</p:grpSp>
          <p:cxnSp>
            <p:nvCxnSpPr>
              <p:cNvPr id="31" name="Spojnice: pravoúhlá 30">
                <a:extLst>
                  <a:ext uri="{FF2B5EF4-FFF2-40B4-BE49-F238E27FC236}">
                    <a16:creationId xmlns:a16="http://schemas.microsoft.com/office/drawing/2014/main" id="{5D0F778C-9579-4942-B6D9-47CACEF5D484}"/>
                  </a:ext>
                </a:extLst>
              </p:cNvPr>
              <p:cNvCxnSpPr/>
              <p:nvPr/>
            </p:nvCxnSpPr>
            <p:spPr>
              <a:xfrm flipV="1">
                <a:off x="548640" y="2758440"/>
                <a:ext cx="628134" cy="1517495"/>
              </a:xfrm>
              <a:prstGeom prst="bentConnector3">
                <a:avLst>
                  <a:gd name="adj1" fmla="val 952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2" name="Skupina 31">
                <a:extLst>
                  <a:ext uri="{FF2B5EF4-FFF2-40B4-BE49-F238E27FC236}">
                    <a16:creationId xmlns:a16="http://schemas.microsoft.com/office/drawing/2014/main" id="{DE841554-550D-49A9-8A3D-BC03AE4CCEE6}"/>
                  </a:ext>
                </a:extLst>
              </p:cNvPr>
              <p:cNvGrpSpPr/>
              <p:nvPr/>
            </p:nvGrpSpPr>
            <p:grpSpPr>
              <a:xfrm>
                <a:off x="0" y="4282440"/>
                <a:ext cx="1173480" cy="2461415"/>
                <a:chOff x="0" y="0"/>
                <a:chExt cx="1551689" cy="3065239"/>
              </a:xfrm>
            </p:grpSpPr>
            <p:grpSp>
              <p:nvGrpSpPr>
                <p:cNvPr id="48" name="Skupina 47">
                  <a:extLst>
                    <a:ext uri="{FF2B5EF4-FFF2-40B4-BE49-F238E27FC236}">
                      <a16:creationId xmlns:a16="http://schemas.microsoft.com/office/drawing/2014/main" id="{DFF5ACFF-5CC3-4AA8-B874-1D887D5403B5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430655" cy="702733"/>
                  <a:chOff x="0" y="0"/>
                  <a:chExt cx="1430866" cy="524934"/>
                </a:xfrm>
                <a:solidFill>
                  <a:srgbClr val="FFFF00"/>
                </a:solidFill>
              </p:grpSpPr>
              <p:sp>
                <p:nvSpPr>
                  <p:cNvPr id="53" name="Obdélník 52">
                    <a:extLst>
                      <a:ext uri="{FF2B5EF4-FFF2-40B4-BE49-F238E27FC236}">
                        <a16:creationId xmlns:a16="http://schemas.microsoft.com/office/drawing/2014/main" id="{A665B467-7D1B-4ECC-8E19-2DE6706556CB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430866" cy="524934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54" name="Textové pole 294">
                    <a:extLst>
                      <a:ext uri="{FF2B5EF4-FFF2-40B4-BE49-F238E27FC236}">
                        <a16:creationId xmlns:a16="http://schemas.microsoft.com/office/drawing/2014/main" id="{B1163CF0-D576-4275-8CA7-87D6A3DEFCE8}"/>
                      </a:ext>
                    </a:extLst>
                  </p:cNvPr>
                  <p:cNvSpPr txBox="1"/>
                  <p:nvPr/>
                </p:nvSpPr>
                <p:spPr>
                  <a:xfrm>
                    <a:off x="50800" y="42334"/>
                    <a:ext cx="1303866" cy="431800"/>
                  </a:xfrm>
                  <a:prstGeom prst="rect">
                    <a:avLst/>
                  </a:prstGeom>
                  <a:grpFill/>
                  <a:ln w="6350">
                    <a:solidFill>
                      <a:srgbClr val="FFFF00"/>
                    </a:solidFill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cs-CZ" sz="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Větší počet manipulačních úkonů UDE 6</a:t>
                    </a:r>
                    <a:endParaRPr lang="cs-CZ" sz="1200" b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9" name="Skupina 48">
                  <a:extLst>
                    <a:ext uri="{FF2B5EF4-FFF2-40B4-BE49-F238E27FC236}">
                      <a16:creationId xmlns:a16="http://schemas.microsoft.com/office/drawing/2014/main" id="{74393F20-CCD9-49FA-9A0F-8A10A2A027D2}"/>
                    </a:ext>
                  </a:extLst>
                </p:cNvPr>
                <p:cNvGrpSpPr/>
                <p:nvPr/>
              </p:nvGrpSpPr>
              <p:grpSpPr>
                <a:xfrm>
                  <a:off x="83821" y="2065019"/>
                  <a:ext cx="1467868" cy="1000220"/>
                  <a:chOff x="1" y="-1"/>
                  <a:chExt cx="1467868" cy="1000220"/>
                </a:xfrm>
                <a:solidFill>
                  <a:schemeClr val="accent2">
                    <a:lumMod val="40000"/>
                    <a:lumOff val="60000"/>
                  </a:schemeClr>
                </a:solidFill>
              </p:grpSpPr>
              <p:sp>
                <p:nvSpPr>
                  <p:cNvPr id="51" name="Obdélník 50">
                    <a:extLst>
                      <a:ext uri="{FF2B5EF4-FFF2-40B4-BE49-F238E27FC236}">
                        <a16:creationId xmlns:a16="http://schemas.microsoft.com/office/drawing/2014/main" id="{9169D51B-DB10-4F48-9E33-46BA2E239519}"/>
                      </a:ext>
                    </a:extLst>
                  </p:cNvPr>
                  <p:cNvSpPr/>
                  <p:nvPr/>
                </p:nvSpPr>
                <p:spPr>
                  <a:xfrm>
                    <a:off x="1" y="-1"/>
                    <a:ext cx="1467868" cy="10002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 dirty="0"/>
                  </a:p>
                </p:txBody>
              </p:sp>
              <p:sp>
                <p:nvSpPr>
                  <p:cNvPr id="52" name="Textové pole 297">
                    <a:extLst>
                      <a:ext uri="{FF2B5EF4-FFF2-40B4-BE49-F238E27FC236}">
                        <a16:creationId xmlns:a16="http://schemas.microsoft.com/office/drawing/2014/main" id="{F02759F1-96FF-4AB8-91E3-054F1F2FC79F}"/>
                      </a:ext>
                    </a:extLst>
                  </p:cNvPr>
                  <p:cNvSpPr txBox="1"/>
                  <p:nvPr/>
                </p:nvSpPr>
                <p:spPr>
                  <a:xfrm>
                    <a:off x="67733" y="25400"/>
                    <a:ext cx="1252855" cy="584200"/>
                  </a:xfrm>
                  <a:prstGeom prst="rect">
                    <a:avLst/>
                  </a:prstGeom>
                  <a:grpFill/>
                  <a:ln w="6350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cs-CZ" sz="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Uložení materiálu na více skladovacích místech (VSTUP A)</a:t>
                    </a:r>
                    <a:endParaRPr lang="cs-CZ" sz="1200" b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</p:txBody>
              </p:sp>
            </p:grpSp>
            <p:cxnSp>
              <p:nvCxnSpPr>
                <p:cNvPr id="50" name="Přímá spojnice se šipkou 49">
                  <a:extLst>
                    <a:ext uri="{FF2B5EF4-FFF2-40B4-BE49-F238E27FC236}">
                      <a16:creationId xmlns:a16="http://schemas.microsoft.com/office/drawing/2014/main" id="{5DBBA794-4B22-4E17-8564-0BF1E2A32170}"/>
                    </a:ext>
                  </a:extLst>
                </p:cNvPr>
                <p:cNvCxnSpPr/>
                <p:nvPr/>
              </p:nvCxnSpPr>
              <p:spPr>
                <a:xfrm flipV="1">
                  <a:off x="723900" y="701040"/>
                  <a:ext cx="0" cy="135509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pojnice: pravoúhlá 32">
                <a:extLst>
                  <a:ext uri="{FF2B5EF4-FFF2-40B4-BE49-F238E27FC236}">
                    <a16:creationId xmlns:a16="http://schemas.microsoft.com/office/drawing/2014/main" id="{CF9BC602-C836-4293-8EB8-4DC4F6A8E377}"/>
                  </a:ext>
                </a:extLst>
              </p:cNvPr>
              <p:cNvCxnSpPr/>
              <p:nvPr/>
            </p:nvCxnSpPr>
            <p:spPr>
              <a:xfrm flipH="1" flipV="1">
                <a:off x="2236470" y="2689860"/>
                <a:ext cx="691524" cy="116260"/>
              </a:xfrm>
              <a:prstGeom prst="bentConnector3">
                <a:avLst>
                  <a:gd name="adj1" fmla="val -215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Přímá spojnice se šipkou 33">
                <a:extLst>
                  <a:ext uri="{FF2B5EF4-FFF2-40B4-BE49-F238E27FC236}">
                    <a16:creationId xmlns:a16="http://schemas.microsoft.com/office/drawing/2014/main" id="{EDBC3131-B44A-4465-8E1A-405BBED7E2B7}"/>
                  </a:ext>
                </a:extLst>
              </p:cNvPr>
              <p:cNvCxnSpPr/>
              <p:nvPr/>
            </p:nvCxnSpPr>
            <p:spPr>
              <a:xfrm flipH="1" flipV="1">
                <a:off x="2960370" y="3070860"/>
                <a:ext cx="46102" cy="31308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Přímá spojnice se šipkou 34">
                <a:extLst>
                  <a:ext uri="{FF2B5EF4-FFF2-40B4-BE49-F238E27FC236}">
                    <a16:creationId xmlns:a16="http://schemas.microsoft.com/office/drawing/2014/main" id="{AFF51AC2-4590-4CB0-B1A9-1E6CB9E83EDC}"/>
                  </a:ext>
                </a:extLst>
              </p:cNvPr>
              <p:cNvCxnSpPr/>
              <p:nvPr/>
            </p:nvCxnSpPr>
            <p:spPr>
              <a:xfrm flipH="1" flipV="1">
                <a:off x="4370070" y="3962400"/>
                <a:ext cx="270847" cy="101574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Přímá spojnice se šipkou 35">
                <a:extLst>
                  <a:ext uri="{FF2B5EF4-FFF2-40B4-BE49-F238E27FC236}">
                    <a16:creationId xmlns:a16="http://schemas.microsoft.com/office/drawing/2014/main" id="{003E2FD2-E3BD-492D-8DC4-253AC544F40E}"/>
                  </a:ext>
                </a:extLst>
              </p:cNvPr>
              <p:cNvCxnSpPr/>
              <p:nvPr/>
            </p:nvCxnSpPr>
            <p:spPr>
              <a:xfrm flipV="1">
                <a:off x="4518660" y="5387340"/>
                <a:ext cx="123898" cy="5262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Přímá spojnice se šipkou 36">
                <a:extLst>
                  <a:ext uri="{FF2B5EF4-FFF2-40B4-BE49-F238E27FC236}">
                    <a16:creationId xmlns:a16="http://schemas.microsoft.com/office/drawing/2014/main" id="{D3779299-97CF-4646-BFFC-951222B44798}"/>
                  </a:ext>
                </a:extLst>
              </p:cNvPr>
              <p:cNvCxnSpPr/>
              <p:nvPr/>
            </p:nvCxnSpPr>
            <p:spPr>
              <a:xfrm flipV="1">
                <a:off x="2499360" y="5524500"/>
                <a:ext cx="480" cy="3402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8" name="Skupina 37">
                <a:extLst>
                  <a:ext uri="{FF2B5EF4-FFF2-40B4-BE49-F238E27FC236}">
                    <a16:creationId xmlns:a16="http://schemas.microsoft.com/office/drawing/2014/main" id="{8CBF43B5-99D4-4A40-8B8F-731A9F89E177}"/>
                  </a:ext>
                </a:extLst>
              </p:cNvPr>
              <p:cNvGrpSpPr/>
              <p:nvPr/>
            </p:nvGrpSpPr>
            <p:grpSpPr>
              <a:xfrm>
                <a:off x="1972015" y="5867400"/>
                <a:ext cx="1116044" cy="876455"/>
                <a:chOff x="-33278" y="0"/>
                <a:chExt cx="1520563" cy="860426"/>
              </a:xfrm>
              <a:solidFill>
                <a:schemeClr val="accent2">
                  <a:lumMod val="40000"/>
                  <a:lumOff val="60000"/>
                </a:schemeClr>
              </a:solidFill>
            </p:grpSpPr>
            <p:sp>
              <p:nvSpPr>
                <p:cNvPr id="46" name="Obdélník 45">
                  <a:extLst>
                    <a:ext uri="{FF2B5EF4-FFF2-40B4-BE49-F238E27FC236}">
                      <a16:creationId xmlns:a16="http://schemas.microsoft.com/office/drawing/2014/main" id="{9421E1D9-BCD2-44D1-8E29-7214F8D68928}"/>
                    </a:ext>
                  </a:extLst>
                </p:cNvPr>
                <p:cNvSpPr/>
                <p:nvPr/>
              </p:nvSpPr>
              <p:spPr>
                <a:xfrm>
                  <a:off x="-33278" y="0"/>
                  <a:ext cx="1520563" cy="86042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47" name="Textové pole 247">
                  <a:extLst>
                    <a:ext uri="{FF2B5EF4-FFF2-40B4-BE49-F238E27FC236}">
                      <a16:creationId xmlns:a16="http://schemas.microsoft.com/office/drawing/2014/main" id="{E59E5F94-2440-4CB5-941F-20C04E67F173}"/>
                    </a:ext>
                  </a:extLst>
                </p:cNvPr>
                <p:cNvSpPr txBox="1"/>
                <p:nvPr/>
              </p:nvSpPr>
              <p:spPr>
                <a:xfrm>
                  <a:off x="50585" y="71082"/>
                  <a:ext cx="1320800" cy="694055"/>
                </a:xfrm>
                <a:prstGeom prst="rect">
                  <a:avLst/>
                </a:prstGeom>
                <a:grpFill/>
                <a:ln w="63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cs-CZ" sz="700" b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Malý výběr vhodných zaměstnanců na trhu práce (VSTUP B)</a:t>
                  </a:r>
                  <a:endParaRPr lang="cs-CZ" sz="1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</p:grpSp>
          <p:grpSp>
            <p:nvGrpSpPr>
              <p:cNvPr id="39" name="Skupina 38">
                <a:extLst>
                  <a:ext uri="{FF2B5EF4-FFF2-40B4-BE49-F238E27FC236}">
                    <a16:creationId xmlns:a16="http://schemas.microsoft.com/office/drawing/2014/main" id="{FD3B3BFA-59CD-43B4-8E13-3A219DDEB4BB}"/>
                  </a:ext>
                </a:extLst>
              </p:cNvPr>
              <p:cNvGrpSpPr/>
              <p:nvPr/>
            </p:nvGrpSpPr>
            <p:grpSpPr>
              <a:xfrm>
                <a:off x="3970020" y="5905500"/>
                <a:ext cx="1120365" cy="648867"/>
                <a:chOff x="0" y="0"/>
                <a:chExt cx="1481455" cy="602592"/>
              </a:xfrm>
              <a:solidFill>
                <a:schemeClr val="accent2">
                  <a:lumMod val="40000"/>
                  <a:lumOff val="60000"/>
                </a:schemeClr>
              </a:solidFill>
            </p:grpSpPr>
            <p:sp>
              <p:nvSpPr>
                <p:cNvPr id="44" name="Obdélník 43">
                  <a:extLst>
                    <a:ext uri="{FF2B5EF4-FFF2-40B4-BE49-F238E27FC236}">
                      <a16:creationId xmlns:a16="http://schemas.microsoft.com/office/drawing/2014/main" id="{1AF733D8-F6C7-400A-ABE8-641DD2B4E96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481455" cy="602592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45" name="Textové pole 253">
                  <a:extLst>
                    <a:ext uri="{FF2B5EF4-FFF2-40B4-BE49-F238E27FC236}">
                      <a16:creationId xmlns:a16="http://schemas.microsoft.com/office/drawing/2014/main" id="{49A68F87-FBBE-4227-82CB-DFA0B73F5B6D}"/>
                    </a:ext>
                  </a:extLst>
                </p:cNvPr>
                <p:cNvSpPr txBox="1"/>
                <p:nvPr/>
              </p:nvSpPr>
              <p:spPr>
                <a:xfrm>
                  <a:off x="67733" y="21404"/>
                  <a:ext cx="1354455" cy="423333"/>
                </a:xfrm>
                <a:prstGeom prst="rect">
                  <a:avLst/>
                </a:prstGeom>
                <a:grpFill/>
                <a:ln w="63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cs-CZ" sz="700" b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Nespolehlivost některých dodavatelů (VSTUP C)</a:t>
                  </a:r>
                  <a:endParaRPr lang="cs-CZ" sz="1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</p:grpSp>
          <p:grpSp>
            <p:nvGrpSpPr>
              <p:cNvPr id="40" name="Skupina 39">
                <a:extLst>
                  <a:ext uri="{FF2B5EF4-FFF2-40B4-BE49-F238E27FC236}">
                    <a16:creationId xmlns:a16="http://schemas.microsoft.com/office/drawing/2014/main" id="{40113CBA-A090-4A28-9083-09B112A0B9F3}"/>
                  </a:ext>
                </a:extLst>
              </p:cNvPr>
              <p:cNvGrpSpPr/>
              <p:nvPr/>
            </p:nvGrpSpPr>
            <p:grpSpPr>
              <a:xfrm>
                <a:off x="1417320" y="4290060"/>
                <a:ext cx="1043305" cy="573405"/>
                <a:chOff x="0" y="0"/>
                <a:chExt cx="1421765" cy="694055"/>
              </a:xfrm>
            </p:grpSpPr>
            <p:sp>
              <p:nvSpPr>
                <p:cNvPr id="42" name="Obdélník 41">
                  <a:extLst>
                    <a:ext uri="{FF2B5EF4-FFF2-40B4-BE49-F238E27FC236}">
                      <a16:creationId xmlns:a16="http://schemas.microsoft.com/office/drawing/2014/main" id="{B0439EF6-3F53-4AF9-A944-F71BC44F46C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421765" cy="694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43" name="Textové pole 309">
                  <a:extLst>
                    <a:ext uri="{FF2B5EF4-FFF2-40B4-BE49-F238E27FC236}">
                      <a16:creationId xmlns:a16="http://schemas.microsoft.com/office/drawing/2014/main" id="{897441C5-F34E-4FEE-ADEC-4429FFABDDE0}"/>
                    </a:ext>
                  </a:extLst>
                </p:cNvPr>
                <p:cNvSpPr txBox="1"/>
                <p:nvPr/>
              </p:nvSpPr>
              <p:spPr>
                <a:xfrm>
                  <a:off x="50800" y="42333"/>
                  <a:ext cx="1320800" cy="584201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schemeClr val="bg1"/>
                  </a:solidFill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cs-CZ" sz="600" b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Chyby při vychystávání materiálu pro výrobu</a:t>
                  </a:r>
                  <a:endParaRPr lang="cs-CZ" sz="11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</p:grpSp>
          <p:cxnSp>
            <p:nvCxnSpPr>
              <p:cNvPr id="41" name="Přímá spojnice se šipkou 40">
                <a:extLst>
                  <a:ext uri="{FF2B5EF4-FFF2-40B4-BE49-F238E27FC236}">
                    <a16:creationId xmlns:a16="http://schemas.microsoft.com/office/drawing/2014/main" id="{A3932C47-C716-4309-A2CB-F6BAF2419F86}"/>
                  </a:ext>
                </a:extLst>
              </p:cNvPr>
              <p:cNvCxnSpPr/>
              <p:nvPr/>
            </p:nvCxnSpPr>
            <p:spPr>
              <a:xfrm flipH="1" flipV="1">
                <a:off x="1733550" y="3954780"/>
                <a:ext cx="92075" cy="32575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86" name="Přímá spojnice se šipkou 85">
              <a:extLst>
                <a:ext uri="{FF2B5EF4-FFF2-40B4-BE49-F238E27FC236}">
                  <a16:creationId xmlns:a16="http://schemas.microsoft.com/office/drawing/2014/main" id="{F283A72B-2D90-475A-A1A7-8D872C5DED86}"/>
                </a:ext>
              </a:extLst>
            </p:cNvPr>
            <p:cNvCxnSpPr>
              <a:cxnSpLocks/>
              <a:endCxn id="61" idx="2"/>
            </p:cNvCxnSpPr>
            <p:nvPr/>
          </p:nvCxnSpPr>
          <p:spPr>
            <a:xfrm flipV="1">
              <a:off x="5115996" y="2293068"/>
              <a:ext cx="75540" cy="2371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6531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99416D-F1E5-466E-B895-69668EC4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Strom současné reality – určení omezujícího faktoru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5EF3FC-A0E3-4193-A510-5038C85FD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 indent="-216000">
              <a:buClrTx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líčovým omezujícím faktorem je nedostatek kvalitních logistických </a:t>
            </a:r>
            <a:br>
              <a:rPr lang="cs-CZ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operátorů - </a:t>
            </a:r>
            <a:r>
              <a:rPr lang="cs-CZ" sz="2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linefeederů</a:t>
            </a:r>
            <a:r>
              <a:rPr lang="cs-CZ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(85,71%)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A266A39-B925-4200-B6E1-34AE1A5265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2" t="46861" r="12621" b="22848"/>
          <a:stretch/>
        </p:blipFill>
        <p:spPr>
          <a:xfrm>
            <a:off x="1257954" y="2978524"/>
            <a:ext cx="9676092" cy="260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99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6908C3-1CC4-4C6C-B08F-029941A12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Kapacitní výpočet počtu AGV vozíků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87BF41D-947C-42DD-9406-A074C0524E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54" t="37799" r="11675" b="14692"/>
          <a:stretch/>
        </p:blipFill>
        <p:spPr>
          <a:xfrm>
            <a:off x="1647052" y="2192784"/>
            <a:ext cx="8897895" cy="360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0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FD7988-B232-4605-B07F-FA91DC896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Trasa autonomního vozíku – MSR a BSM stanice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DE67A6A-8986-42D5-BF81-8ACCAE8B37A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353" y="1873256"/>
            <a:ext cx="9224972" cy="4421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750464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297</TotalTime>
  <Words>546</Words>
  <Application>Microsoft Office PowerPoint</Application>
  <PresentationFormat>Širokoúhlá obrazovka</PresentationFormat>
  <Paragraphs>78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Times New Roman</vt:lpstr>
      <vt:lpstr>Retrospektiva</vt:lpstr>
      <vt:lpstr>Výběr systému AGV ve společnosti Novares CZ Janovice s.r.o.</vt:lpstr>
      <vt:lpstr>Motivace a důvody výběru řešeného problému</vt:lpstr>
      <vt:lpstr>Cíl práce</vt:lpstr>
      <vt:lpstr>Použité metody</vt:lpstr>
      <vt:lpstr>Představení společnosti Novares CZ Janovice s.r.o.</vt:lpstr>
      <vt:lpstr>Prezentace aplikace PowerPoint</vt:lpstr>
      <vt:lpstr>Strom současné reality – určení omezujícího faktoru</vt:lpstr>
      <vt:lpstr>Kapacitní výpočet počtu AGV vozíků</vt:lpstr>
      <vt:lpstr>Trasa autonomního vozíku – MSR a BSM stanice</vt:lpstr>
      <vt:lpstr>Výběr dodavatele autonomního vozíku AGV</vt:lpstr>
      <vt:lpstr>Ekonomické zhodnocení</vt:lpstr>
      <vt:lpstr>Doba návratnosti a výpočet výnosnosti investice </vt:lpstr>
      <vt:lpstr>Prezentace aplikace PowerPoint</vt:lpstr>
      <vt:lpstr>Doplňující dotazy vedoucího práce</vt:lpstr>
      <vt:lpstr>Doplňující dotazy oponenta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Výběr systému AGV ve společnosti Novares CZ Janovice s.r.o.</dc:title>
  <dc:creator>Lukáš Straka</dc:creator>
  <cp:lastModifiedBy>Lukáš Straka</cp:lastModifiedBy>
  <cp:revision>14</cp:revision>
  <dcterms:created xsi:type="dcterms:W3CDTF">2020-12-22T16:27:25Z</dcterms:created>
  <dcterms:modified xsi:type="dcterms:W3CDTF">2021-01-26T19:41:09Z</dcterms:modified>
</cp:coreProperties>
</file>