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6" r:id="rId5"/>
    <p:sldId id="261" r:id="rId6"/>
    <p:sldId id="268" r:id="rId7"/>
    <p:sldId id="269" r:id="rId8"/>
    <p:sldId id="267" r:id="rId9"/>
    <p:sldId id="262" r:id="rId10"/>
    <p:sldId id="264" r:id="rId11"/>
    <p:sldId id="265" r:id="rId12"/>
    <p:sldId id="270" r:id="rId13"/>
    <p:sldId id="278" r:id="rId14"/>
    <p:sldId id="271" r:id="rId15"/>
    <p:sldId id="274" r:id="rId16"/>
    <p:sldId id="272" r:id="rId17"/>
    <p:sldId id="277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72F4-3055-48F8-A743-4E68246EE945}" type="datetimeFigureOut">
              <a:rPr lang="cs-CZ" smtClean="0"/>
              <a:pPr/>
              <a:t>3.2.2021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81F8-0F4B-4C51-BF81-406E797318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72F4-3055-48F8-A743-4E68246EE945}" type="datetimeFigureOut">
              <a:rPr lang="cs-CZ" smtClean="0"/>
              <a:pPr/>
              <a:t>3.2.2021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81F8-0F4B-4C51-BF81-406E797318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72F4-3055-48F8-A743-4E68246EE945}" type="datetimeFigureOut">
              <a:rPr lang="cs-CZ" smtClean="0"/>
              <a:pPr/>
              <a:t>3.2.2021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81F8-0F4B-4C51-BF81-406E797318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72F4-3055-48F8-A743-4E68246EE945}" type="datetimeFigureOut">
              <a:rPr lang="cs-CZ" smtClean="0"/>
              <a:pPr/>
              <a:t>3.2.2021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81F8-0F4B-4C51-BF81-406E797318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72F4-3055-48F8-A743-4E68246EE945}" type="datetimeFigureOut">
              <a:rPr lang="cs-CZ" smtClean="0"/>
              <a:pPr/>
              <a:t>3.2.2021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81F8-0F4B-4C51-BF81-406E797318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72F4-3055-48F8-A743-4E68246EE945}" type="datetimeFigureOut">
              <a:rPr lang="cs-CZ" smtClean="0"/>
              <a:pPr/>
              <a:t>3.2.2021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81F8-0F4B-4C51-BF81-406E797318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72F4-3055-48F8-A743-4E68246EE945}" type="datetimeFigureOut">
              <a:rPr lang="cs-CZ" smtClean="0"/>
              <a:pPr/>
              <a:t>3.2.2021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81F8-0F4B-4C51-BF81-406E797318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72F4-3055-48F8-A743-4E68246EE945}" type="datetimeFigureOut">
              <a:rPr lang="cs-CZ" smtClean="0"/>
              <a:pPr/>
              <a:t>3.2.2021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81F8-0F4B-4C51-BF81-406E797318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72F4-3055-48F8-A743-4E68246EE945}" type="datetimeFigureOut">
              <a:rPr lang="cs-CZ" smtClean="0"/>
              <a:pPr/>
              <a:t>3.2.2021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81F8-0F4B-4C51-BF81-406E797318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72F4-3055-48F8-A743-4E68246EE945}" type="datetimeFigureOut">
              <a:rPr lang="cs-CZ" smtClean="0"/>
              <a:pPr/>
              <a:t>3.2.2021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81F8-0F4B-4C51-BF81-406E797318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72F4-3055-48F8-A743-4E68246EE945}" type="datetimeFigureOut">
              <a:rPr lang="cs-CZ" smtClean="0"/>
              <a:pPr/>
              <a:t>3.2.2021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2E81F8-0F4B-4C51-BF81-406E797318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8E72F4-3055-48F8-A743-4E68246EE945}" type="datetimeFigureOut">
              <a:rPr lang="cs-CZ" smtClean="0"/>
              <a:pPr/>
              <a:t>3.2.2021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2E81F8-0F4B-4C51-BF81-406E797318AB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tx2">
                <a:lumMod val="40000"/>
                <a:lumOff val="60000"/>
                <a:alpha val="35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779640" cy="2232248"/>
          </a:xfrm>
        </p:spPr>
        <p:txBody>
          <a:bodyPr>
            <a:noAutofit/>
          </a:bodyPr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Optimalizace logistických procesů ve strojírenské firmě</a:t>
            </a:r>
            <a:endParaRPr lang="cs-CZ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4437112"/>
            <a:ext cx="7854696" cy="2016224"/>
          </a:xfrm>
        </p:spPr>
        <p:txBody>
          <a:bodyPr/>
          <a:lstStyle/>
          <a:p>
            <a:pPr algn="ctr"/>
            <a:r>
              <a:rPr lang="cs-CZ" sz="2000" dirty="0" smtClean="0">
                <a:latin typeface="Arial" pitchFamily="34" charset="0"/>
                <a:cs typeface="Arial" pitchFamily="34" charset="0"/>
              </a:rPr>
              <a:t>Autor diplomové práce: Bc. David Kozák</a:t>
            </a:r>
          </a:p>
          <a:p>
            <a:pPr algn="ctr"/>
            <a:r>
              <a:rPr lang="cs-CZ" sz="2000" dirty="0" smtClean="0">
                <a:latin typeface="Arial" pitchFamily="34" charset="0"/>
                <a:cs typeface="Arial" pitchFamily="34" charset="0"/>
              </a:rPr>
              <a:t>Vedoucí diplomové práce: Ing. Monika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Karková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PhD.</a:t>
            </a:r>
          </a:p>
          <a:p>
            <a:pPr algn="ctr"/>
            <a:r>
              <a:rPr lang="cs-CZ" sz="2000" dirty="0" smtClean="0">
                <a:latin typeface="Arial" pitchFamily="34" charset="0"/>
                <a:cs typeface="Arial" pitchFamily="34" charset="0"/>
              </a:rPr>
              <a:t>Oponent diplomové práce: Ing. Marek Šafář</a:t>
            </a:r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4664"/>
            <a:ext cx="6624736" cy="83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Návrh opatření</a:t>
            </a:r>
            <a:endParaRPr lang="cs-CZ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Demolice skladu SK1 a přesun materiálu do SK2</a:t>
            </a:r>
          </a:p>
          <a:p>
            <a:pPr marL="457200" indent="-457200">
              <a:buClrTx/>
              <a:buFont typeface="+mj-lt"/>
              <a:buAutoNum type="arabicPeriod"/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Tx/>
              <a:buFont typeface="+mj-lt"/>
              <a:buAutoNum type="arabicPeriod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Reorganizace a instalace konzolových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regálů do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skladu SK2 a SK3</a:t>
            </a:r>
          </a:p>
          <a:p>
            <a:pPr marL="457200" indent="-457200">
              <a:buClrTx/>
              <a:buFont typeface="+mj-lt"/>
              <a:buAutoNum type="arabicPeriod"/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Tx/>
              <a:buFont typeface="+mj-lt"/>
              <a:buAutoNum type="arabicPeriod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Reorganizace skladu SK4, jeho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prodloužení, instalace regálů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a přesunutí skladů SK5-SK7</a:t>
            </a:r>
          </a:p>
          <a:p>
            <a:pPr>
              <a:buClrTx/>
            </a:pP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Navrhované řešení</a:t>
            </a:r>
            <a:endParaRPr lang="cs-CZ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Dejvoš\Desktop\diplomka\podklady\výkresy CAD\3. Prodloužená SK . 4 a přešunutá 5,6,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04205"/>
            <a:ext cx="7423983" cy="530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68760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Konzolové regály sklad SK2</a:t>
            </a:r>
            <a:endParaRPr lang="cs-CZ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C:\Users\Dejvoš\Desktop\prezentace diplomka\SK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64096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Konzolové regály sklad SK3</a:t>
            </a:r>
            <a:endParaRPr lang="cs-CZ" sz="4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5" name="Picture 3" descr="C:\Users\Dejvoš\Desktop\prezentace diplomka\SK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845203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Prodloužený sklad SK4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Dejvoš\Desktop\prezentace diplomka\SK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80728"/>
            <a:ext cx="6264696" cy="570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Navržené regály</a:t>
            </a:r>
            <a:endParaRPr lang="cs-CZ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C:\Users\Dejvoš\Desktop\prezentace diplomka\regaly detail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4753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Závěrečné shrnutí</a:t>
            </a:r>
            <a:endParaRPr lang="cs-CZ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fontScale="55000" lnSpcReduction="20000"/>
          </a:bodyPr>
          <a:lstStyle/>
          <a:p>
            <a:pPr>
              <a:buClrTx/>
            </a:pPr>
            <a:r>
              <a:rPr lang="cs-CZ" sz="4400" dirty="0" smtClean="0">
                <a:latin typeface="Arial" pitchFamily="34" charset="0"/>
                <a:cs typeface="Arial" pitchFamily="34" charset="0"/>
              </a:rPr>
              <a:t>Zlepšení průjezdnosti areálem</a:t>
            </a:r>
          </a:p>
          <a:p>
            <a:pPr>
              <a:buClrTx/>
              <a:buNone/>
            </a:pPr>
            <a:endParaRPr lang="cs-CZ" sz="44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</a:pPr>
            <a:r>
              <a:rPr lang="cs-CZ" sz="4400" dirty="0" smtClean="0">
                <a:latin typeface="Arial" pitchFamily="34" charset="0"/>
                <a:cs typeface="Arial" pitchFamily="34" charset="0"/>
              </a:rPr>
              <a:t>Nárůst kapacity skladování hutního materiálu a hotových výrobků</a:t>
            </a:r>
          </a:p>
          <a:p>
            <a:pPr>
              <a:buClrTx/>
              <a:buNone/>
            </a:pPr>
            <a:endParaRPr lang="cs-CZ" sz="44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</a:pPr>
            <a:r>
              <a:rPr lang="cs-CZ" sz="4400" dirty="0" smtClean="0">
                <a:latin typeface="Arial" pitchFamily="34" charset="0"/>
                <a:cs typeface="Arial" pitchFamily="34" charset="0"/>
              </a:rPr>
              <a:t>Nové skladovací kapacity na palety</a:t>
            </a:r>
          </a:p>
          <a:p>
            <a:pPr>
              <a:buClrTx/>
              <a:buNone/>
            </a:pPr>
            <a:endParaRPr lang="cs-CZ" sz="38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</a:pPr>
            <a:r>
              <a:rPr lang="cs-CZ" sz="4400" dirty="0" smtClean="0">
                <a:latin typeface="Arial" pitchFamily="34" charset="0"/>
                <a:cs typeface="Arial" pitchFamily="34" charset="0"/>
              </a:rPr>
              <a:t>Lepší přístup k materiálu</a:t>
            </a:r>
          </a:p>
          <a:p>
            <a:pPr>
              <a:buClrTx/>
              <a:buNone/>
            </a:pPr>
            <a:endParaRPr lang="cs-CZ" sz="38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</a:pPr>
            <a:r>
              <a:rPr lang="cs-CZ" sz="4400" dirty="0" smtClean="0">
                <a:latin typeface="Arial" pitchFamily="34" charset="0"/>
                <a:cs typeface="Arial" pitchFamily="34" charset="0"/>
              </a:rPr>
              <a:t>Efektivnější manipulovatelnost ve skladech</a:t>
            </a:r>
          </a:p>
          <a:p>
            <a:pPr>
              <a:buClrTx/>
              <a:buNone/>
            </a:pPr>
            <a:endParaRPr lang="cs-CZ" sz="34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</a:pPr>
            <a:r>
              <a:rPr lang="cs-CZ" sz="4400" dirty="0" smtClean="0">
                <a:latin typeface="Arial" pitchFamily="34" charset="0"/>
                <a:cs typeface="Arial" pitchFamily="34" charset="0"/>
              </a:rPr>
              <a:t>Ušetření času a financí při zakládání materiálu, zlepšení bezpečnosti</a:t>
            </a:r>
          </a:p>
          <a:p>
            <a:pPr>
              <a:buClrTx/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</a:pP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Otázka oponenta</a:t>
            </a:r>
            <a:br>
              <a:rPr lang="cs-CZ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3200" dirty="0" smtClean="0">
                <a:solidFill>
                  <a:schemeClr val="tx1"/>
                </a:solidFill>
              </a:rPr>
              <a:t>Ing. Marek Šafář</a:t>
            </a: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V kapitole 2.2.4 popisujete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pull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push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systém. Jaký výrobní systém využívá podnik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Trkovský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s.r.o. a proč? 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Cíl práce</a:t>
            </a:r>
            <a:endParaRPr lang="cs-CZ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/>
          <a:lstStyle/>
          <a:p>
            <a:pPr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Cílem práce je definovat aktuální stav ve zvolené firmě, zvolit si konkrétní logistický tok, definovat problémy, navrhnout optimální řešení vzniklých problémů.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jvoš\Desktop\prezentace diplomka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9752" cy="1654947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68152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         </a:t>
            </a:r>
            <a:r>
              <a:rPr lang="cs-CZ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Firma </a:t>
            </a:r>
            <a:r>
              <a:rPr lang="cs-CZ" sz="4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Trkovský</a:t>
            </a:r>
            <a:r>
              <a:rPr lang="cs-CZ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s.r.o.</a:t>
            </a:r>
            <a:endParaRPr lang="cs-CZ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Rodinná společnost</a:t>
            </a:r>
          </a:p>
          <a:p>
            <a:pPr>
              <a:buClr>
                <a:schemeClr val="tx1"/>
              </a:buClr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Sídlo</a:t>
            </a:r>
          </a:p>
          <a:p>
            <a:pPr>
              <a:buClr>
                <a:schemeClr val="tx1"/>
              </a:buClr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Činnost společnosti</a:t>
            </a:r>
          </a:p>
          <a:p>
            <a:pPr>
              <a:buClr>
                <a:schemeClr val="tx1"/>
              </a:buClr>
              <a:buNone/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  <a:buNone/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Areál firmy</a:t>
            </a:r>
            <a:endParaRPr lang="cs-CZ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Dejvoš\Desktop\diplomka\pohled shora+popis budov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560840" cy="4884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Výzkumný problém</a:t>
            </a:r>
            <a:endParaRPr lang="cs-CZ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Nevyhovující umístění skladu</a:t>
            </a:r>
          </a:p>
          <a:p>
            <a:pPr>
              <a:buClrTx/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Nevyhovující stav a kapacita konzolových regálů</a:t>
            </a:r>
          </a:p>
          <a:p>
            <a:pPr>
              <a:buClrTx/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Absence paletových regálů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Použité metody</a:t>
            </a:r>
            <a:endParaRPr lang="cs-CZ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/>
          <a:lstStyle/>
          <a:p>
            <a:pPr>
              <a:buClrTx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Analýza základních informací</a:t>
            </a:r>
          </a:p>
          <a:p>
            <a:pPr>
              <a:buClrTx/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Rozhovory s majitelem a zaměstnanci</a:t>
            </a:r>
          </a:p>
          <a:p>
            <a:pPr>
              <a:buClrTx/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Pozorování </a:t>
            </a:r>
          </a:p>
          <a:p>
            <a:pPr>
              <a:buClrTx/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Komparace výsledků</a:t>
            </a:r>
          </a:p>
          <a:p>
            <a:pPr>
              <a:buClrTx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Současný stav</a:t>
            </a:r>
            <a:endParaRPr lang="cs-CZ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63752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Nevyhovující umístění skladu SK1</a:t>
            </a:r>
          </a:p>
          <a:p>
            <a:pPr>
              <a:buClrTx/>
              <a:buNone/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Nedostatečné skladové kapacity díky absenci konzolových a paletových regálů</a:t>
            </a:r>
          </a:p>
          <a:p>
            <a:pPr>
              <a:buClrTx/>
              <a:buNone/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Chaos ve skladování materiálu i hotových výrobků</a:t>
            </a:r>
          </a:p>
          <a:p>
            <a:pPr>
              <a:buClrTx/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</a:pP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Půdorys areálu</a:t>
            </a:r>
            <a:endParaRPr lang="cs-CZ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Dejvoš\Desktop\diplomka\podklady\výkresy CAD\popis budov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7272808" cy="5308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Sklad SK4</a:t>
            </a:r>
            <a:endParaRPr lang="cs-CZ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Dejvoš\Desktop\diplomka\fotky skladů\IMG_03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295729" cy="4863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Vlastní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D8D8D8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000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1092</TotalTime>
  <Words>231</Words>
  <Application>Microsoft Office PowerPoint</Application>
  <PresentationFormat>Předvádění na obrazovce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Tok</vt:lpstr>
      <vt:lpstr>Optimalizace logistických procesů ve strojírenské firmě</vt:lpstr>
      <vt:lpstr>Cíl práce</vt:lpstr>
      <vt:lpstr>         Firma Trkovský s.r.o.</vt:lpstr>
      <vt:lpstr>Areál firmy</vt:lpstr>
      <vt:lpstr>Výzkumný problém</vt:lpstr>
      <vt:lpstr>Použité metody</vt:lpstr>
      <vt:lpstr>Současný stav</vt:lpstr>
      <vt:lpstr>Půdorys areálu</vt:lpstr>
      <vt:lpstr>Sklad SK4</vt:lpstr>
      <vt:lpstr>Návrh opatření</vt:lpstr>
      <vt:lpstr>Navrhované řešení</vt:lpstr>
      <vt:lpstr>Konzolové regály sklad SK2</vt:lpstr>
      <vt:lpstr>Konzolové regály sklad SK3</vt:lpstr>
      <vt:lpstr>Prodloužený sklad SK4</vt:lpstr>
      <vt:lpstr>Navržené regály</vt:lpstr>
      <vt:lpstr>Závěrečné shrnutí</vt:lpstr>
      <vt:lpstr>Otázka oponenta Ing. Marek Šafář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Dovínečínečíček</dc:creator>
  <cp:lastModifiedBy>Dovínečínečíček</cp:lastModifiedBy>
  <cp:revision>87</cp:revision>
  <dcterms:created xsi:type="dcterms:W3CDTF">2021-02-02T09:13:03Z</dcterms:created>
  <dcterms:modified xsi:type="dcterms:W3CDTF">2021-02-03T19:10:04Z</dcterms:modified>
</cp:coreProperties>
</file>