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59" autoAdjust="0"/>
    <p:restoredTop sz="94660"/>
  </p:normalViewPr>
  <p:slideViewPr>
    <p:cSldViewPr>
      <p:cViewPr varScale="1">
        <p:scale>
          <a:sx n="110" d="100"/>
          <a:sy n="110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543048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Optimalizace procesu výroby ve strojírenské firmě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4929198"/>
            <a:ext cx="8572560" cy="1471626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Autor: Bc. Jaroslav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Janura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diplomové práce: Ing. Monika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Karková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PhD.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práce: Ing. Marek Šafář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Únor 2021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86116" y="571480"/>
            <a:ext cx="5407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latin typeface="Arial" pitchFamily="34" charset="0"/>
                <a:cs typeface="Arial" pitchFamily="34" charset="0"/>
              </a:rPr>
              <a:t>Vysoká škola technická a ekonomická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b="1" dirty="0" smtClean="0">
                <a:latin typeface="Arial" pitchFamily="34" charset="0"/>
                <a:cs typeface="Arial" pitchFamily="34" charset="0"/>
              </a:rPr>
            </a:b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Českých Budějovicích</a:t>
            </a:r>
          </a:p>
          <a:p>
            <a:pPr algn="ctr"/>
            <a:r>
              <a:rPr lang="cs-CZ" sz="2000" b="1" dirty="0">
                <a:latin typeface="Arial" pitchFamily="34" charset="0"/>
                <a:cs typeface="Arial" pitchFamily="34" charset="0"/>
              </a:rPr>
              <a:t>Ústav </a:t>
            </a:r>
            <a:r>
              <a:rPr lang="cs-CZ" sz="2000" b="1" dirty="0" err="1">
                <a:latin typeface="Arial" pitchFamily="34" charset="0"/>
                <a:cs typeface="Arial" pitchFamily="34" charset="0"/>
              </a:rPr>
              <a:t>technicko-technologický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" name="Picture 2" descr="Soubor:Logo Všte.jpg – Wikipedie">
            <a:extLst>
              <a:ext uri="{FF2B5EF4-FFF2-40B4-BE49-F238E27FC236}">
                <a16:creationId xmlns="" xmlns:a16="http://schemas.microsoft.com/office/drawing/2014/main" id="{55D09B9C-D81F-4935-9F6A-3DA317EFA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571480"/>
            <a:ext cx="1230294" cy="12468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 optimalizace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2" descr="porovnani vyko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328" y="1629000"/>
            <a:ext cx="5447345" cy="3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 optimalizace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4" descr="porovnani nakladu na operato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188" y="1629000"/>
            <a:ext cx="5197625" cy="3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 optimalizace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4" descr="prepravni vykon porovna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629000"/>
            <a:ext cx="5093732" cy="3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Ekonomické zhodnocení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2041392"/>
          </a:xfrm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Odhad ceny navrhované linky: 7 905 000Kč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Celková roční úspora nákladů po zavedení optimalizace: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 2 850 728Kč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Návratnost investice: 2 roky a 10 měsíců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Posouzení rizik metodou FMEA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2612896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Analýza procesu výroby a určení možného vzniku vad v jednotlivých výrobních operacích.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Volba hodnocení jednotlivých vad v procesu.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Bodování dle významu vady.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Bodování dle četnosti výskytu vady.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Bodování dle pravděpodobnosti odhalení vady 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Výpočet míry rizika vady.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Návrh opatření k omezení výskytu vad v procesu.</a:t>
            </a:r>
          </a:p>
          <a:p>
            <a:pPr>
              <a:buNone/>
            </a:pPr>
            <a:endParaRPr lang="cs-CZ" sz="2000" dirty="0" smtClean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71472" y="1428736"/>
            <a:ext cx="8229600" cy="4714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Shrnutí dopadů optimalizace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500174"/>
            <a:ext cx="8183880" cy="2000264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Dosažení maximálního vytížení strojů.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Zvýšení výrobního výkonu o 47%.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Snížení personálních nákladů o 68%.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Výrazné zjednodušení materiálových toků.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Návratnost investice do 3 let.</a:t>
            </a:r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Dotazy oponenta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3146692"/>
          </a:xfrm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Jakého výrobce robotů doporučujete pro optimalizovanou výrobní linku?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 možné pro optimalizaci použít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kolaborativní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roboty?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265874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Motivace a důvody výběru daného problému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000240"/>
            <a:ext cx="8183880" cy="142876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Zájem o nové výrobní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logistické technologie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 oblasti strojírenství 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a optimalizaci výroby.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Zkušenosti s návrhem robotizovaných linek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500174"/>
            <a:ext cx="8183880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Cílem práce je: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Popsat a analyzovat stávající proces výroby rotorů.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Poukázat na slabá místa ve výrobním procesu.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Navrhnout optimalizaci výrobního procesu.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Porovnat a zhodnotit stávající a navrhovaný stav výrobního procesu.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Analyzovat metodou FMEA proces výroby a pokusit se eliminovat možná rizika vzniku vad.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Hypotézy a výzkumné otázky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 vhodné tento proces výroby automatizovat?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Jaké výhody navrhovaná optimalizace přinese?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Zlepší se optimalizací výrobního procesu materiálový tok uvnitř firmy?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 investice na optimalizaci výroby rentabilní?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571612"/>
            <a:ext cx="8183880" cy="1500198"/>
          </a:xfrm>
        </p:spPr>
        <p:txBody>
          <a:bodyPr/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Výpočet přepravního výkonu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Ekonomické zhodnocení navrhované optimalizace výroby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Metoda FMEA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Výroba rotorů elektromotorů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6" descr="náprava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786314" y="2714620"/>
            <a:ext cx="3658596" cy="1800000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00034" y="2285992"/>
            <a:ext cx="4500594" cy="2898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Logistický řetězec výroby rotorů: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Nákup materiálu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Skladování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Výroba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Balení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Sklad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Expedice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Stávající stav procesu výroby rotorů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857364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Proces výroby: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Lisování a obrábění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Kontrolní měření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Vyvažování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Lakování a sušení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Výrobní výkon: 62 929ks / rok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Náklady na operátory: 2 830 080Kč / rok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Přepravní výkon: 373,038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Tkm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/ rok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Návrh optimalizace procesu výroby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7929618" cy="2571768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Sloučení dílčích činností do jedné robotizované linky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5" descr="automatiz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500306"/>
            <a:ext cx="4392376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76580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Popis funkce linky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571612"/>
            <a:ext cx="4214842" cy="452596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Centrální vstup materiálu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Robot č. 1 na dráze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Lis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Překládací stolek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Robot č. 2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Soustružnické centrum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Kontrolní měřící stanice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Vyvažovací stroj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Lakovací a sušící stanice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Výstup neshodných dílců</a:t>
            </a:r>
          </a:p>
          <a:p>
            <a:pPr marL="457200" indent="-457200">
              <a:buAutoNum type="arabicParenR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Výstup hotových rotorů</a:t>
            </a:r>
          </a:p>
          <a:p>
            <a:pPr marL="457200" indent="-457200">
              <a:buAutoNum type="arabicParenR"/>
            </a:pPr>
            <a:endParaRPr lang="cs-CZ" sz="2000" dirty="0"/>
          </a:p>
        </p:txBody>
      </p:sp>
      <p:pic>
        <p:nvPicPr>
          <p:cNvPr id="5" name="Obrázek 36" descr="strojni skupiny lin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714488"/>
            <a:ext cx="3938987" cy="3714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165</TotalTime>
  <Words>387</Words>
  <PresentationFormat>Předvádění na obrazovce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Aspekt</vt:lpstr>
      <vt:lpstr>Optimalizace procesu výroby ve strojírenské firmě </vt:lpstr>
      <vt:lpstr>Motivace a důvody výběru daného problému</vt:lpstr>
      <vt:lpstr>Cíl práce</vt:lpstr>
      <vt:lpstr>Hypotézy a výzkumné otázky</vt:lpstr>
      <vt:lpstr>Použité metody</vt:lpstr>
      <vt:lpstr>Výroba rotorů elektromotorů</vt:lpstr>
      <vt:lpstr>Stávající stav procesu výroby rotorů</vt:lpstr>
      <vt:lpstr>Návrh optimalizace procesu výroby</vt:lpstr>
      <vt:lpstr>Popis funkce linky</vt:lpstr>
      <vt:lpstr>Dosažené výsledky optimalizace</vt:lpstr>
      <vt:lpstr>Dosažené výsledky optimalizace</vt:lpstr>
      <vt:lpstr>Dosažené výsledky optimalizace</vt:lpstr>
      <vt:lpstr>Ekonomické zhodnocení</vt:lpstr>
      <vt:lpstr>Posouzení rizik metodou FMEA</vt:lpstr>
      <vt:lpstr>Shrnutí dopadů optimalizace</vt:lpstr>
      <vt:lpstr>Dotazy oponenta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procesu výroby ve strojírenské firmě </dc:title>
  <dc:creator>Admin</dc:creator>
  <cp:lastModifiedBy>Admin</cp:lastModifiedBy>
  <cp:revision>26</cp:revision>
  <dcterms:created xsi:type="dcterms:W3CDTF">2021-02-03T12:17:27Z</dcterms:created>
  <dcterms:modified xsi:type="dcterms:W3CDTF">2021-02-03T15:18:38Z</dcterms:modified>
</cp:coreProperties>
</file>