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2" r:id="rId5"/>
    <p:sldId id="261" r:id="rId6"/>
    <p:sldId id="266" r:id="rId7"/>
    <p:sldId id="267" r:id="rId8"/>
    <p:sldId id="259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3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BCC7B6-AE57-49B0-B3CB-00E683505E07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61917C-C9CD-4177-A922-44036646C6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BCC7B6-AE57-49B0-B3CB-00E683505E07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61917C-C9CD-4177-A922-44036646C6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BCC7B6-AE57-49B0-B3CB-00E683505E07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61917C-C9CD-4177-A922-44036646C6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BCC7B6-AE57-49B0-B3CB-00E683505E07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61917C-C9CD-4177-A922-44036646C6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BCC7B6-AE57-49B0-B3CB-00E683505E07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61917C-C9CD-4177-A922-44036646C6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BCC7B6-AE57-49B0-B3CB-00E683505E07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61917C-C9CD-4177-A922-44036646C6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BCC7B6-AE57-49B0-B3CB-00E683505E07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61917C-C9CD-4177-A922-44036646C6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BCC7B6-AE57-49B0-B3CB-00E683505E07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61917C-C9CD-4177-A922-44036646C6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BCC7B6-AE57-49B0-B3CB-00E683505E07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61917C-C9CD-4177-A922-44036646C6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BCC7B6-AE57-49B0-B3CB-00E683505E07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61917C-C9CD-4177-A922-44036646C6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BCC7B6-AE57-49B0-B3CB-00E683505E07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61917C-C9CD-4177-A922-44036646C6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BCC7B6-AE57-49B0-B3CB-00E683505E07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061917C-C9CD-4177-A922-44036646C63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2852"/>
            <a:ext cx="7772400" cy="371477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200" dirty="0" smtClean="0">
                <a:latin typeface="Arial" pitchFamily="34" charset="0"/>
                <a:cs typeface="Arial" pitchFamily="34" charset="0"/>
              </a:rPr>
              <a:t>Vysoká škola technická a ekonomická v Českých Budějovicích</a:t>
            </a:r>
            <a:br>
              <a:rPr lang="cs-CZ" sz="2200" dirty="0" smtClean="0">
                <a:latin typeface="Arial" pitchFamily="34" charset="0"/>
                <a:cs typeface="Arial" pitchFamily="34" charset="0"/>
              </a:rPr>
            </a:br>
            <a:r>
              <a:rPr lang="cs-CZ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200" dirty="0" smtClean="0"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latin typeface="Arial" pitchFamily="34" charset="0"/>
                <a:cs typeface="Arial" pitchFamily="34" charset="0"/>
              </a:rPr>
              <a:t>Zatraktivnění středně </a:t>
            </a:r>
            <a:r>
              <a:rPr lang="cs-CZ" sz="4900" dirty="0" smtClean="0">
                <a:latin typeface="Arial" pitchFamily="34" charset="0"/>
                <a:cs typeface="Arial" pitchFamily="34" charset="0"/>
              </a:rPr>
              <a:t>velkého </a:t>
            </a:r>
            <a:r>
              <a:rPr lang="cs-CZ" sz="4900" dirty="0" smtClean="0">
                <a:latin typeface="Arial" pitchFamily="34" charset="0"/>
                <a:cs typeface="Arial" pitchFamily="34" charset="0"/>
              </a:rPr>
              <a:t>města pro důchodce a handicapované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3546887"/>
            <a:ext cx="7772400" cy="1953815"/>
          </a:xfrm>
        </p:spPr>
        <p:txBody>
          <a:bodyPr/>
          <a:lstStyle/>
          <a:p>
            <a:pPr algn="l"/>
            <a:r>
              <a:rPr lang="cs-CZ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Autor práce: Bc. David </a:t>
            </a:r>
            <a:r>
              <a:rPr lang="cs-CZ" sz="2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Haták</a:t>
            </a:r>
            <a:endParaRPr lang="cs-CZ" sz="2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Vedoucí práce: Ing. Jiří Čejka, </a:t>
            </a:r>
            <a:r>
              <a:rPr lang="cs-CZ" sz="2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Ph.D</a:t>
            </a:r>
            <a:r>
              <a:rPr lang="cs-CZ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cs-CZ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Oponent práce: Ing</a:t>
            </a:r>
            <a:r>
              <a:rPr lang="cs-CZ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Bc. </a:t>
            </a:r>
            <a:r>
              <a:rPr lang="cs-CZ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Kristýna </a:t>
            </a:r>
            <a:r>
              <a:rPr lang="cs-CZ" sz="2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Neubergová</a:t>
            </a:r>
            <a:r>
              <a:rPr lang="cs-CZ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2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Ph.D</a:t>
            </a:r>
            <a:r>
              <a:rPr lang="cs-CZ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cs-CZ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České Budějovice, únor 2021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200" dirty="0" smtClean="0">
                <a:latin typeface="Arial" pitchFamily="34" charset="0"/>
                <a:cs typeface="Arial" pitchFamily="34" charset="0"/>
              </a:rPr>
              <a:t>Osobní vztah k městu</a:t>
            </a:r>
          </a:p>
          <a:p>
            <a:pPr algn="just"/>
            <a:r>
              <a:rPr lang="cs-CZ" sz="2200" dirty="0" smtClean="0">
                <a:latin typeface="Arial" pitchFamily="34" charset="0"/>
                <a:cs typeface="Arial" pitchFamily="34" charset="0"/>
              </a:rPr>
              <a:t>Důchodci a handicapovaní</a:t>
            </a:r>
          </a:p>
          <a:p>
            <a:pPr algn="just"/>
            <a:r>
              <a:rPr lang="cs-CZ" sz="2200" dirty="0" smtClean="0">
                <a:latin typeface="Arial" pitchFamily="34" charset="0"/>
                <a:cs typeface="Arial" pitchFamily="34" charset="0"/>
              </a:rPr>
              <a:t>Zajímavá myšlenka</a:t>
            </a:r>
            <a:endParaRPr lang="cs-CZ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Motivace a důvody k řešení daného problému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 smtClean="0">
                <a:latin typeface="Arial" pitchFamily="34" charset="0"/>
                <a:cs typeface="Arial" pitchFamily="34" charset="0"/>
              </a:rPr>
              <a:t>Cílem diplomové práce je zhodnotit současný stav dopravní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obslužnosti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s ohledem na lidi důchodového věku a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handicapované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ve středně velkém městě. Následné zatraktivnění města pro lidi uvedených kategorií skrze rozšíření dopravy, tedy kvality dopravní obslužnosti.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Cíl práce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Sběr a analýza dat (odborná literatura a materiály, jízdní řády, dotazování)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Rozbor města</a:t>
            </a:r>
          </a:p>
          <a:p>
            <a:pPr lvl="2"/>
            <a:r>
              <a:rPr lang="cs-CZ" dirty="0" smtClean="0">
                <a:latin typeface="Arial" pitchFamily="34" charset="0"/>
                <a:cs typeface="Arial" pitchFamily="34" charset="0"/>
              </a:rPr>
              <a:t> morfologie, věk, kultura, zábava, doprava, sport, zdrav. zařízení a instituce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Stanovení výzkumných otázek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Metoda nejbližšího souseda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Použité metody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MHD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Linka 376001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Dotazník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Rozbor města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Docházkové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vzdálenosti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Analýza současného stavu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Zastávky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Trasa 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Jízdní řád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ízdné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Další možné návrhy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Návrh zatraktivnění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Důchodci a handicapovaní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Nemocnice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Volnočasové aktivity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Město přátelské seniorům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Stručné shrnutí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Vedoucí práce: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„Lze váš postup použít i pro jiná města nebo je nutné algoritmus řešení upravit?“</a:t>
            </a:r>
          </a:p>
          <a:p>
            <a:pPr lvl="1"/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Oponent práce: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„Bylo by možné vaši rozsáhlou analýzu dopravy ve městě využít také pro hodnocení jiných skupin uživatelů veřejné dopravy, například dětí?“</a:t>
            </a:r>
          </a:p>
          <a:p>
            <a:pPr lvl="1"/>
            <a:r>
              <a:rPr lang="cs-CZ" dirty="0" smtClean="0">
                <a:latin typeface="Arial" pitchFamily="34" charset="0"/>
                <a:cs typeface="Arial" pitchFamily="34" charset="0"/>
              </a:rPr>
              <a:t>„Je vámi navržený postup použitelný také v jiných městech?“</a:t>
            </a:r>
          </a:p>
          <a:p>
            <a:pPr lvl="1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Dotazy vedoucího práce a oponenta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Děkuji za pozornost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101</TotalTime>
  <Words>237</Words>
  <Application>Microsoft Office PowerPoint</Application>
  <PresentationFormat>Předvádění na obrazovce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Shluk</vt:lpstr>
      <vt:lpstr>Vysoká škola technická a ekonomická v Českých Budějovicích  Zatraktivnění středně velkého města pro důchodce a handicapované </vt:lpstr>
      <vt:lpstr>Motivace a důvody k řešení daného problému</vt:lpstr>
      <vt:lpstr>Cíl práce</vt:lpstr>
      <vt:lpstr>Použité metody</vt:lpstr>
      <vt:lpstr>Analýza současného stavu</vt:lpstr>
      <vt:lpstr>Návrh zatraktivnění</vt:lpstr>
      <vt:lpstr>Stručné shrnutí</vt:lpstr>
      <vt:lpstr>Dotazy vedoucího práce a oponenta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David Haták</dc:creator>
  <cp:lastModifiedBy>David Haták</cp:lastModifiedBy>
  <cp:revision>13</cp:revision>
  <dcterms:created xsi:type="dcterms:W3CDTF">2021-02-03T16:04:43Z</dcterms:created>
  <dcterms:modified xsi:type="dcterms:W3CDTF">2021-02-03T21:12:01Z</dcterms:modified>
</cp:coreProperties>
</file>