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79A2B7-8864-4E95-A970-C411BB1637E1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AAFB1C-8499-4CDA-9FF9-9CDF757487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191683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0" dirty="0"/>
              <a:t>Územní studie řešení veřejného prostoru historického centra města </a:t>
            </a:r>
            <a:r>
              <a:rPr lang="cs-CZ" b="0" dirty="0" smtClean="0"/>
              <a:t>Vodňany</a:t>
            </a:r>
            <a:r>
              <a:rPr lang="cs-CZ" b="0" dirty="0"/>
              <a:t/>
            </a:r>
            <a:br>
              <a:rPr lang="cs-CZ" b="0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7704" y="6128066"/>
            <a:ext cx="4014192" cy="729934"/>
          </a:xfrm>
        </p:spPr>
        <p:txBody>
          <a:bodyPr>
            <a:normAutofit fontScale="92500"/>
          </a:bodyPr>
          <a:lstStyle/>
          <a:p>
            <a:r>
              <a:rPr lang="cs-CZ" sz="1050" dirty="0"/>
              <a:t>Autor diplomové </a:t>
            </a:r>
            <a:r>
              <a:rPr lang="cs-CZ" sz="1050" dirty="0" smtClean="0"/>
              <a:t>práce: Bc</a:t>
            </a:r>
            <a:r>
              <a:rPr lang="cs-CZ" sz="1050" dirty="0"/>
              <a:t>. Jana </a:t>
            </a:r>
            <a:r>
              <a:rPr lang="cs-CZ" sz="1050" dirty="0" err="1"/>
              <a:t>Remeňová</a:t>
            </a:r>
            <a:endParaRPr lang="cs-CZ" sz="1050" dirty="0"/>
          </a:p>
          <a:p>
            <a:r>
              <a:rPr lang="cs-CZ" sz="1050" dirty="0"/>
              <a:t>Vedoucí diplomové práce:	Ing. Zuzana Kramářová, Ph.D.</a:t>
            </a:r>
          </a:p>
          <a:p>
            <a:r>
              <a:rPr lang="cs-CZ" sz="1050" dirty="0" smtClean="0"/>
              <a:t>Oponent</a:t>
            </a:r>
            <a:r>
              <a:rPr lang="cs-CZ" sz="1100" dirty="0"/>
              <a:t>: </a:t>
            </a:r>
            <a:r>
              <a:rPr lang="cs-CZ" sz="1100" dirty="0"/>
              <a:t>Ing. arch. Michaela Votavová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2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Vytipované problémy k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/>
              <a:t>Absence nebo nevyhovující chodníky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Parkování vozidel podél </a:t>
            </a:r>
            <a:r>
              <a:rPr lang="cs-CZ" sz="2000" dirty="0" smtClean="0"/>
              <a:t>komunikací</a:t>
            </a:r>
          </a:p>
          <a:p>
            <a:pPr lvl="0"/>
            <a:endParaRPr lang="cs-CZ" sz="2000" dirty="0" smtClean="0"/>
          </a:p>
          <a:p>
            <a:r>
              <a:rPr lang="cs-CZ" sz="2000" dirty="0"/>
              <a:t>Náměstí využíváno jako parkovací plocha</a:t>
            </a:r>
          </a:p>
          <a:p>
            <a:pPr lvl="0"/>
            <a:endParaRPr lang="cs-CZ" sz="2000" dirty="0"/>
          </a:p>
          <a:p>
            <a:endParaRPr lang="cs-CZ" sz="2000" dirty="0"/>
          </a:p>
        </p:txBody>
      </p:sp>
      <p:pic>
        <p:nvPicPr>
          <p:cNvPr id="4" name="Picture 2" descr="C:\Users\jreme\OneDrive\Plocha\škola\ING\Diplomka\Podklad\Foto\IMG_20201016_151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2"/>
          <a:stretch/>
        </p:blipFill>
        <p:spPr bwMode="auto">
          <a:xfrm rot="5400000">
            <a:off x="228017" y="3452505"/>
            <a:ext cx="2929386" cy="31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6502404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fotodokumentace</a:t>
            </a:r>
            <a:endParaRPr lang="cs-CZ" sz="1200" dirty="0"/>
          </a:p>
        </p:txBody>
      </p:sp>
      <p:pic>
        <p:nvPicPr>
          <p:cNvPr id="9219" name="Picture 3" descr="C:\Users\jreme\OneDrive\Plocha\škola\ING\Diplomka\Podklad\Foto\IMG_20201016_1517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0"/>
          <a:stretch/>
        </p:blipFill>
        <p:spPr bwMode="auto">
          <a:xfrm rot="5400000">
            <a:off x="3166588" y="3718960"/>
            <a:ext cx="2929386" cy="26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74" y="1838372"/>
            <a:ext cx="2887982" cy="465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034666" y="6480148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988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7467600" cy="1143000"/>
          </a:xfrm>
        </p:spPr>
        <p:txBody>
          <a:bodyPr/>
          <a:lstStyle/>
          <a:p>
            <a:r>
              <a:rPr lang="cs-CZ" dirty="0" smtClean="0"/>
              <a:t>Návrh – ulice </a:t>
            </a:r>
            <a:r>
              <a:rPr lang="cs-CZ" dirty="0" err="1" smtClean="0"/>
              <a:t>alešova</a:t>
            </a:r>
            <a:endParaRPr lang="cs-CZ" dirty="0"/>
          </a:p>
        </p:txBody>
      </p:sp>
      <p:pic>
        <p:nvPicPr>
          <p:cNvPr id="7170" name="Picture 2" descr="C:\Users\jreme\OneDrive\Plocha\škola\ING\Diplomka\VIZUALIZACE\před kostelem\ACCamera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888"/>
            <a:ext cx="5116890" cy="28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reme\OneDrive\Plocha\škola\ING\Diplomka\VIZUALIZACE\před kostelem\ACCamera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116890" cy="28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reme\OneDrive\Plocha\škola\ING\Diplomka\VIZUALIZACE\před kostelem\ACCamera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36" y="4542588"/>
            <a:ext cx="4116288" cy="23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33338" r="17728"/>
          <a:stretch/>
        </p:blipFill>
        <p:spPr bwMode="auto">
          <a:xfrm>
            <a:off x="5170197" y="476672"/>
            <a:ext cx="3987227" cy="388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142268" y="4265589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951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459432"/>
            <a:ext cx="7467600" cy="1143000"/>
          </a:xfrm>
        </p:spPr>
        <p:txBody>
          <a:bodyPr/>
          <a:lstStyle/>
          <a:p>
            <a:r>
              <a:rPr lang="cs-CZ" dirty="0" smtClean="0"/>
              <a:t>Návrh – Kalinovo náměstí</a:t>
            </a:r>
            <a:endParaRPr lang="cs-CZ" dirty="0"/>
          </a:p>
        </p:txBody>
      </p:sp>
      <p:pic>
        <p:nvPicPr>
          <p:cNvPr id="6146" name="Picture 2" descr="C:\Users\jreme\OneDrive\Plocha\škola\ING\Diplomka\VIZUALIZACE\kalinovo náměstí\ACCam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" y="764704"/>
            <a:ext cx="5079504" cy="28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reme\OneDrive\Plocha\škola\ING\Diplomka\VIZUALIZACE\kalinovo náměstí\ACCamer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" y="3717032"/>
            <a:ext cx="5079504" cy="28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reme\OneDrive\Plocha\škola\ING\Diplomka\VIZUALIZACE\kalinovo náměstí\ACCamer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99" y="4221088"/>
            <a:ext cx="4303801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b="56843"/>
          <a:stretch/>
        </p:blipFill>
        <p:spPr bwMode="auto">
          <a:xfrm>
            <a:off x="5144391" y="733160"/>
            <a:ext cx="3695416" cy="298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125056" y="3944089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46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7467600" cy="1143000"/>
          </a:xfrm>
        </p:spPr>
        <p:txBody>
          <a:bodyPr/>
          <a:lstStyle/>
          <a:p>
            <a:r>
              <a:rPr lang="cs-CZ" dirty="0" smtClean="0"/>
              <a:t>Návrh - náměstí</a:t>
            </a:r>
            <a:endParaRPr lang="cs-CZ" dirty="0"/>
          </a:p>
        </p:txBody>
      </p:sp>
      <p:pic>
        <p:nvPicPr>
          <p:cNvPr id="5122" name="Picture 2" descr="C:\Users\jreme\OneDrive\Plocha\škola\ING\Diplomka\VIZUALIZACE\náměstí\ACCamera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545592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reme\OneDrive\Plocha\škola\ING\Diplomka\VIZUALIZACE\náměstí\ACCamer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24" y="4482117"/>
            <a:ext cx="4223792" cy="23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reme\OneDrive\Plocha\škola\ING\Diplomka\VIZUALIZACE\náměstí\ACCamer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3" y="620688"/>
            <a:ext cx="5064561" cy="28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0935" r="4100" b="7814"/>
          <a:stretch/>
        </p:blipFill>
        <p:spPr bwMode="auto">
          <a:xfrm>
            <a:off x="5349240" y="618424"/>
            <a:ext cx="3597502" cy="342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460717" y="4205118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310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7467600" cy="1143000"/>
          </a:xfrm>
        </p:spPr>
        <p:txBody>
          <a:bodyPr/>
          <a:lstStyle/>
          <a:p>
            <a:r>
              <a:rPr lang="cs-CZ" dirty="0" smtClean="0"/>
              <a:t>Návrh parkovacího domu</a:t>
            </a:r>
            <a:endParaRPr lang="cs-CZ" dirty="0"/>
          </a:p>
        </p:txBody>
      </p:sp>
      <p:pic>
        <p:nvPicPr>
          <p:cNvPr id="4098" name="Picture 2" descr="C:\Users\jreme\OneDrive\Plocha\škola\ING\Diplomka\VIZUALIZACE\parkovací dům\ACCamer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4860031" cy="27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reme\OneDrive\Plocha\škola\ING\Diplomka\VIZUALIZACE\parkovací dům\ACCamer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71860"/>
            <a:ext cx="4860031" cy="27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reme\OneDrive\Plocha\škola\ING\Diplomka\VIZUALIZACE\parkovací dům\ACCamer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0" y="4581128"/>
            <a:ext cx="4223792" cy="23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51" y="548680"/>
            <a:ext cx="27431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959" y="2924944"/>
            <a:ext cx="2500705" cy="229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8009" y="6205627"/>
            <a:ext cx="46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smtClean="0"/>
              <a:t>102 parkovacích míst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 smtClean="0"/>
              <a:t>Vzdušný prostor s přírodními prvky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200" dirty="0" smtClean="0"/>
              <a:t>Zastavění nevyužitého prostoru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07271" y="62068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1. NP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15365" y="3075985"/>
            <a:ext cx="92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2</a:t>
            </a:r>
            <a:r>
              <a:rPr lang="cs-CZ" sz="1200" dirty="0" smtClean="0"/>
              <a:t>. </a:t>
            </a:r>
            <a:r>
              <a:rPr lang="cs-CZ" sz="1200" dirty="0"/>
              <a:t>a</a:t>
            </a:r>
            <a:r>
              <a:rPr lang="cs-CZ" sz="1200" dirty="0" smtClean="0"/>
              <a:t> 3. NP</a:t>
            </a:r>
            <a:endParaRPr lang="cs-CZ" sz="1200" dirty="0"/>
          </a:p>
        </p:txBody>
      </p:sp>
      <p:sp>
        <p:nvSpPr>
          <p:cNvPr id="13" name="Obdélník 12"/>
          <p:cNvSpPr/>
          <p:nvPr/>
        </p:nvSpPr>
        <p:spPr>
          <a:xfrm>
            <a:off x="4860030" y="4290880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065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72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✓</a:t>
            </a:r>
            <a:r>
              <a:rPr lang="cs-CZ" sz="2000" dirty="0" smtClean="0"/>
              <a:t> Průzkum </a:t>
            </a:r>
            <a:r>
              <a:rPr lang="cs-CZ" sz="2000" dirty="0"/>
              <a:t>a analýza současného </a:t>
            </a:r>
            <a:r>
              <a:rPr lang="cs-CZ" sz="2000" dirty="0" smtClean="0"/>
              <a:t>stavu</a:t>
            </a:r>
          </a:p>
          <a:p>
            <a:pPr>
              <a:buFont typeface="Wingdings" pitchFamily="2" charset="2"/>
              <a:buChar char=""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✓ </a:t>
            </a:r>
            <a:r>
              <a:rPr lang="cs-CZ" sz="2000" dirty="0" smtClean="0"/>
              <a:t>Vytipování </a:t>
            </a:r>
            <a:r>
              <a:rPr lang="cs-CZ" sz="2000" dirty="0"/>
              <a:t>problémů k řešení </a:t>
            </a:r>
            <a:endParaRPr lang="cs-CZ" sz="2000" dirty="0" smtClean="0"/>
          </a:p>
          <a:p>
            <a:pPr>
              <a:buFont typeface="Wingdings" pitchFamily="2" charset="2"/>
              <a:buChar char=""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✓</a:t>
            </a:r>
            <a:r>
              <a:rPr lang="cs-CZ" sz="2000" dirty="0" smtClean="0"/>
              <a:t> Návrh </a:t>
            </a:r>
            <a:r>
              <a:rPr lang="cs-CZ" sz="2000" dirty="0"/>
              <a:t>zadaných veřejných </a:t>
            </a:r>
            <a:r>
              <a:rPr lang="cs-CZ" sz="2000" dirty="0" smtClean="0"/>
              <a:t>prostranství a návrh parkovacího domu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061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467600" cy="1143000"/>
          </a:xfrm>
        </p:spPr>
        <p:txBody>
          <a:bodyPr/>
          <a:lstStyle/>
          <a:p>
            <a:r>
              <a:rPr lang="cs-CZ" dirty="0" smtClean="0"/>
              <a:t>Děkuji za pozornost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od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Blíže </a:t>
            </a:r>
            <a:r>
              <a:rPr lang="cs-CZ" sz="2000" dirty="0"/>
              <a:t>nastiňte, jak vámi navržený objekt parkovacího domu bude harmonizovat s okolím</a:t>
            </a:r>
            <a:r>
              <a:rPr lang="cs-CZ" sz="2000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endParaRPr lang="cs-CZ" sz="2000" dirty="0"/>
          </a:p>
          <a:p>
            <a:pPr marL="457200" indent="-457200">
              <a:buFont typeface="+mj-lt"/>
              <a:buAutoNum type="arabicParenR"/>
            </a:pPr>
            <a:r>
              <a:rPr lang="cs-CZ" sz="2000" dirty="0" smtClean="0"/>
              <a:t>V </a:t>
            </a:r>
            <a:r>
              <a:rPr lang="cs-CZ" sz="2000" dirty="0"/>
              <a:t>čem mohou být laickou veřejností negativně přijaty vaše návrhy a jak tomu lze předejít.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12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od oponenta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000" dirty="0"/>
              <a:t>Jaká je minimální délka kolmého parkovacího stání u garážového parkování? </a:t>
            </a:r>
          </a:p>
        </p:txBody>
      </p:sp>
    </p:spTree>
    <p:extLst>
      <p:ext uri="{BB962C8B-B14F-4D97-AF65-F5344CB8AC3E}">
        <p14:creationId xmlns:p14="http://schemas.microsoft.com/office/powerpoint/2010/main" val="25011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Cíl </a:t>
            </a:r>
            <a:r>
              <a:rPr lang="cs-CZ" sz="2000" dirty="0"/>
              <a:t>práce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Lokalizace </a:t>
            </a:r>
            <a:r>
              <a:rPr lang="cs-CZ" sz="2000" dirty="0"/>
              <a:t>a vymezení řešeného území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Analýza </a:t>
            </a:r>
            <a:r>
              <a:rPr lang="cs-CZ" sz="2000" dirty="0"/>
              <a:t>dostupných podkladů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Průzkum </a:t>
            </a:r>
            <a:r>
              <a:rPr lang="cs-CZ" sz="2000" dirty="0"/>
              <a:t>současného stavu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Vytipované </a:t>
            </a:r>
            <a:r>
              <a:rPr lang="cs-CZ" sz="2000" dirty="0"/>
              <a:t>problémy k řešení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Návrhy </a:t>
            </a:r>
          </a:p>
          <a:p>
            <a:endParaRPr lang="cs-CZ" sz="2000" dirty="0" smtClean="0"/>
          </a:p>
          <a:p>
            <a:r>
              <a:rPr lang="cs-CZ" sz="2000" dirty="0" smtClean="0"/>
              <a:t>Závěr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79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Cílem práce je průzkum a analýza současného stavu veřejného prostoru historického centra města Vodňany. Dalším cílem je vytipování problémů k řešení. Posledním cílem je vlastní návrh řešení veřejného prostoru zadaného území, především z aspektů architektonicko estetického, pěší dopravy, silniční dopravy a zeleně. Součástí řešení budou i doporučení stran městského mobiliáře a veřejného osvětlení.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38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0"/>
            <a:ext cx="7643192" cy="1138138"/>
          </a:xfrm>
        </p:spPr>
        <p:txBody>
          <a:bodyPr/>
          <a:lstStyle/>
          <a:p>
            <a:r>
              <a:rPr lang="cs-CZ" dirty="0" smtClean="0"/>
              <a:t>Lokalizace a vymezení řešeného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7467600" cy="4873752"/>
          </a:xfrm>
        </p:spPr>
        <p:txBody>
          <a:bodyPr>
            <a:normAutofit/>
          </a:bodyPr>
          <a:lstStyle/>
          <a:p>
            <a:r>
              <a:rPr lang="cs-CZ" sz="2000" dirty="0"/>
              <a:t>Kraj: </a:t>
            </a:r>
            <a:r>
              <a:rPr lang="cs-CZ" sz="2000" dirty="0" smtClean="0"/>
              <a:t>Jihočeský</a:t>
            </a:r>
          </a:p>
          <a:p>
            <a:endParaRPr lang="cs-CZ" sz="2000" dirty="0"/>
          </a:p>
          <a:p>
            <a:r>
              <a:rPr lang="cs-CZ" sz="2000" dirty="0" smtClean="0"/>
              <a:t>Okres</a:t>
            </a:r>
            <a:r>
              <a:rPr lang="cs-CZ" sz="2000" dirty="0"/>
              <a:t>: </a:t>
            </a:r>
            <a:r>
              <a:rPr lang="cs-CZ" sz="2000" dirty="0" smtClean="0"/>
              <a:t>Strakonice</a:t>
            </a:r>
          </a:p>
          <a:p>
            <a:endParaRPr lang="cs-CZ" sz="2000" dirty="0" smtClean="0"/>
          </a:p>
          <a:p>
            <a:r>
              <a:rPr lang="cs-CZ" sz="2000" dirty="0" smtClean="0"/>
              <a:t>Obec</a:t>
            </a:r>
            <a:r>
              <a:rPr lang="cs-CZ" sz="2000" dirty="0"/>
              <a:t>: </a:t>
            </a:r>
            <a:r>
              <a:rPr lang="cs-CZ" sz="2000" dirty="0" smtClean="0"/>
              <a:t>Vodňany</a:t>
            </a:r>
          </a:p>
          <a:p>
            <a:endParaRPr lang="cs-CZ" sz="2000" dirty="0" smtClean="0"/>
          </a:p>
          <a:p>
            <a:r>
              <a:rPr lang="cs-CZ" sz="2000" dirty="0" smtClean="0"/>
              <a:t>Počet </a:t>
            </a:r>
            <a:r>
              <a:rPr lang="cs-CZ" sz="2000" dirty="0"/>
              <a:t>obyvatel: </a:t>
            </a:r>
            <a:r>
              <a:rPr lang="cs-CZ" sz="2000" dirty="0" smtClean="0"/>
              <a:t>7028</a:t>
            </a:r>
          </a:p>
          <a:p>
            <a:endParaRPr lang="cs-CZ" sz="2000" dirty="0" smtClean="0"/>
          </a:p>
          <a:p>
            <a:r>
              <a:rPr lang="cs-CZ" sz="2000" dirty="0" smtClean="0"/>
              <a:t>Nadmořská </a:t>
            </a:r>
            <a:r>
              <a:rPr lang="cs-CZ" sz="2000" dirty="0"/>
              <a:t>výška: </a:t>
            </a:r>
            <a:r>
              <a:rPr lang="cs-CZ" sz="2000" dirty="0" smtClean="0"/>
              <a:t>398 </a:t>
            </a:r>
            <a:r>
              <a:rPr lang="cs-CZ" sz="2000" dirty="0" err="1"/>
              <a:t>m.n.m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09134" cy="36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524328" y="4824135"/>
            <a:ext cx="1223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mapy.cz</a:t>
            </a:r>
            <a:endParaRPr lang="cs-CZ" sz="1200" dirty="0"/>
          </a:p>
        </p:txBody>
      </p:sp>
      <p:sp>
        <p:nvSpPr>
          <p:cNvPr id="5" name="Ovál 4"/>
          <p:cNvSpPr/>
          <p:nvPr/>
        </p:nvSpPr>
        <p:spPr>
          <a:xfrm>
            <a:off x="5650960" y="2735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49353" cy="311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02984" y="3111436"/>
            <a:ext cx="1223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mapy.cz</a:t>
            </a:r>
            <a:endParaRPr lang="cs-CZ" sz="1200" dirty="0"/>
          </a:p>
        </p:txBody>
      </p:sp>
      <p:pic>
        <p:nvPicPr>
          <p:cNvPr id="1027" name="Picture 3" descr="C:\Users\jreme\OneDrive\Plocha\škola\ING\Diplomka\Podklad\Foto\IMG_20201016_151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3325664" cy="24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reme\OneDrive\Plocha\škola\ING\Diplomka\Podklad\Foto\IMG_20201016_151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306896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reme\OneDrive\Plocha\škola\ING\Diplomka\Podklad\Foto\IMG_20201016_152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352"/>
            <a:ext cx="4129749" cy="30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reme\OneDrive\Plocha\škola\ING\Diplomka\Podklad\Foto\IMG_20201016_15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455" y="3642395"/>
            <a:ext cx="3789040" cy="26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792241" y="5849888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fotodokumentace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9989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dostupných podkladů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000" dirty="0"/>
              <a:t>Počet </a:t>
            </a:r>
            <a:r>
              <a:rPr lang="cs-CZ" sz="2000" dirty="0" smtClean="0"/>
              <a:t>obyvatel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Geomorfologické poměry 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Klimatické </a:t>
            </a:r>
            <a:r>
              <a:rPr lang="cs-CZ" sz="2000" dirty="0"/>
              <a:t>poměry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Přírodní </a:t>
            </a:r>
            <a:r>
              <a:rPr lang="cs-CZ" sz="2000" dirty="0"/>
              <a:t>chráněné oblasti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Památkově </a:t>
            </a:r>
            <a:r>
              <a:rPr lang="cs-CZ" sz="2000" dirty="0"/>
              <a:t>chráněné objekty a území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78216" cy="4572000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Historie města – staré pohlednice </a:t>
            </a:r>
            <a:endParaRPr lang="cs-CZ" sz="2000" dirty="0" smtClean="0"/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Územní </a:t>
            </a:r>
            <a:r>
              <a:rPr lang="cs-CZ" sz="2000" dirty="0"/>
              <a:t>plán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Občanská vybavenost</a:t>
            </a:r>
          </a:p>
          <a:p>
            <a:pPr lvl="0"/>
            <a:endParaRPr lang="cs-CZ" sz="2000" dirty="0" smtClean="0"/>
          </a:p>
          <a:p>
            <a:pPr lvl="0"/>
            <a:r>
              <a:rPr lang="cs-CZ" sz="2000" dirty="0" smtClean="0"/>
              <a:t>Majetkoprávní </a:t>
            </a:r>
            <a:r>
              <a:rPr lang="cs-CZ" sz="2000" dirty="0"/>
              <a:t>vztahy </a:t>
            </a:r>
            <a:endParaRPr lang="cs-CZ" sz="2000" dirty="0" smtClean="0"/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Doprava </a:t>
            </a:r>
            <a:r>
              <a:rPr lang="cs-CZ" sz="2000" dirty="0"/>
              <a:t>– </a:t>
            </a:r>
            <a:r>
              <a:rPr lang="cs-CZ" sz="2000" dirty="0" err="1"/>
              <a:t>extravilán</a:t>
            </a:r>
            <a:r>
              <a:rPr lang="cs-CZ" sz="2000" dirty="0"/>
              <a:t>, </a:t>
            </a:r>
            <a:r>
              <a:rPr lang="cs-CZ" sz="2000" dirty="0" err="1"/>
              <a:t>intravilán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79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dostupných podkladů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80166912"/>
              </p:ext>
            </p:extLst>
          </p:nvPr>
        </p:nvGraphicFramePr>
        <p:xfrm>
          <a:off x="611560" y="1772816"/>
          <a:ext cx="7488832" cy="424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430808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Problémy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Cennosti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1212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Nedostatek zeleně v prostředí náměstí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Městská památková zóna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1212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Náměstí využívané jako parkovací plocha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Památkově chráněné objekty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2162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Nevyhovující prostředí okolo kostela a ZŠ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>
                          <a:effectLst/>
                        </a:rPr>
                        <a:t>Dobrá občanská vybavenost</a:t>
                      </a:r>
                      <a:endParaRPr lang="cs-CZ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3079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Parkování na Kalinově náměstí i přes zákaz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</a:pPr>
                      <a:r>
                        <a:rPr lang="cs-CZ" sz="1200" dirty="0">
                          <a:effectLst/>
                        </a:rPr>
                        <a:t>Zachovalé hradební zdi s baštami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11560" y="6009114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689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současného 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Zaměření </a:t>
            </a:r>
            <a:r>
              <a:rPr lang="cs-CZ" sz="2000" dirty="0"/>
              <a:t>řešených veřejných prostranství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/>
              <a:t>Zaměření </a:t>
            </a:r>
            <a:r>
              <a:rPr lang="cs-CZ" sz="2000" dirty="0" smtClean="0"/>
              <a:t>plochy pro parkovací dům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Průzkum </a:t>
            </a:r>
            <a:r>
              <a:rPr lang="cs-CZ" sz="2000" dirty="0"/>
              <a:t>z hlediska kvality a typu povrchu komunikací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Zjištění </a:t>
            </a:r>
            <a:r>
              <a:rPr lang="cs-CZ" sz="2000" dirty="0"/>
              <a:t>stávajícího dopravního systému a parkování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Zaměření </a:t>
            </a:r>
            <a:r>
              <a:rPr lang="cs-CZ" sz="2000" dirty="0"/>
              <a:t>veřejné zeleně a městského mobiliáře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Pořízení </a:t>
            </a:r>
            <a:r>
              <a:rPr lang="cs-CZ" sz="2000" dirty="0"/>
              <a:t>fotodokumentace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Vyrýsování </a:t>
            </a:r>
            <a:r>
              <a:rPr lang="cs-CZ" sz="2000" dirty="0"/>
              <a:t>současného stavu</a:t>
            </a:r>
          </a:p>
        </p:txBody>
      </p:sp>
    </p:spTree>
    <p:extLst>
      <p:ext uri="{BB962C8B-B14F-4D97-AF65-F5344CB8AC3E}">
        <p14:creationId xmlns:p14="http://schemas.microsoft.com/office/powerpoint/2010/main" val="3195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088" y="-171400"/>
            <a:ext cx="7467600" cy="1143000"/>
          </a:xfrm>
        </p:spPr>
        <p:txBody>
          <a:bodyPr/>
          <a:lstStyle/>
          <a:p>
            <a:r>
              <a:rPr lang="cs-CZ" dirty="0" smtClean="0"/>
              <a:t>Vytipované problémy k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977002"/>
            <a:ext cx="7467600" cy="4873752"/>
          </a:xfrm>
        </p:spPr>
        <p:txBody>
          <a:bodyPr>
            <a:noAutofit/>
          </a:bodyPr>
          <a:lstStyle/>
          <a:p>
            <a:pPr lvl="0"/>
            <a:r>
              <a:rPr lang="cs-CZ" sz="2000" dirty="0"/>
              <a:t>Absence vzrostlé zeleně na </a:t>
            </a:r>
            <a:r>
              <a:rPr lang="cs-CZ" sz="2000" dirty="0" smtClean="0"/>
              <a:t>náměstí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Absence prvků pro zklidnění </a:t>
            </a:r>
            <a:r>
              <a:rPr lang="cs-CZ" sz="2000" dirty="0" smtClean="0"/>
              <a:t>dopravy</a:t>
            </a:r>
          </a:p>
          <a:p>
            <a:pPr lvl="0"/>
            <a:endParaRPr lang="cs-CZ" sz="2000" dirty="0" smtClean="0"/>
          </a:p>
          <a:p>
            <a:r>
              <a:rPr lang="cs-CZ" sz="2000" dirty="0"/>
              <a:t>Nevyhovující prostředí v okolí základní školy a kostela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/>
              <a:t>Upřednostňování silniční </a:t>
            </a:r>
            <a:r>
              <a:rPr lang="cs-CZ" sz="2000" dirty="0" smtClean="0"/>
              <a:t>komunikace</a:t>
            </a:r>
          </a:p>
          <a:p>
            <a:pPr lvl="0"/>
            <a:endParaRPr lang="cs-CZ" sz="2000" dirty="0"/>
          </a:p>
          <a:p>
            <a:pPr lvl="0"/>
            <a:r>
              <a:rPr lang="cs-CZ" sz="2000" dirty="0" smtClean="0"/>
              <a:t>Nevyhovující </a:t>
            </a:r>
            <a:r>
              <a:rPr lang="cs-CZ" sz="2000" dirty="0"/>
              <a:t>bezpečnost chodců</a:t>
            </a:r>
          </a:p>
          <a:p>
            <a:endParaRPr lang="cs-CZ" sz="2000" dirty="0"/>
          </a:p>
        </p:txBody>
      </p:sp>
      <p:pic>
        <p:nvPicPr>
          <p:cNvPr id="8195" name="Picture 3" descr="C:\Users\jreme\OneDrive\Plocha\škola\ING\Diplomka\Podklad\Foto\IMG_20201016_152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" y="4461647"/>
            <a:ext cx="2905616" cy="2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reme\OneDrive\Plocha\škola\ING\Diplomka\Podklad\Foto\IMG_20201016_152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76" y="4437055"/>
            <a:ext cx="2905616" cy="2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09464" y="6503666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fotodokumentace</a:t>
            </a:r>
            <a:endParaRPr lang="cs-CZ" sz="12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98767"/>
            <a:ext cx="3779912" cy="398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79512" y="6605710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fotodokumentace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3728704" y="6578901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Zdroj: vlastní tvorba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035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428</Words>
  <Application>Microsoft Office PowerPoint</Application>
  <PresentationFormat>Předvádění na obrazovce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Arkýř</vt:lpstr>
      <vt:lpstr>Územní studie řešení veřejného prostoru historického centra města Vodňany </vt:lpstr>
      <vt:lpstr>Obsah</vt:lpstr>
      <vt:lpstr>Cíl práce</vt:lpstr>
      <vt:lpstr>Lokalizace a vymezení řešeného území</vt:lpstr>
      <vt:lpstr>Prezentace aplikace PowerPoint</vt:lpstr>
      <vt:lpstr>Analýza dostupných podkladů</vt:lpstr>
      <vt:lpstr>Analýza dostupných podkladů</vt:lpstr>
      <vt:lpstr>Průzkum současného stavu</vt:lpstr>
      <vt:lpstr>Vytipované problémy k řešení</vt:lpstr>
      <vt:lpstr>Vytipované problémy k řešení</vt:lpstr>
      <vt:lpstr>Návrh – ulice alešova</vt:lpstr>
      <vt:lpstr>Návrh – Kalinovo náměstí</vt:lpstr>
      <vt:lpstr>Návrh - náměstí</vt:lpstr>
      <vt:lpstr>Návrh parkovacího domu</vt:lpstr>
      <vt:lpstr>Závěr</vt:lpstr>
      <vt:lpstr>Děkuji za pozornost !</vt:lpstr>
      <vt:lpstr>Otázky od vedoucího práce</vt:lpstr>
      <vt:lpstr>Otázky od oponenta práce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Remeňová</dc:creator>
  <cp:lastModifiedBy>Jana Remeňová</cp:lastModifiedBy>
  <cp:revision>16</cp:revision>
  <dcterms:created xsi:type="dcterms:W3CDTF">2021-01-29T14:24:12Z</dcterms:created>
  <dcterms:modified xsi:type="dcterms:W3CDTF">2021-01-29T16:37:23Z</dcterms:modified>
</cp:coreProperties>
</file>