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76F38-F9CC-4692-B9F3-E38E2BE0D7FD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04F7A-2B41-4678-9594-626FC78BD2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74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04F7A-2B41-4678-9594-626FC78BD28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47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C16BC-0EC8-4EA6-965A-D8E257070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4B68A8-365D-4780-8698-2E1C6DC2A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D3190F-E623-4DBC-BDC2-04BBD8F2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1B8D-2BA3-4491-AAAD-1F12498AC15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A31D37-141B-4542-9EDC-78A21C98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E7F185-D90A-41D9-BF57-DF4C34FC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87D0-5770-4FDC-ABC9-D29721709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8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C2AA9-BC21-498B-AE9F-F93478AF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ED0B2A-85A8-45F9-B010-4D387F81A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D3F0C5-8BD4-4172-8515-00465DE1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1B8D-2BA3-4491-AAAD-1F12498AC15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9F3B44-3A4A-4A0C-8E08-4653AE4D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1BCC4F-5C17-4356-8239-72917752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87D0-5770-4FDC-ABC9-D29721709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29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635CCE-B4CA-48AB-A193-EBD4098E6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2856F6-9516-4ABC-8D6F-F78C09BC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E2428A-7E72-4939-8762-80786A6F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1B8D-2BA3-4491-AAAD-1F12498AC15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33FB45-8824-4A33-9773-CAD93F93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CF4CF8-24F0-4768-BEF0-F4ED83E0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87D0-5770-4FDC-ABC9-D29721709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88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1D872-17B7-4AFB-AD02-B17FD7AD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D2CBDE-51AD-4209-9082-7022604EB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5B5243-CF16-4A41-9096-0F97E4D8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1B8D-2BA3-4491-AAAD-1F12498AC15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4333D8-B2C8-4A00-A5D5-6AEF1AF5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A25DA3-84C1-4D8D-B643-18184B60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87D0-5770-4FDC-ABC9-D29721709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6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659D6-B065-4576-95EF-F1611FB6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4A6F1B-55C3-4664-9855-EC08B2D5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95076E-D336-4144-9E05-09F7D940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1B8D-2BA3-4491-AAAD-1F12498AC15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AB69E7-6251-4CD3-A1C8-148DE7BA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17B6EF-B76D-4902-8965-6385E82B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87D0-5770-4FDC-ABC9-D29721709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43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CC100-CA58-480F-8551-A7218FC7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C034D0-A457-46A1-B2F9-7BD6DB196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AF41893-0562-4FE9-A578-89A17DF2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093CB0-8D16-43EA-9139-0FD40D5D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1B8D-2BA3-4491-AAAD-1F12498AC15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3EA6B7-FBAC-4CAD-AE98-478F0098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3792C7-EB5E-4A64-8325-9B72B900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87D0-5770-4FDC-ABC9-D29721709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89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E99E9-242F-4C7B-A462-BAC30B7F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5385653-E06B-4D2E-8EDF-5D4D0C323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49C95FE-A012-42E1-AE4D-191391957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B1AA0D6-BCB1-47BA-B9EA-EF3F39A4C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873192B-9C5C-4DD2-A2C8-7A36590CD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85CD71-880F-4A81-88E2-BB148C96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1B8D-2BA3-4491-AAAD-1F12498AC15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2FCA828-C8F9-428F-878C-8084D3A4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D2AAE94-275F-4AAE-8627-F69C400B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87D0-5770-4FDC-ABC9-D29721709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74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DD90E-343D-42F6-9542-189EE219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F412F7-CF49-45C2-808A-6CB83DF7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1B8D-2BA3-4491-AAAD-1F12498AC15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6956D6E-B434-4740-A59C-4D74AF83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A3FE0F-4888-48F9-B273-B4111EA6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87D0-5770-4FDC-ABC9-D29721709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05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5B930CD-6B8D-42A9-9AB5-D40520B3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1B8D-2BA3-4491-AAAD-1F12498AC15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9922CD-3AD1-4316-ACAB-303C8201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9D4189-3D66-4916-BEA5-B47CE81F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87D0-5770-4FDC-ABC9-D29721709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60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5B881-FAC2-4D94-B556-EE21A36F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4C8A6B-2E43-47CF-BEE1-818933DD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AA1C286-F1E9-4323-BDDF-24990E40A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B39ECD-6727-417E-896F-CBD784C3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1B8D-2BA3-4491-AAAD-1F12498AC15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CFAD8C-1E0E-4E54-BAAF-2BB9BE80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92F33B-F4B4-40C7-9816-55F07952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87D0-5770-4FDC-ABC9-D29721709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45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7F385-6E99-4CE1-B12E-616739C1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256C93-E6AA-4250-9007-D5974E0C5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B3D7A4E-1F46-40A9-B7F4-CC220A815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EAB3D2-A400-490C-B70B-3CAD1C7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1B8D-2BA3-4491-AAAD-1F12498AC15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EFC672-CB6B-4013-BA22-981D95C3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D0C5EA-6902-4017-B814-725512B1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87D0-5770-4FDC-ABC9-D29721709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08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6F3385F-206A-406A-81E7-A3F91476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87B4A7-EC62-4A1F-9617-D50C9E13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F840FA-60A3-4FB6-81FA-AE9A4342C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1B8D-2BA3-4491-AAAD-1F12498AC159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4BFE71-4A2B-49C1-B35F-A46DE2394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3441B0-4C78-4402-A364-6BB6AD575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87D0-5770-4FDC-ABC9-D297217096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7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610">
            <a:extLst>
              <a:ext uri="{FF2B5EF4-FFF2-40B4-BE49-F238E27FC236}">
                <a16:creationId xmlns:a16="http://schemas.microsoft.com/office/drawing/2014/main" id="{50D48ACC-00B3-418C-A97A-B48DB593A9D2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2757" t="40840" r="1" b="1"/>
          <a:stretch/>
        </p:blipFill>
        <p:spPr bwMode="auto">
          <a:xfrm rot="5400000">
            <a:off x="2362198" y="-2362199"/>
            <a:ext cx="7467602" cy="1219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42E9A4-469B-4CC6-B0B9-EB0D90261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880" y="868362"/>
            <a:ext cx="9144000" cy="2387600"/>
          </a:xfrm>
        </p:spPr>
        <p:txBody>
          <a:bodyPr/>
          <a:lstStyle/>
          <a:p>
            <a:pPr algn="r"/>
            <a:r>
              <a:rPr lang="cs-CZ" dirty="0">
                <a:latin typeface="Arial Black" panose="020B0A04020102020204" pitchFamily="34" charset="0"/>
              </a:rPr>
              <a:t>Mateřská škola 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Týn nad Vltavou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BEF008-DEBD-429E-A39D-0B9F57D89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880" y="3255962"/>
            <a:ext cx="9144000" cy="3380508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latin typeface="Arial Black" panose="020B0A04020102020204" pitchFamily="34" charset="0"/>
              </a:rPr>
              <a:t>Diplomová práce</a:t>
            </a:r>
          </a:p>
          <a:p>
            <a:pPr algn="r"/>
            <a:endParaRPr lang="cs-CZ" dirty="0">
              <a:latin typeface="Arial Black" panose="020B0A04020102020204" pitchFamily="34" charset="0"/>
            </a:endParaRPr>
          </a:p>
          <a:p>
            <a:pPr algn="r"/>
            <a:r>
              <a:rPr lang="cs-CZ" dirty="0">
                <a:latin typeface="Arial Black" panose="020B0A04020102020204" pitchFamily="34" charset="0"/>
              </a:rPr>
              <a:t>Vypracoval: Bc. Lukáš Hrubý</a:t>
            </a:r>
          </a:p>
          <a:p>
            <a:pPr algn="r"/>
            <a:r>
              <a:rPr lang="cs-CZ" dirty="0">
                <a:latin typeface="Arial Black" panose="020B0A04020102020204" pitchFamily="34" charset="0"/>
              </a:rPr>
              <a:t>Vedoucí: Ing. arch. Jaromír Srba, Ph.D.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Oponentka: Ing. Blanka </a:t>
            </a:r>
            <a:r>
              <a:rPr lang="cs-CZ" dirty="0" err="1">
                <a:latin typeface="Arial Black" panose="020B0A04020102020204" pitchFamily="34" charset="0"/>
              </a:rPr>
              <a:t>Pelánková</a:t>
            </a:r>
            <a:endParaRPr lang="cs-CZ" dirty="0">
              <a:latin typeface="Arial Black" panose="020B0A04020102020204" pitchFamily="34" charset="0"/>
            </a:endParaRPr>
          </a:p>
          <a:p>
            <a:pPr algn="r"/>
            <a:r>
              <a:rPr lang="cs-CZ" dirty="0">
                <a:latin typeface="Arial Black" panose="020B0A04020102020204" pitchFamily="34" charset="0"/>
              </a:rPr>
              <a:t>VŠTE České Budějovice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ZS 2020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0BA14F-793A-4DAC-A83F-B1260BB8D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65576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EBF21352-A186-4049-9360-619CE923D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0" b="16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0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patro, interiér, budova, dřevo&#10;&#10;Popis byl vytvořen automaticky">
            <a:extLst>
              <a:ext uri="{FF2B5EF4-FFF2-40B4-BE49-F238E27FC236}">
                <a16:creationId xmlns:a16="http://schemas.microsoft.com/office/drawing/2014/main" id="{405E23B8-F7D0-4391-A7DD-76DAC1409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6"/>
          <a:stretch/>
        </p:blipFill>
        <p:spPr>
          <a:xfrm>
            <a:off x="3048" y="-300276"/>
            <a:ext cx="12188952" cy="715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EC27797-6EC0-4DF9-B363-6293B242DD1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b="17983"/>
          <a:stretch/>
        </p:blipFill>
        <p:spPr bwMode="auto">
          <a:xfrm>
            <a:off x="0" y="-309743"/>
            <a:ext cx="12192000" cy="7439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1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0C5D9F5-066F-4951-868E-F6FD7FADF91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" b="21864"/>
          <a:stretch/>
        </p:blipFill>
        <p:spPr bwMode="auto">
          <a:xfrm>
            <a:off x="0" y="0"/>
            <a:ext cx="12527666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7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610">
            <a:extLst>
              <a:ext uri="{FF2B5EF4-FFF2-40B4-BE49-F238E27FC236}">
                <a16:creationId xmlns:a16="http://schemas.microsoft.com/office/drawing/2014/main" id="{5787B09C-70A5-4B16-9DE2-065A7E3DDA32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2757" t="40840" r="1" b="1"/>
          <a:stretch/>
        </p:blipFill>
        <p:spPr bwMode="auto">
          <a:xfrm rot="5400000">
            <a:off x="2362198" y="-2362199"/>
            <a:ext cx="7467602" cy="1219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11992F4-5C54-478F-9CCC-C5C93CEB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2" y="496195"/>
            <a:ext cx="9542280" cy="1325563"/>
          </a:xfrm>
        </p:spPr>
        <p:txBody>
          <a:bodyPr/>
          <a:lstStyle/>
          <a:p>
            <a:pPr algn="r"/>
            <a:r>
              <a:rPr lang="cs-CZ" dirty="0">
                <a:latin typeface="Arial Black" panose="020B0A04020102020204" pitchFamily="34" charset="0"/>
              </a:rPr>
              <a:t>Děkuji za pozornost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03F03EC-8B14-4A0E-B4CA-D0DB25B6F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2" y="1791567"/>
            <a:ext cx="9542280" cy="4351338"/>
          </a:xfrm>
        </p:spPr>
        <p:txBody>
          <a:bodyPr/>
          <a:lstStyle/>
          <a:p>
            <a:pPr marL="0" indent="0" algn="r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Bc. Lukáš Hrubý</a:t>
            </a:r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61BD96F5-373B-4E2B-8462-DEF93D5A4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676402" cy="167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610">
            <a:extLst>
              <a:ext uri="{FF2B5EF4-FFF2-40B4-BE49-F238E27FC236}">
                <a16:creationId xmlns:a16="http://schemas.microsoft.com/office/drawing/2014/main" id="{97DFEF0F-E02C-4141-B455-7D56E0972364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2757" t="40840" r="1" b="1"/>
          <a:stretch/>
        </p:blipFill>
        <p:spPr bwMode="auto">
          <a:xfrm rot="5400000">
            <a:off x="2362198" y="-2362199"/>
            <a:ext cx="7467602" cy="1219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6E52419-225B-42FD-9C14-D5C14886A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851" y="365125"/>
            <a:ext cx="10515600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Doplňující dotazy: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2B14C3-3D1E-4139-B9F3-1F783CE5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687" y="1825625"/>
            <a:ext cx="9688010" cy="5032374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1)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Jaké by bylo možné jiné řešení základů při vámi     	    navržených výkopech, aby nebylo nutné  			   budovat bednění? 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2)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Zdůvodněte rozdělení objektu do PÚ z hlediska PBŘ. </a:t>
            </a:r>
          </a:p>
        </p:txBody>
      </p:sp>
    </p:spTree>
    <p:extLst>
      <p:ext uri="{BB962C8B-B14F-4D97-AF65-F5344CB8AC3E}">
        <p14:creationId xmlns:p14="http://schemas.microsoft.com/office/powerpoint/2010/main" val="27225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283DFD-CA14-42D3-B3DC-C0B8B4ED3391}"/>
              </a:ext>
            </a:extLst>
          </p:cNvPr>
          <p:cNvSpPr/>
          <p:nvPr/>
        </p:nvSpPr>
        <p:spPr>
          <a:xfrm>
            <a:off x="10896143" y="4889500"/>
            <a:ext cx="127457" cy="134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20608C0-F1A2-4C82-A11E-F487AE8EA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27"/>
            <a:ext cx="12192000" cy="66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610">
            <a:extLst>
              <a:ext uri="{FF2B5EF4-FFF2-40B4-BE49-F238E27FC236}">
                <a16:creationId xmlns:a16="http://schemas.microsoft.com/office/drawing/2014/main" id="{292C4F3C-3942-4B5A-B7EC-F597E14637D0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2757" t="40840" r="1" b="1"/>
          <a:stretch/>
        </p:blipFill>
        <p:spPr bwMode="auto">
          <a:xfrm rot="5400000">
            <a:off x="2362200" y="-2362200"/>
            <a:ext cx="7467602" cy="1219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352CBF-A9E7-42EA-A597-1C299F3E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8" y="365125"/>
            <a:ext cx="10515600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Doplňující dotazy: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D8B808-F7C3-44F1-BA85-CE697E754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813" y="1782500"/>
            <a:ext cx="11562144" cy="396619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 </a:t>
            </a:r>
            <a:r>
              <a:rPr lang="cs-CZ" b="1" dirty="0"/>
              <a:t> 3)  </a:t>
            </a:r>
            <a:r>
              <a:rPr lang="cs-CZ" dirty="0"/>
              <a:t>Jak je vyřešeno zastínění oken proti slunci v denních </a:t>
            </a:r>
            <a:br>
              <a:rPr lang="cs-CZ" dirty="0"/>
            </a:br>
            <a:r>
              <a:rPr lang="cs-CZ" dirty="0"/>
              <a:t>                místnostech na jižní straně?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      </a:t>
            </a:r>
            <a:r>
              <a:rPr lang="cs-CZ" b="1" dirty="0"/>
              <a:t>4) </a:t>
            </a:r>
            <a:r>
              <a:rPr lang="cs-CZ" dirty="0"/>
              <a:t>Jakým způsobem bude řešen přístup na střechu? </a:t>
            </a:r>
          </a:p>
        </p:txBody>
      </p:sp>
    </p:spTree>
    <p:extLst>
      <p:ext uri="{BB962C8B-B14F-4D97-AF65-F5344CB8AC3E}">
        <p14:creationId xmlns:p14="http://schemas.microsoft.com/office/powerpoint/2010/main" val="26578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610">
            <a:extLst>
              <a:ext uri="{FF2B5EF4-FFF2-40B4-BE49-F238E27FC236}">
                <a16:creationId xmlns:a16="http://schemas.microsoft.com/office/drawing/2014/main" id="{47B48E99-4E63-4BDD-9F66-9738AA01BE76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2757" t="40840" r="1" b="1"/>
          <a:stretch/>
        </p:blipFill>
        <p:spPr bwMode="auto">
          <a:xfrm rot="5400000">
            <a:off x="2362198" y="-2362199"/>
            <a:ext cx="7467602" cy="1219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2ABDCFBE-709D-4E92-836C-A9DAEA38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2" y="500062"/>
            <a:ext cx="9561134" cy="1325563"/>
          </a:xfrm>
        </p:spPr>
        <p:txBody>
          <a:bodyPr/>
          <a:lstStyle/>
          <a:p>
            <a:pPr algn="r"/>
            <a:r>
              <a:rPr lang="cs-CZ" dirty="0">
                <a:latin typeface="Arial Black" panose="020B0A04020102020204" pitchFamily="34" charset="0"/>
              </a:rPr>
              <a:t>Cíl práce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FD5506B9-D422-4E30-826C-C81E8318E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2" y="2171940"/>
            <a:ext cx="9265918" cy="4949347"/>
          </a:xfrm>
        </p:spPr>
        <p:txBody>
          <a:bodyPr/>
          <a:lstStyle/>
          <a:p>
            <a:pPr marL="0" indent="0" algn="r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diplomové práce je zpracování projektu ke stavebnímu povolení novostavby mateřské školy ve městě Týn nad Vltavou. Objekt je navržen pro 4 samostatné skupiny dětí, a to včetně stravování. Projekt bude obsahovat dispoziční a architektonické řešení stavby, generel TZB, návrh požárně bezpečnostního řešení, problematické detaily aj.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8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610">
            <a:extLst>
              <a:ext uri="{FF2B5EF4-FFF2-40B4-BE49-F238E27FC236}">
                <a16:creationId xmlns:a16="http://schemas.microsoft.com/office/drawing/2014/main" id="{D9B1D13B-580A-40D6-A6A1-F5AD67ECE298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2757" t="40840" r="1" b="1"/>
          <a:stretch/>
        </p:blipFill>
        <p:spPr bwMode="auto">
          <a:xfrm rot="5400000">
            <a:off x="2362198" y="-2362200"/>
            <a:ext cx="7467602" cy="1219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55A6EAC-7C2C-4478-AF7D-8AD9A363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2" y="545788"/>
            <a:ext cx="9572658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Úvod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E04BB2-2235-4476-8A3F-21FA2AE54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1871350"/>
            <a:ext cx="11210567" cy="3916707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Naplněné kapacity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Projekt mateřské školy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   Tvar budovy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   Zahrada</a:t>
            </a:r>
          </a:p>
          <a:p>
            <a:endParaRPr lang="cs-CZ" dirty="0"/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41EF0688-D570-479A-9F66-474A79472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41" y="207601"/>
            <a:ext cx="462959" cy="4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610">
            <a:extLst>
              <a:ext uri="{FF2B5EF4-FFF2-40B4-BE49-F238E27FC236}">
                <a16:creationId xmlns:a16="http://schemas.microsoft.com/office/drawing/2014/main" id="{FFF348AD-D1DF-4B87-B1A7-9E6C3BDA8F3B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2757" t="40840" r="1" b="1"/>
          <a:stretch/>
        </p:blipFill>
        <p:spPr bwMode="auto">
          <a:xfrm rot="5400000">
            <a:off x="2362198" y="-2362199"/>
            <a:ext cx="7467602" cy="1219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E543D8-F2D8-4314-8D1B-5D1F3B76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439080"/>
            <a:ext cx="10515600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Umístění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23723-627E-4832-912C-ED22BFCBE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459" y="2067582"/>
            <a:ext cx="11391632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	Týn nad Vltavou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Klidná část města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Rozlehlá zahrada</a:t>
            </a:r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71E2FDD9-6EE7-4154-860A-5ED373251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41" y="207601"/>
            <a:ext cx="462959" cy="4629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AF6888-96D9-417A-946C-A33C0C659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549" y="1391055"/>
            <a:ext cx="6958451" cy="545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8FB2DBD-9E77-4DD6-9876-00DE4D330740}"/>
              </a:ext>
            </a:extLst>
          </p:cNvPr>
          <p:cNvSpPr txBox="1"/>
          <p:nvPr/>
        </p:nvSpPr>
        <p:spPr>
          <a:xfrm>
            <a:off x="1809947" y="6512388"/>
            <a:ext cx="372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/>
              <a:t>Zdroj:https</a:t>
            </a:r>
            <a:r>
              <a:rPr lang="cs-CZ" i="1" dirty="0"/>
              <a:t>://www.google.com/maps </a:t>
            </a:r>
          </a:p>
        </p:txBody>
      </p:sp>
    </p:spTree>
    <p:extLst>
      <p:ext uri="{BB962C8B-B14F-4D97-AF65-F5344CB8AC3E}">
        <p14:creationId xmlns:p14="http://schemas.microsoft.com/office/powerpoint/2010/main" val="101485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610">
            <a:extLst>
              <a:ext uri="{FF2B5EF4-FFF2-40B4-BE49-F238E27FC236}">
                <a16:creationId xmlns:a16="http://schemas.microsoft.com/office/drawing/2014/main" id="{1F4A6524-86D0-4016-AD00-0E49C8357152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2757" t="40840" r="1" b="1"/>
          <a:stretch/>
        </p:blipFill>
        <p:spPr bwMode="auto">
          <a:xfrm rot="5400000">
            <a:off x="2362198" y="-2362199"/>
            <a:ext cx="7467602" cy="1219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59E54D-6C98-4628-AC2D-2C41CB16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2" y="500062"/>
            <a:ext cx="9677398" cy="1325563"/>
          </a:xfrm>
        </p:spPr>
        <p:txBody>
          <a:bodyPr/>
          <a:lstStyle/>
          <a:p>
            <a:pPr algn="r"/>
            <a:r>
              <a:rPr lang="cs-CZ" dirty="0">
                <a:latin typeface="Arial Black" panose="020B0A04020102020204" pitchFamily="34" charset="0"/>
              </a:rPr>
              <a:t>Situace na pozemku</a:t>
            </a:r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348D2DE3-8FAA-4D0A-87DB-2D0C3130C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41" y="207601"/>
            <a:ext cx="462959" cy="4629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5108929-A382-4B52-8988-24D39F5BA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160" y="1502086"/>
            <a:ext cx="7863840" cy="53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610">
            <a:extLst>
              <a:ext uri="{FF2B5EF4-FFF2-40B4-BE49-F238E27FC236}">
                <a16:creationId xmlns:a16="http://schemas.microsoft.com/office/drawing/2014/main" id="{79D81D73-91A4-43AC-AA01-8F7FB0EC9908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2757" t="40840" r="1" b="1"/>
          <a:stretch/>
        </p:blipFill>
        <p:spPr bwMode="auto">
          <a:xfrm rot="5400000">
            <a:off x="2362200" y="-2362200"/>
            <a:ext cx="7467602" cy="1219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BD887B-2953-43F3-AE12-E1CD4284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1328"/>
            <a:ext cx="10111966" cy="831647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1.NP</a:t>
            </a:r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849CF014-6339-4C14-8A4A-EB875B680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41" y="207601"/>
            <a:ext cx="462959" cy="4629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6C3365-7FFE-486A-9B4E-BB33FF2F5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761" y="676771"/>
            <a:ext cx="9300573" cy="61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610">
            <a:extLst>
              <a:ext uri="{FF2B5EF4-FFF2-40B4-BE49-F238E27FC236}">
                <a16:creationId xmlns:a16="http://schemas.microsoft.com/office/drawing/2014/main" id="{136D805D-EF21-475E-A7E0-88A5B769A3AD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2757" t="40840" r="1" b="1"/>
          <a:stretch/>
        </p:blipFill>
        <p:spPr bwMode="auto">
          <a:xfrm rot="5400000">
            <a:off x="2362198" y="-2362199"/>
            <a:ext cx="7467602" cy="1219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F258E9-9730-4E23-83C8-35F9E7A5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0"/>
            <a:ext cx="10096497" cy="1038225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2.NP</a:t>
            </a:r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60A21E36-E883-4904-A8C7-281C5F7CF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41" y="207601"/>
            <a:ext cx="462959" cy="4629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3B8B2A-9108-452E-A9DB-E80254D25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824" y="726450"/>
            <a:ext cx="9401175" cy="61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610">
            <a:extLst>
              <a:ext uri="{FF2B5EF4-FFF2-40B4-BE49-F238E27FC236}">
                <a16:creationId xmlns:a16="http://schemas.microsoft.com/office/drawing/2014/main" id="{EA5849E8-35C9-40FE-AE5D-0D843839247B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2757" t="40840" r="1" b="1"/>
          <a:stretch/>
        </p:blipFill>
        <p:spPr bwMode="auto">
          <a:xfrm rot="5400000">
            <a:off x="2362198" y="-2362199"/>
            <a:ext cx="7467602" cy="1219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9F7AC9-8626-44E0-831D-2E21C7EA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2" y="500062"/>
            <a:ext cx="10515600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Zahrada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2EF349DC-975D-45DA-9B97-B20F49DFD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010" y="18780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	Terén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Výsadba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Objekty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FDD0DDB-0100-47C5-8616-FDD7D5423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41" y="207601"/>
            <a:ext cx="462959" cy="4629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E9A33FC-9101-4C69-87E3-36FEA304F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378" y="878159"/>
            <a:ext cx="7103622" cy="59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610">
            <a:extLst>
              <a:ext uri="{FF2B5EF4-FFF2-40B4-BE49-F238E27FC236}">
                <a16:creationId xmlns:a16="http://schemas.microsoft.com/office/drawing/2014/main" id="{80B1D089-C232-4730-85CC-7F754175BE30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2757" t="40840" r="1" b="1"/>
          <a:stretch/>
        </p:blipFill>
        <p:spPr bwMode="auto">
          <a:xfrm rot="5400000">
            <a:off x="2362198" y="-2362200"/>
            <a:ext cx="7467602" cy="1219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F0BFF06-79ED-4CAE-8A05-5C345BB5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365125"/>
            <a:ext cx="8924925" cy="1325563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>
                <a:latin typeface="Arial Black" panose="020B0A04020102020204" pitchFamily="34" charset="0"/>
              </a:rPr>
              <a:t>Generel TZB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A0E9EB-769D-4B52-A3E4-CEBB0BC1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90687"/>
            <a:ext cx="10439399" cy="4936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	      Kanalizace - Oddílná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Vodovod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Elektrická energie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Vytápění – Výměník </a:t>
            </a:r>
            <a:r>
              <a:rPr lang="cs-CZ" dirty="0" err="1"/>
              <a:t>Raciotherm</a:t>
            </a:r>
            <a:r>
              <a:rPr lang="cs-CZ" dirty="0"/>
              <a:t> R7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Vzduchotechnika – IVAR.PROFI Air </a:t>
            </a:r>
            <a:r>
              <a:rPr lang="cs-CZ" dirty="0" err="1"/>
              <a:t>Touch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DE7584E-56F1-48D7-B992-D51A794DA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2"/>
          <a:stretch/>
        </p:blipFill>
        <p:spPr>
          <a:xfrm>
            <a:off x="7795132" y="1690687"/>
            <a:ext cx="4086225" cy="49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689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261</Words>
  <Application>Microsoft Office PowerPoint</Application>
  <PresentationFormat>Širokoúhlá obrazovka</PresentationFormat>
  <Paragraphs>52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Motiv Office</vt:lpstr>
      <vt:lpstr>Mateřská škola  Týn nad Vltavou</vt:lpstr>
      <vt:lpstr>Cíl práce</vt:lpstr>
      <vt:lpstr>Úvod</vt:lpstr>
      <vt:lpstr>Umístění</vt:lpstr>
      <vt:lpstr>Situace na pozemku</vt:lpstr>
      <vt:lpstr>1.NP</vt:lpstr>
      <vt:lpstr>2.NP</vt:lpstr>
      <vt:lpstr>Zahrada</vt:lpstr>
      <vt:lpstr> Generel TZB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  <vt:lpstr>Doplňující dotazy:</vt:lpstr>
      <vt:lpstr>Prezentace aplikace PowerPoint</vt:lpstr>
      <vt:lpstr>Doplňující dotazy: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Mateřská škola  Týn nad Vltavou</dc:title>
  <dc:creator>Lukáš Hrubý</dc:creator>
  <cp:lastModifiedBy>Lukáš Hrubý</cp:lastModifiedBy>
  <cp:revision>4</cp:revision>
  <dcterms:created xsi:type="dcterms:W3CDTF">2021-02-01T18:06:48Z</dcterms:created>
  <dcterms:modified xsi:type="dcterms:W3CDTF">2021-02-02T09:57:28Z</dcterms:modified>
</cp:coreProperties>
</file>