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9" r:id="rId8"/>
    <p:sldId id="266" r:id="rId9"/>
    <p:sldId id="268" r:id="rId10"/>
    <p:sldId id="273" r:id="rId11"/>
    <p:sldId id="261" r:id="rId12"/>
    <p:sldId id="272" r:id="rId13"/>
    <p:sldId id="262" r:id="rId14"/>
    <p:sldId id="263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29.01.2021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95496" y="2564904"/>
            <a:ext cx="7776864" cy="1296144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ÚZEMNÍ ZÁSTAVBOVÁ STUDIE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737432" y="4365104"/>
            <a:ext cx="7182544" cy="208823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cs-CZ" sz="8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Autor diplomové práce: Bc. Jan Chromý</a:t>
            </a:r>
          </a:p>
          <a:p>
            <a:pPr algn="just">
              <a:lnSpc>
                <a:spcPct val="170000"/>
              </a:lnSpc>
            </a:pPr>
            <a:r>
              <a:rPr lang="cs-CZ" sz="8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Vedoucí </a:t>
            </a:r>
            <a:r>
              <a:rPr lang="cs-CZ" sz="8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diplomové </a:t>
            </a:r>
            <a:r>
              <a:rPr lang="cs-CZ" sz="8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práce: Ing. Zuzana Kramářová, Ph.D.</a:t>
            </a:r>
          </a:p>
          <a:p>
            <a:pPr algn="just">
              <a:lnSpc>
                <a:spcPct val="170000"/>
              </a:lnSpc>
            </a:pPr>
            <a:r>
              <a:rPr lang="cs-CZ" sz="8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Oponent </a:t>
            </a:r>
            <a:r>
              <a:rPr lang="cs-CZ" sz="8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diplomové </a:t>
            </a:r>
            <a:r>
              <a:rPr lang="cs-CZ" sz="8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práce: Ing. arch. Michaela </a:t>
            </a:r>
            <a:r>
              <a:rPr lang="cs-CZ" sz="8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Votavová</a:t>
            </a:r>
          </a:p>
          <a:p>
            <a:pPr algn="just">
              <a:lnSpc>
                <a:spcPct val="170000"/>
              </a:lnSpc>
            </a:pPr>
            <a:r>
              <a:rPr lang="cs-CZ" sz="8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České Budějovice, únor 2021</a:t>
            </a:r>
            <a:endParaRPr lang="cs-CZ" sz="8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9B737F55-130D-4A3F-895B-A77D71ACB5EC}"/>
              </a:ext>
            </a:extLst>
          </p:cNvPr>
          <p:cNvSpPr txBox="1"/>
          <p:nvPr/>
        </p:nvSpPr>
        <p:spPr>
          <a:xfrm>
            <a:off x="706300" y="389145"/>
            <a:ext cx="6385980" cy="15081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 dirty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Vysoká škola technická a ekonomická </a:t>
            </a:r>
            <a:br>
              <a:rPr lang="cs-CZ" sz="2800" b="0" i="0" u="none" strike="noStrike" kern="1200" cap="none" spc="0" baseline="0" dirty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</a:br>
            <a:r>
              <a:rPr lang="cs-CZ" sz="2800" b="0" i="0" u="none" strike="noStrike" kern="1200" cap="none" spc="0" baseline="0" dirty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v Českých Budějovicích</a:t>
            </a:r>
            <a:r>
              <a:rPr lang="cs-CZ" sz="1800" b="0" i="0" u="none" strike="noStrike" kern="1200" cap="none" spc="0" baseline="0" dirty="0">
                <a:solidFill>
                  <a:srgbClr val="2F2B20"/>
                </a:solidFill>
                <a:uFillTx/>
                <a:latin typeface="Arial" pitchFamily="34"/>
                <a:cs typeface="Arial" pitchFamily="34"/>
              </a:rPr>
              <a:t/>
            </a:r>
            <a:br>
              <a:rPr lang="cs-CZ" sz="1800" b="0" i="0" u="none" strike="noStrike" kern="1200" cap="none" spc="0" baseline="0" dirty="0">
                <a:solidFill>
                  <a:srgbClr val="2F2B20"/>
                </a:solidFill>
                <a:uFillTx/>
                <a:latin typeface="Arial" pitchFamily="34"/>
                <a:cs typeface="Arial" pitchFamily="34"/>
              </a:rPr>
            </a:br>
            <a:r>
              <a:rPr lang="cs-CZ" sz="1800" b="0" i="0" u="none" strike="noStrike" kern="1200" cap="none" spc="0" baseline="0" dirty="0">
                <a:solidFill>
                  <a:srgbClr val="2F2B20"/>
                </a:solidFill>
                <a:uFillTx/>
                <a:latin typeface="Arial" pitchFamily="34"/>
                <a:cs typeface="Arial" pitchFamily="34"/>
              </a:rPr>
              <a:t/>
            </a:r>
            <a:br>
              <a:rPr lang="cs-CZ" sz="1800" b="0" i="0" u="none" strike="noStrike" kern="1200" cap="none" spc="0" baseline="0" dirty="0">
                <a:solidFill>
                  <a:srgbClr val="2F2B20"/>
                </a:solidFill>
                <a:uFillTx/>
                <a:latin typeface="Arial" pitchFamily="34"/>
                <a:cs typeface="Arial" pitchFamily="34"/>
              </a:rPr>
            </a:br>
            <a:endParaRPr lang="cs-CZ" sz="1800" b="0" i="0" u="none" strike="noStrike" kern="1200" cap="none" spc="0" baseline="0" dirty="0">
              <a:solidFill>
                <a:srgbClr val="2F2B20"/>
              </a:solidFill>
              <a:uFillTx/>
              <a:latin typeface="Calibri"/>
            </a:endParaRPr>
          </a:p>
        </p:txBody>
      </p:sp>
      <p:pic>
        <p:nvPicPr>
          <p:cNvPr id="8" name="Obrázek 5" descr="Obsah obrázku klipart&#10;&#10;Popis vygenerován s vysokou mírou spolehlivosti">
            <a:extLst>
              <a:ext uri="{FF2B5EF4-FFF2-40B4-BE49-F238E27FC236}">
                <a16:creationId xmlns="" xmlns:a16="http://schemas.microsoft.com/office/drawing/2014/main" id="{73251255-311E-459B-9E69-0F39857CE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418712"/>
            <a:ext cx="1496104" cy="149610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31377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38138"/>
          </a:xfrm>
        </p:spPr>
        <p:txBody>
          <a:bodyPr>
            <a:normAutofit/>
          </a:bodyPr>
          <a:lstStyle/>
          <a:p>
            <a:pPr algn="l"/>
            <a:r>
              <a:rPr lang="cs-CZ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Závěrečné shrnutí</a:t>
            </a:r>
          </a:p>
        </p:txBody>
      </p:sp>
      <p:pic>
        <p:nvPicPr>
          <p:cNvPr id="6" name="Picture 2" descr="E:\Škola\01_LETOŠNÍ SEMESTR\N_DIP\3D MODEL - Vizualizace\Vizualizace\1920x1080\Terasový dům -_01 - Pohled od západ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623238"/>
            <a:ext cx="8136905" cy="457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216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38138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Doplňující dotazy vedoucího práce</a:t>
            </a:r>
            <a:endParaRPr lang="cs-CZ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>
          <a:xfrm>
            <a:off x="539552" y="1988840"/>
            <a:ext cx="7776864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70000"/>
              </a:lnSpc>
              <a:buNone/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Popište blíže proč jste volil 3 </a:t>
            </a:r>
            <a:r>
              <a:rPr lang="cs-CZ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autovýtahy</a:t>
            </a: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 1 objektu a také zajíždění do </a:t>
            </a:r>
            <a:r>
              <a:rPr lang="cs-CZ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autovýtahu</a:t>
            </a: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č. 3 v centrální části navrhovaného bytového domu.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539552" y="3933056"/>
            <a:ext cx="7776864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70000"/>
              </a:lnSpc>
              <a:buNone/>
            </a:pP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2) Popište, ve kterých místech bude napojena větev rozvodu požární vody na vodovodní přípojku.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Dále uveďte, co vás vedlo požární vodovod rozdělit do dvou výkresů (D.1.22 a </a:t>
            </a: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D.1.25)</a:t>
            </a:r>
            <a:endParaRPr lang="cs-CZ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65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t="18053" r="24392" b="25411"/>
          <a:stretch/>
        </p:blipFill>
        <p:spPr bwMode="auto">
          <a:xfrm>
            <a:off x="179512" y="4061048"/>
            <a:ext cx="4344178" cy="236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4" t="19298" r="24051" b="24679"/>
          <a:stretch/>
        </p:blipFill>
        <p:spPr bwMode="auto">
          <a:xfrm>
            <a:off x="4572000" y="4077072"/>
            <a:ext cx="4458011" cy="239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t="25910" r="18249" b="16148"/>
          <a:stretch/>
        </p:blipFill>
        <p:spPr bwMode="auto">
          <a:xfrm>
            <a:off x="1059769" y="332656"/>
            <a:ext cx="7024461" cy="355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749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38138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Doplňující dotazy oponenta</a:t>
            </a:r>
            <a:endParaRPr lang="cs-CZ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467544" y="1988840"/>
            <a:ext cx="3960440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Proč </a:t>
            </a: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umístění objektu v </a:t>
            </a: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arch. </a:t>
            </a: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studii nekopíruje směr ulice Strakonická, jako je </a:t>
            </a: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tomu v </a:t>
            </a: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navrženém regulačním plánu, který student sám navrhl pro danou lokalitu?</a:t>
            </a:r>
          </a:p>
          <a:p>
            <a:pPr algn="just">
              <a:lnSpc>
                <a:spcPct val="170000"/>
              </a:lnSpc>
            </a:pPr>
            <a:endParaRPr lang="cs-CZ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janch\Downloads\11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0" t="7151" b="14496"/>
          <a:stretch/>
        </p:blipFill>
        <p:spPr bwMode="auto">
          <a:xfrm>
            <a:off x="4635658" y="1620224"/>
            <a:ext cx="4320480" cy="498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043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419872" y="4941168"/>
            <a:ext cx="4968552" cy="1080120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Děkuji za pozornost</a:t>
            </a:r>
            <a:endParaRPr lang="cs-CZ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4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579296" cy="1138138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Motivace a důvody k výběru daného tématu</a:t>
            </a:r>
            <a:endParaRPr lang="cs-CZ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>
          <a:xfrm>
            <a:off x="539552" y="2276872"/>
            <a:ext cx="7506976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možnost zpracování a řešení vybrané lokality</a:t>
            </a:r>
          </a:p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endParaRPr lang="cs-CZ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rovedení návrhu regulačního plánu území</a:t>
            </a:r>
          </a:p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endParaRPr lang="cs-CZ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návrh architektonické studie terasového bytového domu</a:t>
            </a:r>
          </a:p>
        </p:txBody>
      </p:sp>
    </p:spTree>
    <p:extLst>
      <p:ext uri="{BB962C8B-B14F-4D97-AF65-F5344CB8AC3E}">
        <p14:creationId xmlns:p14="http://schemas.microsoft.com/office/powerpoint/2010/main" val="370597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38138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Cíl práce</a:t>
            </a:r>
            <a:endParaRPr lang="cs-CZ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>
          <a:xfrm>
            <a:off x="539552" y="1988840"/>
            <a:ext cx="7506976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vypracování architektonicko-urbanistické studie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cs-CZ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Courier New" pitchFamily="49" charset="0"/>
              <a:buChar char="o"/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navržení objektu novostavby bytového domu</a:t>
            </a:r>
          </a:p>
        </p:txBody>
      </p:sp>
    </p:spTree>
    <p:extLst>
      <p:ext uri="{BB962C8B-B14F-4D97-AF65-F5344CB8AC3E}">
        <p14:creationId xmlns:p14="http://schemas.microsoft.com/office/powerpoint/2010/main" val="3693364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38138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Výzkumný problém</a:t>
            </a:r>
            <a:endParaRPr lang="cs-CZ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>
          <a:xfrm>
            <a:off x="539552" y="2060848"/>
            <a:ext cx="7506976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ř</a:t>
            </a: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ešení návrhu vhodného umístění dopravních komunikací</a:t>
            </a:r>
          </a:p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endParaRPr lang="cs-CZ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řešení návrhu umístění a polohy zastavitelných pozemků</a:t>
            </a:r>
            <a:endParaRPr lang="cs-CZ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endParaRPr lang="cs-CZ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91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38138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Použité metody</a:t>
            </a:r>
            <a:endParaRPr lang="cs-CZ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>
          <a:xfrm>
            <a:off x="539552" y="1988840"/>
            <a:ext cx="5400600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analýza dokumentů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cs-CZ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Courier New" pitchFamily="49" charset="0"/>
              <a:buChar char="o"/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vlastní průzkum a sběr informací</a:t>
            </a:r>
          </a:p>
          <a:p>
            <a:pPr algn="just">
              <a:lnSpc>
                <a:spcPct val="150000"/>
              </a:lnSpc>
              <a:buFont typeface="Courier New" pitchFamily="49" charset="0"/>
              <a:buChar char="o"/>
            </a:pPr>
            <a:endParaRPr lang="cs-CZ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Courier New" pitchFamily="49" charset="0"/>
              <a:buChar char="o"/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metoda vyhodnocování dat</a:t>
            </a:r>
          </a:p>
        </p:txBody>
      </p:sp>
    </p:spTree>
    <p:extLst>
      <p:ext uri="{BB962C8B-B14F-4D97-AF65-F5344CB8AC3E}">
        <p14:creationId xmlns:p14="http://schemas.microsoft.com/office/powerpoint/2010/main" val="326420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38138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Aplikační část</a:t>
            </a:r>
            <a:endParaRPr lang="cs-CZ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539552" y="1556792"/>
            <a:ext cx="750697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buFont typeface="Courier New" pitchFamily="49" charset="0"/>
              <a:buChar char="o"/>
            </a:pP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vymezení území</a:t>
            </a:r>
          </a:p>
        </p:txBody>
      </p:sp>
      <p:pic>
        <p:nvPicPr>
          <p:cNvPr id="1026" name="Picture 2" descr="E:\Škola\01_LETOŠNÍ SEMESTR\N_DIP\_Podklady\Obrázky diplomka\Vymezení území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t="8770" r="18157" b="4676"/>
          <a:stretch/>
        </p:blipFill>
        <p:spPr bwMode="auto">
          <a:xfrm>
            <a:off x="323528" y="2276872"/>
            <a:ext cx="838098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18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38138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Aplikační část</a:t>
            </a:r>
            <a:endParaRPr lang="cs-CZ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76525" y="2417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cs-CZ" sz="1200" b="0" i="0" u="none" strike="noStrike" cap="none" normalizeH="0" baseline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abulka </a:t>
            </a:r>
            <a:r>
              <a:rPr kumimoji="0" lang="cs-CZ" sz="1200" b="0" i="0" u="none" strike="noStrike" cap="none" normalizeH="0" baseline="0" smtClean="0" bmk="_Toc6223296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1: Posouzení hmotnosti pro zatížení EPS 100</a:t>
            </a:r>
            <a:endParaRPr kumimoji="0" lang="cs-CZ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Zdroj: vlastní zpracování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E:\Škola\01_LETOŠNÍ SEMESTR\N_DIP\_Podklady\Konzultace\Konzultace č.6\Grafy velikostí plo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10411" r="72272" b="67401"/>
          <a:stretch/>
        </p:blipFill>
        <p:spPr bwMode="auto">
          <a:xfrm>
            <a:off x="368430" y="1628800"/>
            <a:ext cx="4398181" cy="140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Škola\01_LETOŠNÍ SEMESTR\N_DIP\_Podklady\Konzultace\Konzultace č.6\Grafy velikostí plo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1" t="10411" r="47810" b="54787"/>
          <a:stretch/>
        </p:blipFill>
        <p:spPr bwMode="auto">
          <a:xfrm>
            <a:off x="4915125" y="1628800"/>
            <a:ext cx="4121158" cy="22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Škola\01_LETOŠNÍ SEMESTR\N_DIP\_Podklady\Konzultace\Konzultace č.6\Grafy velikostí plo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7" t="10411" r="25019" b="54787"/>
          <a:stretch/>
        </p:blipFill>
        <p:spPr bwMode="auto">
          <a:xfrm>
            <a:off x="368430" y="4058903"/>
            <a:ext cx="4105274" cy="22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Škola\01_LETOŠNÍ SEMESTR\N_DIP\_Podklady\Konzultace\Konzultace č.6\Grafy velikostí plo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9" t="10411" r="2090" b="54787"/>
          <a:stretch/>
        </p:blipFill>
        <p:spPr bwMode="auto">
          <a:xfrm>
            <a:off x="4797443" y="4048212"/>
            <a:ext cx="4196415" cy="22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02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38138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Aplikační část</a:t>
            </a:r>
            <a:endParaRPr lang="cs-CZ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76525" y="2417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cs-CZ" sz="1200" b="0" i="0" u="none" strike="noStrike" cap="none" normalizeH="0" baseline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abulka </a:t>
            </a:r>
            <a:r>
              <a:rPr kumimoji="0" lang="cs-CZ" sz="1200" b="0" i="0" u="none" strike="noStrike" cap="none" normalizeH="0" baseline="0" smtClean="0" bmk="_Toc6223296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1: Posouzení hmotnosti pro zatížení EPS 100</a:t>
            </a:r>
            <a:endParaRPr kumimoji="0" lang="cs-CZ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Zdroj: vlastní zpracování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4157" r="29386" b="24032"/>
          <a:stretch/>
        </p:blipFill>
        <p:spPr bwMode="auto">
          <a:xfrm>
            <a:off x="539552" y="1853022"/>
            <a:ext cx="8102227" cy="467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48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38138"/>
          </a:xfrm>
        </p:spPr>
        <p:txBody>
          <a:bodyPr>
            <a:normAutofit/>
          </a:bodyPr>
          <a:lstStyle/>
          <a:p>
            <a:pPr algn="l"/>
            <a:r>
              <a:rPr lang="cs-CZ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Závěrečné shrnutí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76525" y="2417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cs-CZ" sz="1200" b="0" i="0" u="none" strike="noStrike" cap="none" normalizeH="0" baseline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abulka </a:t>
            </a:r>
            <a:r>
              <a:rPr kumimoji="0" lang="cs-CZ" sz="1200" b="0" i="0" u="none" strike="noStrike" cap="none" normalizeH="0" baseline="0" smtClean="0" bmk="_Toc6223296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1: Posouzení hmotnosti pro zatížení EPS 100</a:t>
            </a:r>
            <a:endParaRPr kumimoji="0" lang="cs-CZ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Zdroj: vlastní zpracování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E:\Škola\01_LETOŠNÍ SEMESTR\N_DIP\3D MODEL - Vizualizace\Vizualizace\1920x1080\Vizualizace -_Rozpiska celá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5" y="1628800"/>
            <a:ext cx="8138792" cy="45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25214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254</Words>
  <Application>Microsoft Office PowerPoint</Application>
  <PresentationFormat>Předvádění na obrazovce (4:3)</PresentationFormat>
  <Paragraphs>45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sady Office</vt:lpstr>
      <vt:lpstr>ÚZEMNÍ ZÁSTAVBOVÁ STUDIE</vt:lpstr>
      <vt:lpstr>Motivace a důvody k výběru daného tématu</vt:lpstr>
      <vt:lpstr>Cíl práce</vt:lpstr>
      <vt:lpstr>Výzkumný problém</vt:lpstr>
      <vt:lpstr>Použité metody</vt:lpstr>
      <vt:lpstr>Aplikační část</vt:lpstr>
      <vt:lpstr>Aplikační část</vt:lpstr>
      <vt:lpstr>Aplikační část</vt:lpstr>
      <vt:lpstr>Závěrečné shrnutí</vt:lpstr>
      <vt:lpstr>Závěrečné shrnutí</vt:lpstr>
      <vt:lpstr>Doplňující dotazy vedoucího práce</vt:lpstr>
      <vt:lpstr>Prezentace aplikace PowerPoint</vt:lpstr>
      <vt:lpstr>Doplňující dotazy oponenta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Územní zástavbová studie</dc:title>
  <dc:creator>Jan Chromý</dc:creator>
  <cp:lastModifiedBy>janchromymx@seznam.cz</cp:lastModifiedBy>
  <cp:revision>48</cp:revision>
  <dcterms:created xsi:type="dcterms:W3CDTF">2019-06-17T07:59:25Z</dcterms:created>
  <dcterms:modified xsi:type="dcterms:W3CDTF">2021-01-29T17:15:46Z</dcterms:modified>
</cp:coreProperties>
</file>