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3" r:id="rId9"/>
    <p:sldId id="264" r:id="rId10"/>
    <p:sldId id="261" r:id="rId11"/>
    <p:sldId id="265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B61E2-5B09-4881-BE35-400FF4C18C4A}" v="7" dt="2023-01-20T09:02:03.820"/>
    <p1510:client id="{DD3A482B-C5C4-49B0-9BC6-26D782E0B31A}" v="49" dt="2023-01-20T07:09:2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inger Lukáš" userId="fc06a31b-6b06-4139-b122-4972b952f478" providerId="ADAL" clId="{86925A0B-2315-4D49-A880-51481CB22071}"/>
    <pc:docChg chg="undo custSel addSld delSld modSld">
      <pc:chgData name="Reidinger Lukáš" userId="fc06a31b-6b06-4139-b122-4972b952f478" providerId="ADAL" clId="{86925A0B-2315-4D49-A880-51481CB22071}" dt="2023-01-17T13:46:58.106" v="3523" actId="115"/>
      <pc:docMkLst>
        <pc:docMk/>
      </pc:docMkLst>
      <pc:sldChg chg="addSp delSp modSp new mod">
        <pc:chgData name="Reidinger Lukáš" userId="fc06a31b-6b06-4139-b122-4972b952f478" providerId="ADAL" clId="{86925A0B-2315-4D49-A880-51481CB22071}" dt="2023-01-17T13:41:03.732" v="3469" actId="20577"/>
        <pc:sldMkLst>
          <pc:docMk/>
          <pc:sldMk cId="485163087" sldId="256"/>
        </pc:sldMkLst>
        <pc:spChg chg="mod">
          <ac:chgData name="Reidinger Lukáš" userId="fc06a31b-6b06-4139-b122-4972b952f478" providerId="ADAL" clId="{86925A0B-2315-4D49-A880-51481CB22071}" dt="2023-01-17T13:29:46.244" v="3125" actId="2711"/>
          <ac:spMkLst>
            <pc:docMk/>
            <pc:sldMk cId="485163087" sldId="256"/>
            <ac:spMk id="2" creationId="{C9C46CA1-BF8D-40E4-B822-C93AE454AF4E}"/>
          </ac:spMkLst>
        </pc:spChg>
        <pc:spChg chg="mod">
          <ac:chgData name="Reidinger Lukáš" userId="fc06a31b-6b06-4139-b122-4972b952f478" providerId="ADAL" clId="{86925A0B-2315-4D49-A880-51481CB22071}" dt="2023-01-17T13:41:03.732" v="3469" actId="20577"/>
          <ac:spMkLst>
            <pc:docMk/>
            <pc:sldMk cId="485163087" sldId="256"/>
            <ac:spMk id="3" creationId="{FE817AA2-B4CA-474E-A0DD-D04265F675A7}"/>
          </ac:spMkLst>
        </pc:spChg>
        <pc:picChg chg="add del mod">
          <ac:chgData name="Reidinger Lukáš" userId="fc06a31b-6b06-4139-b122-4972b952f478" providerId="ADAL" clId="{86925A0B-2315-4D49-A880-51481CB22071}" dt="2023-01-17T10:55:37.044" v="16" actId="478"/>
          <ac:picMkLst>
            <pc:docMk/>
            <pc:sldMk cId="485163087" sldId="256"/>
            <ac:picMk id="5" creationId="{49DFBA45-D833-48EB-807A-69AC903EABBD}"/>
          </ac:picMkLst>
        </pc:picChg>
        <pc:picChg chg="add del mod">
          <ac:chgData name="Reidinger Lukáš" userId="fc06a31b-6b06-4139-b122-4972b952f478" providerId="ADAL" clId="{86925A0B-2315-4D49-A880-51481CB22071}" dt="2023-01-17T11:01:47.252" v="41" actId="478"/>
          <ac:picMkLst>
            <pc:docMk/>
            <pc:sldMk cId="485163087" sldId="256"/>
            <ac:picMk id="7" creationId="{B2B5223E-1931-476F-8204-8C2BD696496C}"/>
          </ac:picMkLst>
        </pc:picChg>
        <pc:picChg chg="add del">
          <ac:chgData name="Reidinger Lukáš" userId="fc06a31b-6b06-4139-b122-4972b952f478" providerId="ADAL" clId="{86925A0B-2315-4D49-A880-51481CB22071}" dt="2023-01-17T11:00:14.766" v="40" actId="478"/>
          <ac:picMkLst>
            <pc:docMk/>
            <pc:sldMk cId="485163087" sldId="256"/>
            <ac:picMk id="9" creationId="{FC83CBB1-6728-43B1-9565-ACECD43DE2AE}"/>
          </ac:picMkLst>
        </pc:picChg>
        <pc:picChg chg="add del mod">
          <ac:chgData name="Reidinger Lukáš" userId="fc06a31b-6b06-4139-b122-4972b952f478" providerId="ADAL" clId="{86925A0B-2315-4D49-A880-51481CB22071}" dt="2023-01-17T11:14:38.889" v="59" actId="478"/>
          <ac:picMkLst>
            <pc:docMk/>
            <pc:sldMk cId="485163087" sldId="256"/>
            <ac:picMk id="11" creationId="{FEEB4FB7-7BB0-48B4-A3AB-49D417365867}"/>
          </ac:picMkLst>
        </pc:picChg>
        <pc:picChg chg="add mod">
          <ac:chgData name="Reidinger Lukáš" userId="fc06a31b-6b06-4139-b122-4972b952f478" providerId="ADAL" clId="{86925A0B-2315-4D49-A880-51481CB22071}" dt="2023-01-17T11:14:50.179" v="64" actId="1076"/>
          <ac:picMkLst>
            <pc:docMk/>
            <pc:sldMk cId="485163087" sldId="256"/>
            <ac:picMk id="13" creationId="{DABD0F6E-F3A1-4ED4-BA82-36B956557624}"/>
          </ac:picMkLst>
        </pc:picChg>
      </pc:sldChg>
      <pc:sldChg chg="addSp modSp new del mod">
        <pc:chgData name="Reidinger Lukáš" userId="fc06a31b-6b06-4139-b122-4972b952f478" providerId="ADAL" clId="{86925A0B-2315-4D49-A880-51481CB22071}" dt="2023-01-17T10:54:52.250" v="9" actId="47"/>
        <pc:sldMkLst>
          <pc:docMk/>
          <pc:sldMk cId="1051730615" sldId="256"/>
        </pc:sldMkLst>
        <pc:spChg chg="mod">
          <ac:chgData name="Reidinger Lukáš" userId="fc06a31b-6b06-4139-b122-4972b952f478" providerId="ADAL" clId="{86925A0B-2315-4D49-A880-51481CB22071}" dt="2023-01-17T10:53:29.129" v="7" actId="255"/>
          <ac:spMkLst>
            <pc:docMk/>
            <pc:sldMk cId="1051730615" sldId="256"/>
            <ac:spMk id="2" creationId="{D5C5A9C8-8862-422E-AAA2-0F027CB72287}"/>
          </ac:spMkLst>
        </pc:spChg>
        <pc:spChg chg="mod">
          <ac:chgData name="Reidinger Lukáš" userId="fc06a31b-6b06-4139-b122-4972b952f478" providerId="ADAL" clId="{86925A0B-2315-4D49-A880-51481CB22071}" dt="2023-01-17T10:53:34.598" v="8" actId="120"/>
          <ac:spMkLst>
            <pc:docMk/>
            <pc:sldMk cId="1051730615" sldId="256"/>
            <ac:spMk id="3" creationId="{D3DA7127-863D-4CEA-9D88-AB98AF185035}"/>
          </ac:spMkLst>
        </pc:spChg>
        <pc:picChg chg="add mod">
          <ac:chgData name="Reidinger Lukáš" userId="fc06a31b-6b06-4139-b122-4972b952f478" providerId="ADAL" clId="{86925A0B-2315-4D49-A880-51481CB22071}" dt="2023-01-17T10:51:49.770" v="2" actId="1076"/>
          <ac:picMkLst>
            <pc:docMk/>
            <pc:sldMk cId="1051730615" sldId="256"/>
            <ac:picMk id="5" creationId="{8F0CEDAB-A854-4351-8963-6E828216DE2D}"/>
          </ac:picMkLst>
        </pc:picChg>
      </pc:sldChg>
      <pc:sldChg chg="new del">
        <pc:chgData name="Reidinger Lukáš" userId="fc06a31b-6b06-4139-b122-4972b952f478" providerId="ADAL" clId="{86925A0B-2315-4D49-A880-51481CB22071}" dt="2023-01-17T10:51:58.726" v="4" actId="47"/>
        <pc:sldMkLst>
          <pc:docMk/>
          <pc:sldMk cId="842789037" sldId="257"/>
        </pc:sldMkLst>
      </pc:sldChg>
      <pc:sldChg chg="addSp delSp modSp new mod">
        <pc:chgData name="Reidinger Lukáš" userId="fc06a31b-6b06-4139-b122-4972b952f478" providerId="ADAL" clId="{86925A0B-2315-4D49-A880-51481CB22071}" dt="2023-01-17T13:40:53.386" v="3467" actId="20577"/>
        <pc:sldMkLst>
          <pc:docMk/>
          <pc:sldMk cId="2014139147" sldId="257"/>
        </pc:sldMkLst>
        <pc:spChg chg="mod">
          <ac:chgData name="Reidinger Lukáš" userId="fc06a31b-6b06-4139-b122-4972b952f478" providerId="ADAL" clId="{86925A0B-2315-4D49-A880-51481CB22071}" dt="2023-01-17T13:30:07.905" v="3127" actId="2711"/>
          <ac:spMkLst>
            <pc:docMk/>
            <pc:sldMk cId="2014139147" sldId="257"/>
            <ac:spMk id="2" creationId="{298B6795-1D6A-4F2E-9C96-C050E4F36E2F}"/>
          </ac:spMkLst>
        </pc:spChg>
        <pc:spChg chg="mod">
          <ac:chgData name="Reidinger Lukáš" userId="fc06a31b-6b06-4139-b122-4972b952f478" providerId="ADAL" clId="{86925A0B-2315-4D49-A880-51481CB22071}" dt="2023-01-17T13:40:53.386" v="3467" actId="20577"/>
          <ac:spMkLst>
            <pc:docMk/>
            <pc:sldMk cId="2014139147" sldId="257"/>
            <ac:spMk id="3" creationId="{FC569DFF-848C-41E1-B484-E2A0AD4CFE13}"/>
          </ac:spMkLst>
        </pc:spChg>
        <pc:picChg chg="add del mod">
          <ac:chgData name="Reidinger Lukáš" userId="fc06a31b-6b06-4139-b122-4972b952f478" providerId="ADAL" clId="{86925A0B-2315-4D49-A880-51481CB22071}" dt="2023-01-17T11:03:58.414" v="48" actId="478"/>
          <ac:picMkLst>
            <pc:docMk/>
            <pc:sldMk cId="2014139147" sldId="257"/>
            <ac:picMk id="4" creationId="{257213E1-4722-4A49-91C1-A8A1DF0B1E6B}"/>
          </ac:picMkLst>
        </pc:picChg>
      </pc:sldChg>
      <pc:sldChg chg="modSp new mod">
        <pc:chgData name="Reidinger Lukáš" userId="fc06a31b-6b06-4139-b122-4972b952f478" providerId="ADAL" clId="{86925A0B-2315-4D49-A880-51481CB22071}" dt="2023-01-17T13:30:28.315" v="3131" actId="2711"/>
        <pc:sldMkLst>
          <pc:docMk/>
          <pc:sldMk cId="1282218586" sldId="258"/>
        </pc:sldMkLst>
        <pc:spChg chg="mod">
          <ac:chgData name="Reidinger Lukáš" userId="fc06a31b-6b06-4139-b122-4972b952f478" providerId="ADAL" clId="{86925A0B-2315-4D49-A880-51481CB22071}" dt="2023-01-17T13:30:23.596" v="3130" actId="2711"/>
          <ac:spMkLst>
            <pc:docMk/>
            <pc:sldMk cId="1282218586" sldId="258"/>
            <ac:spMk id="2" creationId="{613B0097-40DB-41D8-BDF9-E3714B51285D}"/>
          </ac:spMkLst>
        </pc:spChg>
        <pc:spChg chg="mod">
          <ac:chgData name="Reidinger Lukáš" userId="fc06a31b-6b06-4139-b122-4972b952f478" providerId="ADAL" clId="{86925A0B-2315-4D49-A880-51481CB22071}" dt="2023-01-17T13:30:28.315" v="3131" actId="2711"/>
          <ac:spMkLst>
            <pc:docMk/>
            <pc:sldMk cId="1282218586" sldId="258"/>
            <ac:spMk id="3" creationId="{1539A61B-522A-4A10-80F1-8A4205CB9272}"/>
          </ac:spMkLst>
        </pc:spChg>
      </pc:sldChg>
      <pc:sldChg chg="modSp new mod">
        <pc:chgData name="Reidinger Lukáš" userId="fc06a31b-6b06-4139-b122-4972b952f478" providerId="ADAL" clId="{86925A0B-2315-4D49-A880-51481CB22071}" dt="2023-01-17T13:30:42.031" v="3136" actId="2711"/>
        <pc:sldMkLst>
          <pc:docMk/>
          <pc:sldMk cId="589058691" sldId="259"/>
        </pc:sldMkLst>
        <pc:spChg chg="mod">
          <ac:chgData name="Reidinger Lukáš" userId="fc06a31b-6b06-4139-b122-4972b952f478" providerId="ADAL" clId="{86925A0B-2315-4D49-A880-51481CB22071}" dt="2023-01-17T13:30:33.347" v="3132" actId="2711"/>
          <ac:spMkLst>
            <pc:docMk/>
            <pc:sldMk cId="589058691" sldId="259"/>
            <ac:spMk id="2" creationId="{A0444A9B-E4EE-4676-B8A4-FEB5D4B2AF98}"/>
          </ac:spMkLst>
        </pc:spChg>
        <pc:spChg chg="mod">
          <ac:chgData name="Reidinger Lukáš" userId="fc06a31b-6b06-4139-b122-4972b952f478" providerId="ADAL" clId="{86925A0B-2315-4D49-A880-51481CB22071}" dt="2023-01-17T13:30:42.031" v="3136" actId="2711"/>
          <ac:spMkLst>
            <pc:docMk/>
            <pc:sldMk cId="589058691" sldId="259"/>
            <ac:spMk id="3" creationId="{90B6272C-BA81-4F41-BDCD-C9CB4BD14691}"/>
          </ac:spMkLst>
        </pc:spChg>
      </pc:sldChg>
      <pc:sldChg chg="modSp new mod">
        <pc:chgData name="Reidinger Lukáš" userId="fc06a31b-6b06-4139-b122-4972b952f478" providerId="ADAL" clId="{86925A0B-2315-4D49-A880-51481CB22071}" dt="2023-01-17T13:30:54.551" v="3138" actId="2711"/>
        <pc:sldMkLst>
          <pc:docMk/>
          <pc:sldMk cId="3878542027" sldId="260"/>
        </pc:sldMkLst>
        <pc:spChg chg="mod">
          <ac:chgData name="Reidinger Lukáš" userId="fc06a31b-6b06-4139-b122-4972b952f478" providerId="ADAL" clId="{86925A0B-2315-4D49-A880-51481CB22071}" dt="2023-01-17T13:30:49.608" v="3137" actId="2711"/>
          <ac:spMkLst>
            <pc:docMk/>
            <pc:sldMk cId="3878542027" sldId="260"/>
            <ac:spMk id="2" creationId="{849AFDD3-6CDA-4C4E-8241-139404C1CFBE}"/>
          </ac:spMkLst>
        </pc:spChg>
        <pc:spChg chg="mod">
          <ac:chgData name="Reidinger Lukáš" userId="fc06a31b-6b06-4139-b122-4972b952f478" providerId="ADAL" clId="{86925A0B-2315-4D49-A880-51481CB22071}" dt="2023-01-17T13:30:54.551" v="3138" actId="2711"/>
          <ac:spMkLst>
            <pc:docMk/>
            <pc:sldMk cId="3878542027" sldId="260"/>
            <ac:spMk id="3" creationId="{E469532E-7123-4241-9558-29769BB1E3C7}"/>
          </ac:spMkLst>
        </pc:spChg>
      </pc:sldChg>
      <pc:sldChg chg="addSp delSp modSp new mod">
        <pc:chgData name="Reidinger Lukáš" userId="fc06a31b-6b06-4139-b122-4972b952f478" providerId="ADAL" clId="{86925A0B-2315-4D49-A880-51481CB22071}" dt="2023-01-17T13:43:18.320" v="3480" actId="1076"/>
        <pc:sldMkLst>
          <pc:docMk/>
          <pc:sldMk cId="590721817" sldId="261"/>
        </pc:sldMkLst>
        <pc:spChg chg="mod">
          <ac:chgData name="Reidinger Lukáš" userId="fc06a31b-6b06-4139-b122-4972b952f478" providerId="ADAL" clId="{86925A0B-2315-4D49-A880-51481CB22071}" dt="2023-01-17T13:43:18.320" v="3480" actId="1076"/>
          <ac:spMkLst>
            <pc:docMk/>
            <pc:sldMk cId="590721817" sldId="261"/>
            <ac:spMk id="2" creationId="{DC42E5EF-A28C-400E-8010-59B19F2CB44E}"/>
          </ac:spMkLst>
        </pc:spChg>
        <pc:spChg chg="del">
          <ac:chgData name="Reidinger Lukáš" userId="fc06a31b-6b06-4139-b122-4972b952f478" providerId="ADAL" clId="{86925A0B-2315-4D49-A880-51481CB22071}" dt="2023-01-17T12:28:21.217" v="2311"/>
          <ac:spMkLst>
            <pc:docMk/>
            <pc:sldMk cId="590721817" sldId="261"/>
            <ac:spMk id="3" creationId="{1CEFE74D-09F6-43DD-A132-7F86980E4AD7}"/>
          </ac:spMkLst>
        </pc:spChg>
        <pc:spChg chg="add del mod">
          <ac:chgData name="Reidinger Lukáš" userId="fc06a31b-6b06-4139-b122-4972b952f478" providerId="ADAL" clId="{86925A0B-2315-4D49-A880-51481CB22071}" dt="2023-01-17T12:29:06.034" v="2313"/>
          <ac:spMkLst>
            <pc:docMk/>
            <pc:sldMk cId="590721817" sldId="261"/>
            <ac:spMk id="6" creationId="{0EFC33C0-BD78-4F8A-AA33-22B9AE949619}"/>
          </ac:spMkLst>
        </pc:spChg>
        <pc:spChg chg="add del mod">
          <ac:chgData name="Reidinger Lukáš" userId="fc06a31b-6b06-4139-b122-4972b952f478" providerId="ADAL" clId="{86925A0B-2315-4D49-A880-51481CB22071}" dt="2023-01-17T12:50:34.088" v="2523" actId="931"/>
          <ac:spMkLst>
            <pc:docMk/>
            <pc:sldMk cId="590721817" sldId="261"/>
            <ac:spMk id="10" creationId="{A6ABD63C-0E02-4D0B-8696-30BDDCF178A1}"/>
          </ac:spMkLst>
        </pc:spChg>
        <pc:spChg chg="add del mod">
          <ac:chgData name="Reidinger Lukáš" userId="fc06a31b-6b06-4139-b122-4972b952f478" providerId="ADAL" clId="{86925A0B-2315-4D49-A880-51481CB22071}" dt="2023-01-17T12:50:53.612" v="2530" actId="931"/>
          <ac:spMkLst>
            <pc:docMk/>
            <pc:sldMk cId="590721817" sldId="261"/>
            <ac:spMk id="14" creationId="{DB6DC976-1F34-4CE3-81BB-14C0EE402530}"/>
          </ac:spMkLst>
        </pc:spChg>
        <pc:spChg chg="add mod">
          <ac:chgData name="Reidinger Lukáš" userId="fc06a31b-6b06-4139-b122-4972b952f478" providerId="ADAL" clId="{86925A0B-2315-4D49-A880-51481CB22071}" dt="2023-01-17T12:53:49.764" v="2554" actId="1076"/>
          <ac:spMkLst>
            <pc:docMk/>
            <pc:sldMk cId="590721817" sldId="261"/>
            <ac:spMk id="18" creationId="{9B17818F-E893-48FE-BF52-04CAE80AB1F5}"/>
          </ac:spMkLst>
        </pc:spChg>
        <pc:spChg chg="add mod">
          <ac:chgData name="Reidinger Lukáš" userId="fc06a31b-6b06-4139-b122-4972b952f478" providerId="ADAL" clId="{86925A0B-2315-4D49-A880-51481CB22071}" dt="2023-01-17T12:56:26.734" v="2592" actId="207"/>
          <ac:spMkLst>
            <pc:docMk/>
            <pc:sldMk cId="590721817" sldId="261"/>
            <ac:spMk id="19" creationId="{38DCAA6C-C0C3-4288-B8B3-4BFF79343540}"/>
          </ac:spMkLst>
        </pc:spChg>
        <pc:spChg chg="add mod">
          <ac:chgData name="Reidinger Lukáš" userId="fc06a31b-6b06-4139-b122-4972b952f478" providerId="ADAL" clId="{86925A0B-2315-4D49-A880-51481CB22071}" dt="2023-01-17T12:56:49.360" v="2594" actId="207"/>
          <ac:spMkLst>
            <pc:docMk/>
            <pc:sldMk cId="590721817" sldId="261"/>
            <ac:spMk id="20" creationId="{0B59E912-BDC8-4A9F-9CEF-0B1606AD7B05}"/>
          </ac:spMkLst>
        </pc:spChg>
        <pc:spChg chg="add mod">
          <ac:chgData name="Reidinger Lukáš" userId="fc06a31b-6b06-4139-b122-4972b952f478" providerId="ADAL" clId="{86925A0B-2315-4D49-A880-51481CB22071}" dt="2023-01-17T12:56:58.970" v="2595" actId="207"/>
          <ac:spMkLst>
            <pc:docMk/>
            <pc:sldMk cId="590721817" sldId="261"/>
            <ac:spMk id="21" creationId="{445419EC-C1EA-4271-821D-805B2665359A}"/>
          </ac:spMkLst>
        </pc:spChg>
        <pc:spChg chg="add mod">
          <ac:chgData name="Reidinger Lukáš" userId="fc06a31b-6b06-4139-b122-4972b952f478" providerId="ADAL" clId="{86925A0B-2315-4D49-A880-51481CB22071}" dt="2023-01-17T12:57:02.648" v="2596" actId="207"/>
          <ac:spMkLst>
            <pc:docMk/>
            <pc:sldMk cId="590721817" sldId="261"/>
            <ac:spMk id="22" creationId="{5F99DA8B-B3B8-4983-9902-25210B50D801}"/>
          </ac:spMkLst>
        </pc:spChg>
        <pc:spChg chg="add mod">
          <ac:chgData name="Reidinger Lukáš" userId="fc06a31b-6b06-4139-b122-4972b952f478" providerId="ADAL" clId="{86925A0B-2315-4D49-A880-51481CB22071}" dt="2023-01-17T12:57:13.276" v="2598" actId="207"/>
          <ac:spMkLst>
            <pc:docMk/>
            <pc:sldMk cId="590721817" sldId="261"/>
            <ac:spMk id="23" creationId="{84BE96FE-7991-49E7-98A6-599C6209E035}"/>
          </ac:spMkLst>
        </pc:spChg>
        <pc:spChg chg="add mod">
          <ac:chgData name="Reidinger Lukáš" userId="fc06a31b-6b06-4139-b122-4972b952f478" providerId="ADAL" clId="{86925A0B-2315-4D49-A880-51481CB22071}" dt="2023-01-17T12:54:23.979" v="2562" actId="1076"/>
          <ac:spMkLst>
            <pc:docMk/>
            <pc:sldMk cId="590721817" sldId="261"/>
            <ac:spMk id="24" creationId="{A56E8376-1C45-4833-A192-DE0DCC9FDBBF}"/>
          </ac:spMkLst>
        </pc:spChg>
        <pc:spChg chg="add mod">
          <ac:chgData name="Reidinger Lukáš" userId="fc06a31b-6b06-4139-b122-4972b952f478" providerId="ADAL" clId="{86925A0B-2315-4D49-A880-51481CB22071}" dt="2023-01-17T12:54:54.874" v="2566" actId="207"/>
          <ac:spMkLst>
            <pc:docMk/>
            <pc:sldMk cId="590721817" sldId="261"/>
            <ac:spMk id="25" creationId="{432B3932-B2BF-4D11-9CD0-2319BDC4F6D7}"/>
          </ac:spMkLst>
        </pc:spChg>
        <pc:spChg chg="add mod">
          <ac:chgData name="Reidinger Lukáš" userId="fc06a31b-6b06-4139-b122-4972b952f478" providerId="ADAL" clId="{86925A0B-2315-4D49-A880-51481CB22071}" dt="2023-01-17T12:54:59.217" v="2567" actId="207"/>
          <ac:spMkLst>
            <pc:docMk/>
            <pc:sldMk cId="590721817" sldId="261"/>
            <ac:spMk id="26" creationId="{8008DF00-8303-4878-ADE6-5DFB66E42FDF}"/>
          </ac:spMkLst>
        </pc:spChg>
        <pc:spChg chg="add mod">
          <ac:chgData name="Reidinger Lukáš" userId="fc06a31b-6b06-4139-b122-4972b952f478" providerId="ADAL" clId="{86925A0B-2315-4D49-A880-51481CB22071}" dt="2023-01-17T12:56:32.132" v="2593" actId="207"/>
          <ac:spMkLst>
            <pc:docMk/>
            <pc:sldMk cId="590721817" sldId="261"/>
            <ac:spMk id="27" creationId="{ABCDB029-BD46-4AF0-BBC7-93F19E7BFE35}"/>
          </ac:spMkLst>
        </pc:spChg>
        <pc:spChg chg="add mod">
          <ac:chgData name="Reidinger Lukáš" userId="fc06a31b-6b06-4139-b122-4972b952f478" providerId="ADAL" clId="{86925A0B-2315-4D49-A880-51481CB22071}" dt="2023-01-17T13:03:03.252" v="2666" actId="1076"/>
          <ac:spMkLst>
            <pc:docMk/>
            <pc:sldMk cId="590721817" sldId="261"/>
            <ac:spMk id="28" creationId="{C24BB89B-4244-4E52-AF58-A85765B78658}"/>
          </ac:spMkLst>
        </pc:spChg>
        <pc:spChg chg="add mod">
          <ac:chgData name="Reidinger Lukáš" userId="fc06a31b-6b06-4139-b122-4972b952f478" providerId="ADAL" clId="{86925A0B-2315-4D49-A880-51481CB22071}" dt="2023-01-17T13:03:10.350" v="2669" actId="1076"/>
          <ac:spMkLst>
            <pc:docMk/>
            <pc:sldMk cId="590721817" sldId="261"/>
            <ac:spMk id="29" creationId="{A2FDA59D-780A-4E1B-A459-F667824BC0F9}"/>
          </ac:spMkLst>
        </pc:spChg>
        <pc:spChg chg="add mod">
          <ac:chgData name="Reidinger Lukáš" userId="fc06a31b-6b06-4139-b122-4972b952f478" providerId="ADAL" clId="{86925A0B-2315-4D49-A880-51481CB22071}" dt="2023-01-17T13:02:40.481" v="2659" actId="1076"/>
          <ac:spMkLst>
            <pc:docMk/>
            <pc:sldMk cId="590721817" sldId="261"/>
            <ac:spMk id="30" creationId="{5943100F-B045-468B-A471-EE1F2B68A427}"/>
          </ac:spMkLst>
        </pc:spChg>
        <pc:spChg chg="add mod">
          <ac:chgData name="Reidinger Lukáš" userId="fc06a31b-6b06-4139-b122-4972b952f478" providerId="ADAL" clId="{86925A0B-2315-4D49-A880-51481CB22071}" dt="2023-01-17T12:58:16.504" v="2611" actId="1076"/>
          <ac:spMkLst>
            <pc:docMk/>
            <pc:sldMk cId="590721817" sldId="261"/>
            <ac:spMk id="31" creationId="{4BAFCA1E-7465-4944-9702-DEA746646092}"/>
          </ac:spMkLst>
        </pc:spChg>
        <pc:spChg chg="add mod">
          <ac:chgData name="Reidinger Lukáš" userId="fc06a31b-6b06-4139-b122-4972b952f478" providerId="ADAL" clId="{86925A0B-2315-4D49-A880-51481CB22071}" dt="2023-01-17T13:02:55.830" v="2664" actId="1076"/>
          <ac:spMkLst>
            <pc:docMk/>
            <pc:sldMk cId="590721817" sldId="261"/>
            <ac:spMk id="32" creationId="{9843F23D-CB0E-4C5B-8FCE-6E4FD0188AD2}"/>
          </ac:spMkLst>
        </pc:spChg>
        <pc:spChg chg="add mod">
          <ac:chgData name="Reidinger Lukáš" userId="fc06a31b-6b06-4139-b122-4972b952f478" providerId="ADAL" clId="{86925A0B-2315-4D49-A880-51481CB22071}" dt="2023-01-17T13:02:47.401" v="2661" actId="1076"/>
          <ac:spMkLst>
            <pc:docMk/>
            <pc:sldMk cId="590721817" sldId="261"/>
            <ac:spMk id="33" creationId="{8B1BA21F-7559-4D1E-9357-91BBF12BA843}"/>
          </ac:spMkLst>
        </pc:spChg>
        <pc:spChg chg="add mod">
          <ac:chgData name="Reidinger Lukáš" userId="fc06a31b-6b06-4139-b122-4972b952f478" providerId="ADAL" clId="{86925A0B-2315-4D49-A880-51481CB22071}" dt="2023-01-17T12:59:46.743" v="2635" actId="20577"/>
          <ac:spMkLst>
            <pc:docMk/>
            <pc:sldMk cId="590721817" sldId="261"/>
            <ac:spMk id="34" creationId="{56D68A18-6EC6-48A2-B379-B6322D716D13}"/>
          </ac:spMkLst>
        </pc:spChg>
        <pc:spChg chg="add mod">
          <ac:chgData name="Reidinger Lukáš" userId="fc06a31b-6b06-4139-b122-4972b952f478" providerId="ADAL" clId="{86925A0B-2315-4D49-A880-51481CB22071}" dt="2023-01-17T13:00:26.208" v="2637" actId="1076"/>
          <ac:spMkLst>
            <pc:docMk/>
            <pc:sldMk cId="590721817" sldId="261"/>
            <ac:spMk id="35" creationId="{22DFECCB-734D-4BB4-9736-6200BD97EBC3}"/>
          </ac:spMkLst>
        </pc:spChg>
        <pc:spChg chg="add mod">
          <ac:chgData name="Reidinger Lukáš" userId="fc06a31b-6b06-4139-b122-4972b952f478" providerId="ADAL" clId="{86925A0B-2315-4D49-A880-51481CB22071}" dt="2023-01-17T13:00:33.295" v="2639" actId="1076"/>
          <ac:spMkLst>
            <pc:docMk/>
            <pc:sldMk cId="590721817" sldId="261"/>
            <ac:spMk id="36" creationId="{D5166ACD-D492-4546-AE11-92CFE2BC223C}"/>
          </ac:spMkLst>
        </pc:spChg>
        <pc:spChg chg="add mod">
          <ac:chgData name="Reidinger Lukáš" userId="fc06a31b-6b06-4139-b122-4972b952f478" providerId="ADAL" clId="{86925A0B-2315-4D49-A880-51481CB22071}" dt="2023-01-17T13:00:42.305" v="2641" actId="1076"/>
          <ac:spMkLst>
            <pc:docMk/>
            <pc:sldMk cId="590721817" sldId="261"/>
            <ac:spMk id="37" creationId="{8BA00771-4E11-4F40-81D8-47EF1EAA5323}"/>
          </ac:spMkLst>
        </pc:spChg>
        <pc:picChg chg="add del mod">
          <ac:chgData name="Reidinger Lukáš" userId="fc06a31b-6b06-4139-b122-4972b952f478" providerId="ADAL" clId="{86925A0B-2315-4D49-A880-51481CB22071}" dt="2023-01-17T12:28:24.156" v="2312" actId="478"/>
          <ac:picMkLst>
            <pc:docMk/>
            <pc:sldMk cId="590721817" sldId="261"/>
            <ac:picMk id="4" creationId="{AF1E4B1B-9467-4453-B817-1255347E3941}"/>
          </ac:picMkLst>
        </pc:picChg>
        <pc:picChg chg="add del mod">
          <ac:chgData name="Reidinger Lukáš" userId="fc06a31b-6b06-4139-b122-4972b952f478" providerId="ADAL" clId="{86925A0B-2315-4D49-A880-51481CB22071}" dt="2023-01-17T12:39:02.357" v="2335" actId="478"/>
          <ac:picMkLst>
            <pc:docMk/>
            <pc:sldMk cId="590721817" sldId="261"/>
            <ac:picMk id="8" creationId="{795B4E87-F5BA-41D1-B4E0-D1D8E37A6FC8}"/>
          </ac:picMkLst>
        </pc:picChg>
        <pc:picChg chg="add del mod">
          <ac:chgData name="Reidinger Lukáš" userId="fc06a31b-6b06-4139-b122-4972b952f478" providerId="ADAL" clId="{86925A0B-2315-4D49-A880-51481CB22071}" dt="2023-01-17T12:50:40.923" v="2527" actId="478"/>
          <ac:picMkLst>
            <pc:docMk/>
            <pc:sldMk cId="590721817" sldId="261"/>
            <ac:picMk id="12" creationId="{893A1B9B-88D7-476E-82D5-B0480C0D5F08}"/>
          </ac:picMkLst>
        </pc:picChg>
        <pc:picChg chg="add del mod">
          <ac:chgData name="Reidinger Lukáš" userId="fc06a31b-6b06-4139-b122-4972b952f478" providerId="ADAL" clId="{86925A0B-2315-4D49-A880-51481CB22071}" dt="2023-01-17T12:50:45.405" v="2529"/>
          <ac:picMkLst>
            <pc:docMk/>
            <pc:sldMk cId="590721817" sldId="261"/>
            <ac:picMk id="15" creationId="{0238F41E-AC18-4A5B-87ED-C091A1C86A45}"/>
          </ac:picMkLst>
        </pc:picChg>
        <pc:picChg chg="add mod">
          <ac:chgData name="Reidinger Lukáš" userId="fc06a31b-6b06-4139-b122-4972b952f478" providerId="ADAL" clId="{86925A0B-2315-4D49-A880-51481CB22071}" dt="2023-01-17T12:57:37.445" v="2603" actId="1076"/>
          <ac:picMkLst>
            <pc:docMk/>
            <pc:sldMk cId="590721817" sldId="261"/>
            <ac:picMk id="17" creationId="{86FA0244-29D9-41D9-BCE2-A45D659F7058}"/>
          </ac:picMkLst>
        </pc:picChg>
      </pc:sldChg>
      <pc:sldChg chg="addSp delSp modSp new mod">
        <pc:chgData name="Reidinger Lukáš" userId="fc06a31b-6b06-4139-b122-4972b952f478" providerId="ADAL" clId="{86925A0B-2315-4D49-A880-51481CB22071}" dt="2023-01-17T13:33:21.760" v="3181" actId="20577"/>
        <pc:sldMkLst>
          <pc:docMk/>
          <pc:sldMk cId="1165637329" sldId="262"/>
        </pc:sldMkLst>
        <pc:spChg chg="mod">
          <ac:chgData name="Reidinger Lukáš" userId="fc06a31b-6b06-4139-b122-4972b952f478" providerId="ADAL" clId="{86925A0B-2315-4D49-A880-51481CB22071}" dt="2023-01-17T13:33:21.760" v="3181" actId="20577"/>
          <ac:spMkLst>
            <pc:docMk/>
            <pc:sldMk cId="1165637329" sldId="262"/>
            <ac:spMk id="2" creationId="{6700A0D8-572D-4F0F-9C14-7811EFC4AEC9}"/>
          </ac:spMkLst>
        </pc:spChg>
        <pc:spChg chg="del">
          <ac:chgData name="Reidinger Lukáš" userId="fc06a31b-6b06-4139-b122-4972b952f478" providerId="ADAL" clId="{86925A0B-2315-4D49-A880-51481CB22071}" dt="2023-01-17T12:30:39.011" v="2329"/>
          <ac:spMkLst>
            <pc:docMk/>
            <pc:sldMk cId="1165637329" sldId="262"/>
            <ac:spMk id="3" creationId="{0B6CB9E0-DF0F-4DA4-A11B-8EB68659ADB9}"/>
          </ac:spMkLst>
        </pc:spChg>
        <pc:spChg chg="add del mod">
          <ac:chgData name="Reidinger Lukáš" userId="fc06a31b-6b06-4139-b122-4972b952f478" providerId="ADAL" clId="{86925A0B-2315-4D49-A880-51481CB22071}" dt="2023-01-17T12:39:07.054" v="2337"/>
          <ac:spMkLst>
            <pc:docMk/>
            <pc:sldMk cId="1165637329" sldId="262"/>
            <ac:spMk id="7" creationId="{DD6F315E-7F43-4A16-A9D7-48199CD8B088}"/>
          </ac:spMkLst>
        </pc:spChg>
        <pc:spChg chg="add del mod">
          <ac:chgData name="Reidinger Lukáš" userId="fc06a31b-6b06-4139-b122-4972b952f478" providerId="ADAL" clId="{86925A0B-2315-4D49-A880-51481CB22071}" dt="2023-01-17T12:39:12.922" v="2341"/>
          <ac:spMkLst>
            <pc:docMk/>
            <pc:sldMk cId="1165637329" sldId="262"/>
            <ac:spMk id="11" creationId="{EE43EF3E-5319-4937-810B-F7F038F9E46E}"/>
          </ac:spMkLst>
        </pc:spChg>
        <pc:spChg chg="add del mod">
          <ac:chgData name="Reidinger Lukáš" userId="fc06a31b-6b06-4139-b122-4972b952f478" providerId="ADAL" clId="{86925A0B-2315-4D49-A880-51481CB22071}" dt="2023-01-17T12:39:33.988" v="2343" actId="931"/>
          <ac:spMkLst>
            <pc:docMk/>
            <pc:sldMk cId="1165637329" sldId="262"/>
            <ac:spMk id="15" creationId="{DFB1BA04-E303-4993-ABBD-6629174A5223}"/>
          </ac:spMkLst>
        </pc:spChg>
        <pc:spChg chg="add mod">
          <ac:chgData name="Reidinger Lukáš" userId="fc06a31b-6b06-4139-b122-4972b952f478" providerId="ADAL" clId="{86925A0B-2315-4D49-A880-51481CB22071}" dt="2023-01-17T12:41:27.408" v="2367" actId="1076"/>
          <ac:spMkLst>
            <pc:docMk/>
            <pc:sldMk cId="1165637329" sldId="262"/>
            <ac:spMk id="18" creationId="{E337B31B-B1FE-4872-9E53-5C4BEE91C800}"/>
          </ac:spMkLst>
        </pc:spChg>
        <pc:spChg chg="add mod">
          <ac:chgData name="Reidinger Lukáš" userId="fc06a31b-6b06-4139-b122-4972b952f478" providerId="ADAL" clId="{86925A0B-2315-4D49-A880-51481CB22071}" dt="2023-01-17T12:42:14.632" v="2373" actId="1076"/>
          <ac:spMkLst>
            <pc:docMk/>
            <pc:sldMk cId="1165637329" sldId="262"/>
            <ac:spMk id="19" creationId="{474D3E84-726B-42B7-9A3C-2D4A4481A896}"/>
          </ac:spMkLst>
        </pc:spChg>
        <pc:spChg chg="add mod">
          <ac:chgData name="Reidinger Lukáš" userId="fc06a31b-6b06-4139-b122-4972b952f478" providerId="ADAL" clId="{86925A0B-2315-4D49-A880-51481CB22071}" dt="2023-01-17T12:42:09.698" v="2372" actId="1076"/>
          <ac:spMkLst>
            <pc:docMk/>
            <pc:sldMk cId="1165637329" sldId="262"/>
            <ac:spMk id="20" creationId="{37C1A9FC-2599-4A90-B95B-06B4C37C6D41}"/>
          </ac:spMkLst>
        </pc:spChg>
        <pc:spChg chg="add mod">
          <ac:chgData name="Reidinger Lukáš" userId="fc06a31b-6b06-4139-b122-4972b952f478" providerId="ADAL" clId="{86925A0B-2315-4D49-A880-51481CB22071}" dt="2023-01-17T12:57:57.286" v="2607" actId="1076"/>
          <ac:spMkLst>
            <pc:docMk/>
            <pc:sldMk cId="1165637329" sldId="262"/>
            <ac:spMk id="21" creationId="{A4D1C705-7C43-44AA-A01D-8766CB74B752}"/>
          </ac:spMkLst>
        </pc:spChg>
        <pc:spChg chg="add mod">
          <ac:chgData name="Reidinger Lukáš" userId="fc06a31b-6b06-4139-b122-4972b952f478" providerId="ADAL" clId="{86925A0B-2315-4D49-A880-51481CB22071}" dt="2023-01-17T12:48:47.801" v="2493" actId="207"/>
          <ac:spMkLst>
            <pc:docMk/>
            <pc:sldMk cId="1165637329" sldId="262"/>
            <ac:spMk id="22" creationId="{41305184-CE66-4AF7-ABF5-2996697A00AC}"/>
          </ac:spMkLst>
        </pc:spChg>
        <pc:spChg chg="add mod">
          <ac:chgData name="Reidinger Lukáš" userId="fc06a31b-6b06-4139-b122-4972b952f478" providerId="ADAL" clId="{86925A0B-2315-4D49-A880-51481CB22071}" dt="2023-01-17T12:48:39.509" v="2491" actId="207"/>
          <ac:spMkLst>
            <pc:docMk/>
            <pc:sldMk cId="1165637329" sldId="262"/>
            <ac:spMk id="23" creationId="{7EC65572-2255-451D-BF19-F5C9C75D2BC7}"/>
          </ac:spMkLst>
        </pc:spChg>
        <pc:spChg chg="add mod">
          <ac:chgData name="Reidinger Lukáš" userId="fc06a31b-6b06-4139-b122-4972b952f478" providerId="ADAL" clId="{86925A0B-2315-4D49-A880-51481CB22071}" dt="2023-01-17T12:48:44.091" v="2492" actId="207"/>
          <ac:spMkLst>
            <pc:docMk/>
            <pc:sldMk cId="1165637329" sldId="262"/>
            <ac:spMk id="24" creationId="{A5202A22-4A4F-4729-98A2-247814B94E9C}"/>
          </ac:spMkLst>
        </pc:spChg>
        <pc:spChg chg="add mod">
          <ac:chgData name="Reidinger Lukáš" userId="fc06a31b-6b06-4139-b122-4972b952f478" providerId="ADAL" clId="{86925A0B-2315-4D49-A880-51481CB22071}" dt="2023-01-17T12:46:24.105" v="2439" actId="20577"/>
          <ac:spMkLst>
            <pc:docMk/>
            <pc:sldMk cId="1165637329" sldId="262"/>
            <ac:spMk id="26" creationId="{870DF42E-9E3B-489F-B27B-9D19FB781556}"/>
          </ac:spMkLst>
        </pc:spChg>
        <pc:spChg chg="add mod">
          <ac:chgData name="Reidinger Lukáš" userId="fc06a31b-6b06-4139-b122-4972b952f478" providerId="ADAL" clId="{86925A0B-2315-4D49-A880-51481CB22071}" dt="2023-01-17T12:45:08.222" v="2414" actId="1076"/>
          <ac:spMkLst>
            <pc:docMk/>
            <pc:sldMk cId="1165637329" sldId="262"/>
            <ac:spMk id="28" creationId="{A78985E7-E54B-427C-9F61-72040326694D}"/>
          </ac:spMkLst>
        </pc:spChg>
        <pc:spChg chg="add mod">
          <ac:chgData name="Reidinger Lukáš" userId="fc06a31b-6b06-4139-b122-4972b952f478" providerId="ADAL" clId="{86925A0B-2315-4D49-A880-51481CB22071}" dt="2023-01-17T12:47:14.638" v="2462" actId="1076"/>
          <ac:spMkLst>
            <pc:docMk/>
            <pc:sldMk cId="1165637329" sldId="262"/>
            <ac:spMk id="29" creationId="{8B0CB882-7A34-4AC0-BBAC-ABAB52A94353}"/>
          </ac:spMkLst>
        </pc:spChg>
        <pc:spChg chg="add mod">
          <ac:chgData name="Reidinger Lukáš" userId="fc06a31b-6b06-4139-b122-4972b952f478" providerId="ADAL" clId="{86925A0B-2315-4D49-A880-51481CB22071}" dt="2023-01-17T12:58:00.780" v="2608" actId="1076"/>
          <ac:spMkLst>
            <pc:docMk/>
            <pc:sldMk cId="1165637329" sldId="262"/>
            <ac:spMk id="30" creationId="{2792E59E-3278-4226-B6E7-E8AE2A52D608}"/>
          </ac:spMkLst>
        </pc:spChg>
        <pc:spChg chg="add mod">
          <ac:chgData name="Reidinger Lukáš" userId="fc06a31b-6b06-4139-b122-4972b952f478" providerId="ADAL" clId="{86925A0B-2315-4D49-A880-51481CB22071}" dt="2023-01-17T12:48:28.278" v="2489" actId="207"/>
          <ac:spMkLst>
            <pc:docMk/>
            <pc:sldMk cId="1165637329" sldId="262"/>
            <ac:spMk id="31" creationId="{D7E51AC3-0212-4DA3-93E5-1248279680EB}"/>
          </ac:spMkLst>
        </pc:spChg>
        <pc:spChg chg="add mod">
          <ac:chgData name="Reidinger Lukáš" userId="fc06a31b-6b06-4139-b122-4972b952f478" providerId="ADAL" clId="{86925A0B-2315-4D49-A880-51481CB22071}" dt="2023-01-17T12:49:24.115" v="2508"/>
          <ac:spMkLst>
            <pc:docMk/>
            <pc:sldMk cId="1165637329" sldId="262"/>
            <ac:spMk id="33" creationId="{8F24CD59-24D7-4901-BC8E-53ADE520E817}"/>
          </ac:spMkLst>
        </pc:spChg>
        <pc:spChg chg="add mod">
          <ac:chgData name="Reidinger Lukáš" userId="fc06a31b-6b06-4139-b122-4972b952f478" providerId="ADAL" clId="{86925A0B-2315-4D49-A880-51481CB22071}" dt="2023-01-17T12:50:04.513" v="2522" actId="1076"/>
          <ac:spMkLst>
            <pc:docMk/>
            <pc:sldMk cId="1165637329" sldId="262"/>
            <ac:spMk id="35" creationId="{1A9884DF-0C4A-445B-BCDC-5C3D70F5887B}"/>
          </ac:spMkLst>
        </pc:spChg>
        <pc:picChg chg="add del mod">
          <ac:chgData name="Reidinger Lukáš" userId="fc06a31b-6b06-4139-b122-4972b952f478" providerId="ADAL" clId="{86925A0B-2315-4D49-A880-51481CB22071}" dt="2023-01-17T12:39:03.649" v="2336" actId="478"/>
          <ac:picMkLst>
            <pc:docMk/>
            <pc:sldMk cId="1165637329" sldId="262"/>
            <ac:picMk id="5" creationId="{283CA0E8-7D57-4533-A13A-984E7225E540}"/>
          </ac:picMkLst>
        </pc:picChg>
        <pc:picChg chg="add del mod">
          <ac:chgData name="Reidinger Lukáš" userId="fc06a31b-6b06-4139-b122-4972b952f478" providerId="ADAL" clId="{86925A0B-2315-4D49-A880-51481CB22071}" dt="2023-01-17T12:39:11.149" v="2340" actId="478"/>
          <ac:picMkLst>
            <pc:docMk/>
            <pc:sldMk cId="1165637329" sldId="262"/>
            <ac:picMk id="9" creationId="{EF60D1F2-BE18-4CC9-9507-B9B4FAB607C2}"/>
          </ac:picMkLst>
        </pc:picChg>
        <pc:picChg chg="add del mod">
          <ac:chgData name="Reidinger Lukáš" userId="fc06a31b-6b06-4139-b122-4972b952f478" providerId="ADAL" clId="{86925A0B-2315-4D49-A880-51481CB22071}" dt="2023-01-17T12:39:15.629" v="2342" actId="478"/>
          <ac:picMkLst>
            <pc:docMk/>
            <pc:sldMk cId="1165637329" sldId="262"/>
            <ac:picMk id="13" creationId="{62FEDCD8-27CE-4F50-A991-52A5269536B9}"/>
          </ac:picMkLst>
        </pc:picChg>
        <pc:picChg chg="add mod">
          <ac:chgData name="Reidinger Lukáš" userId="fc06a31b-6b06-4139-b122-4972b952f478" providerId="ADAL" clId="{86925A0B-2315-4D49-A880-51481CB22071}" dt="2023-01-17T12:45:42.574" v="2437" actId="1076"/>
          <ac:picMkLst>
            <pc:docMk/>
            <pc:sldMk cId="1165637329" sldId="262"/>
            <ac:picMk id="17" creationId="{E022F318-1745-434A-B961-1D4EF9A6838E}"/>
          </ac:picMkLst>
        </pc:picChg>
      </pc:sldChg>
      <pc:sldChg chg="addSp delSp modSp new mod">
        <pc:chgData name="Reidinger Lukáš" userId="fc06a31b-6b06-4139-b122-4972b952f478" providerId="ADAL" clId="{86925A0B-2315-4D49-A880-51481CB22071}" dt="2023-01-17T13:31:16.906" v="3140" actId="2711"/>
        <pc:sldMkLst>
          <pc:docMk/>
          <pc:sldMk cId="1396948525" sldId="263"/>
        </pc:sldMkLst>
        <pc:spChg chg="mod">
          <ac:chgData name="Reidinger Lukáš" userId="fc06a31b-6b06-4139-b122-4972b952f478" providerId="ADAL" clId="{86925A0B-2315-4D49-A880-51481CB22071}" dt="2023-01-17T13:31:09.586" v="3139" actId="2711"/>
          <ac:spMkLst>
            <pc:docMk/>
            <pc:sldMk cId="1396948525" sldId="263"/>
            <ac:spMk id="2" creationId="{B74F3EBE-3288-44B6-8778-F524F1B5C3AB}"/>
          </ac:spMkLst>
        </pc:spChg>
        <pc:spChg chg="del">
          <ac:chgData name="Reidinger Lukáš" userId="fc06a31b-6b06-4139-b122-4972b952f478" providerId="ADAL" clId="{86925A0B-2315-4D49-A880-51481CB22071}" dt="2023-01-17T13:10:52.460" v="2671"/>
          <ac:spMkLst>
            <pc:docMk/>
            <pc:sldMk cId="1396948525" sldId="263"/>
            <ac:spMk id="3" creationId="{1BE574AA-95F0-41AF-969E-1006E6514ADB}"/>
          </ac:spMkLst>
        </pc:spChg>
        <pc:graphicFrameChg chg="add mod modGraphic">
          <ac:chgData name="Reidinger Lukáš" userId="fc06a31b-6b06-4139-b122-4972b952f478" providerId="ADAL" clId="{86925A0B-2315-4D49-A880-51481CB22071}" dt="2023-01-17T13:31:16.906" v="3140" actId="2711"/>
          <ac:graphicFrameMkLst>
            <pc:docMk/>
            <pc:sldMk cId="1396948525" sldId="263"/>
            <ac:graphicFrameMk id="4" creationId="{188A08F5-340F-48B6-B492-61A6B16A0521}"/>
          </ac:graphicFrameMkLst>
        </pc:graphicFrameChg>
      </pc:sldChg>
      <pc:sldChg chg="addSp delSp modSp new mod">
        <pc:chgData name="Reidinger Lukáš" userId="fc06a31b-6b06-4139-b122-4972b952f478" providerId="ADAL" clId="{86925A0B-2315-4D49-A880-51481CB22071}" dt="2023-01-17T13:46:22.751" v="3522" actId="1076"/>
        <pc:sldMkLst>
          <pc:docMk/>
          <pc:sldMk cId="2624551989" sldId="264"/>
        </pc:sldMkLst>
        <pc:spChg chg="mod">
          <ac:chgData name="Reidinger Lukáš" userId="fc06a31b-6b06-4139-b122-4972b952f478" providerId="ADAL" clId="{86925A0B-2315-4D49-A880-51481CB22071}" dt="2023-01-17T13:46:22.751" v="3522" actId="1076"/>
          <ac:spMkLst>
            <pc:docMk/>
            <pc:sldMk cId="2624551989" sldId="264"/>
            <ac:spMk id="2" creationId="{C116C7A1-E146-4FEC-9042-C9521E8B28D0}"/>
          </ac:spMkLst>
        </pc:spChg>
        <pc:spChg chg="del">
          <ac:chgData name="Reidinger Lukáš" userId="fc06a31b-6b06-4139-b122-4972b952f478" providerId="ADAL" clId="{86925A0B-2315-4D49-A880-51481CB22071}" dt="2023-01-17T13:12:56.271" v="2723"/>
          <ac:spMkLst>
            <pc:docMk/>
            <pc:sldMk cId="2624551989" sldId="264"/>
            <ac:spMk id="3" creationId="{AB28236E-60EA-4C4D-868A-A9E5753DB5AA}"/>
          </ac:spMkLst>
        </pc:spChg>
        <pc:graphicFrameChg chg="add mod modGraphic">
          <ac:chgData name="Reidinger Lukáš" userId="fc06a31b-6b06-4139-b122-4972b952f478" providerId="ADAL" clId="{86925A0B-2315-4D49-A880-51481CB22071}" dt="2023-01-17T13:31:40.368" v="3148" actId="14100"/>
          <ac:graphicFrameMkLst>
            <pc:docMk/>
            <pc:sldMk cId="2624551989" sldId="264"/>
            <ac:graphicFrameMk id="4" creationId="{4C447D8C-B450-44FE-82CD-DD5D1E0339E1}"/>
          </ac:graphicFrameMkLst>
        </pc:graphicFrameChg>
      </pc:sldChg>
      <pc:sldChg chg="modSp new mod">
        <pc:chgData name="Reidinger Lukáš" userId="fc06a31b-6b06-4139-b122-4972b952f478" providerId="ADAL" clId="{86925A0B-2315-4D49-A880-51481CB22071}" dt="2023-01-17T13:46:58.106" v="3523" actId="115"/>
        <pc:sldMkLst>
          <pc:docMk/>
          <pc:sldMk cId="1175337481" sldId="265"/>
        </pc:sldMkLst>
        <pc:spChg chg="mod">
          <ac:chgData name="Reidinger Lukáš" userId="fc06a31b-6b06-4139-b122-4972b952f478" providerId="ADAL" clId="{86925A0B-2315-4D49-A880-51481CB22071}" dt="2023-01-17T13:31:45.802" v="3149" actId="2711"/>
          <ac:spMkLst>
            <pc:docMk/>
            <pc:sldMk cId="1175337481" sldId="265"/>
            <ac:spMk id="2" creationId="{87BB9CBC-6E5A-4331-AA9C-A3F9133C4DFA}"/>
          </ac:spMkLst>
        </pc:spChg>
        <pc:spChg chg="mod">
          <ac:chgData name="Reidinger Lukáš" userId="fc06a31b-6b06-4139-b122-4972b952f478" providerId="ADAL" clId="{86925A0B-2315-4D49-A880-51481CB22071}" dt="2023-01-17T13:46:58.106" v="3523" actId="115"/>
          <ac:spMkLst>
            <pc:docMk/>
            <pc:sldMk cId="1175337481" sldId="265"/>
            <ac:spMk id="3" creationId="{FCB98258-4166-46E6-B3CC-3F12C034A28E}"/>
          </ac:spMkLst>
        </pc:spChg>
      </pc:sldChg>
      <pc:sldChg chg="addSp delSp modSp new del mod">
        <pc:chgData name="Reidinger Lukáš" userId="fc06a31b-6b06-4139-b122-4972b952f478" providerId="ADAL" clId="{86925A0B-2315-4D49-A880-51481CB22071}" dt="2023-01-17T13:27:25.068" v="3116" actId="47"/>
        <pc:sldMkLst>
          <pc:docMk/>
          <pc:sldMk cId="381387685" sldId="266"/>
        </pc:sldMkLst>
        <pc:spChg chg="mod">
          <ac:chgData name="Reidinger Lukáš" userId="fc06a31b-6b06-4139-b122-4972b952f478" providerId="ADAL" clId="{86925A0B-2315-4D49-A880-51481CB22071}" dt="2023-01-17T13:26:25.237" v="3103" actId="20577"/>
          <ac:spMkLst>
            <pc:docMk/>
            <pc:sldMk cId="381387685" sldId="266"/>
            <ac:spMk id="3" creationId="{7DAC9180-D539-44E8-9EE4-AE56CC2E4B26}"/>
          </ac:spMkLst>
        </pc:spChg>
        <pc:spChg chg="del">
          <ac:chgData name="Reidinger Lukáš" userId="fc06a31b-6b06-4139-b122-4972b952f478" providerId="ADAL" clId="{86925A0B-2315-4D49-A880-51481CB22071}" dt="2023-01-17T13:20:02.089" v="3041"/>
          <ac:spMkLst>
            <pc:docMk/>
            <pc:sldMk cId="381387685" sldId="266"/>
            <ac:spMk id="4" creationId="{A960CA6E-CCE6-4C2B-B364-78D9FA426F66}"/>
          </ac:spMkLst>
        </pc:spChg>
        <pc:spChg chg="mod">
          <ac:chgData name="Reidinger Lukáš" userId="fc06a31b-6b06-4139-b122-4972b952f478" providerId="ADAL" clId="{86925A0B-2315-4D49-A880-51481CB22071}" dt="2023-01-17T13:26:24.820" v="3102" actId="20577"/>
          <ac:spMkLst>
            <pc:docMk/>
            <pc:sldMk cId="381387685" sldId="266"/>
            <ac:spMk id="5" creationId="{4E412B3F-A26B-4484-847C-890EB4A67F1F}"/>
          </ac:spMkLst>
        </pc:spChg>
        <pc:spChg chg="del">
          <ac:chgData name="Reidinger Lukáš" userId="fc06a31b-6b06-4139-b122-4972b952f478" providerId="ADAL" clId="{86925A0B-2315-4D49-A880-51481CB22071}" dt="2023-01-17T13:20:28.227" v="3043"/>
          <ac:spMkLst>
            <pc:docMk/>
            <pc:sldMk cId="381387685" sldId="266"/>
            <ac:spMk id="6" creationId="{5C44B918-84A9-4F42-A177-C06626CA0B31}"/>
          </ac:spMkLst>
        </pc:spChg>
        <pc:graphicFrameChg chg="add mod">
          <ac:chgData name="Reidinger Lukáš" userId="fc06a31b-6b06-4139-b122-4972b952f478" providerId="ADAL" clId="{86925A0B-2315-4D49-A880-51481CB22071}" dt="2023-01-17T13:20:15.896" v="3042" actId="207"/>
          <ac:graphicFrameMkLst>
            <pc:docMk/>
            <pc:sldMk cId="381387685" sldId="266"/>
            <ac:graphicFrameMk id="7" creationId="{CCE28A54-8A3F-43DD-9243-4A32E7B97C1C}"/>
          </ac:graphicFrameMkLst>
        </pc:graphicFrameChg>
        <pc:graphicFrameChg chg="add mod">
          <ac:chgData name="Reidinger Lukáš" userId="fc06a31b-6b06-4139-b122-4972b952f478" providerId="ADAL" clId="{86925A0B-2315-4D49-A880-51481CB22071}" dt="2023-01-17T13:20:33.580" v="3044" actId="207"/>
          <ac:graphicFrameMkLst>
            <pc:docMk/>
            <pc:sldMk cId="381387685" sldId="266"/>
            <ac:graphicFrameMk id="8" creationId="{132728C6-553B-4133-9A7A-0889D4E7A081}"/>
          </ac:graphicFrameMkLst>
        </pc:graphicFrameChg>
      </pc:sldChg>
      <pc:sldChg chg="new del">
        <pc:chgData name="Reidinger Lukáš" userId="fc06a31b-6b06-4139-b122-4972b952f478" providerId="ADAL" clId="{86925A0B-2315-4D49-A880-51481CB22071}" dt="2023-01-17T13:19:24.802" v="3039" actId="47"/>
        <pc:sldMkLst>
          <pc:docMk/>
          <pc:sldMk cId="4290659532" sldId="266"/>
        </pc:sldMkLst>
      </pc:sldChg>
      <pc:sldChg chg="new del">
        <pc:chgData name="Reidinger Lukáš" userId="fc06a31b-6b06-4139-b122-4972b952f478" providerId="ADAL" clId="{86925A0B-2315-4D49-A880-51481CB22071}" dt="2023-01-17T13:26:37.122" v="3106" actId="47"/>
        <pc:sldMkLst>
          <pc:docMk/>
          <pc:sldMk cId="1218899752" sldId="267"/>
        </pc:sldMkLst>
      </pc:sldChg>
      <pc:sldChg chg="addSp delSp modSp new mod">
        <pc:chgData name="Reidinger Lukáš" userId="fc06a31b-6b06-4139-b122-4972b952f478" providerId="ADAL" clId="{86925A0B-2315-4D49-A880-51481CB22071}" dt="2023-01-17T13:32:06.983" v="3158" actId="255"/>
        <pc:sldMkLst>
          <pc:docMk/>
          <pc:sldMk cId="3453517961" sldId="267"/>
        </pc:sldMkLst>
        <pc:spChg chg="mod">
          <ac:chgData name="Reidinger Lukáš" userId="fc06a31b-6b06-4139-b122-4972b952f478" providerId="ADAL" clId="{86925A0B-2315-4D49-A880-51481CB22071}" dt="2023-01-17T13:32:06.983" v="3158" actId="255"/>
          <ac:spMkLst>
            <pc:docMk/>
            <pc:sldMk cId="3453517961" sldId="267"/>
            <ac:spMk id="2" creationId="{0D68C37F-5C46-499C-AAAE-0439FC0CC4EC}"/>
          </ac:spMkLst>
        </pc:spChg>
        <pc:spChg chg="del">
          <ac:chgData name="Reidinger Lukáš" userId="fc06a31b-6b06-4139-b122-4972b952f478" providerId="ADAL" clId="{86925A0B-2315-4D49-A880-51481CB22071}" dt="2023-01-17T13:26:51.540" v="3110"/>
          <ac:spMkLst>
            <pc:docMk/>
            <pc:sldMk cId="3453517961" sldId="267"/>
            <ac:spMk id="3" creationId="{35CE3FFE-BD2F-4F94-AC6A-FBC91ED21334}"/>
          </ac:spMkLst>
        </pc:spChg>
        <pc:graphicFrameChg chg="add mod">
          <ac:chgData name="Reidinger Lukáš" userId="fc06a31b-6b06-4139-b122-4972b952f478" providerId="ADAL" clId="{86925A0B-2315-4D49-A880-51481CB22071}" dt="2023-01-17T13:26:51.540" v="3110"/>
          <ac:graphicFrameMkLst>
            <pc:docMk/>
            <pc:sldMk cId="3453517961" sldId="267"/>
            <ac:graphicFrameMk id="4" creationId="{679FB01E-128F-4219-A5C5-2EC1ED1BC58C}"/>
          </ac:graphicFrameMkLst>
        </pc:graphicFrameChg>
      </pc:sldChg>
      <pc:sldChg chg="new del">
        <pc:chgData name="Reidinger Lukáš" userId="fc06a31b-6b06-4139-b122-4972b952f478" providerId="ADAL" clId="{86925A0B-2315-4D49-A880-51481CB22071}" dt="2023-01-17T13:26:38.040" v="3107" actId="47"/>
        <pc:sldMkLst>
          <pc:docMk/>
          <pc:sldMk cId="649921750" sldId="268"/>
        </pc:sldMkLst>
      </pc:sldChg>
      <pc:sldChg chg="addSp delSp modSp new mod">
        <pc:chgData name="Reidinger Lukáš" userId="fc06a31b-6b06-4139-b122-4972b952f478" providerId="ADAL" clId="{86925A0B-2315-4D49-A880-51481CB22071}" dt="2023-01-17T13:32:14.016" v="3159" actId="2711"/>
        <pc:sldMkLst>
          <pc:docMk/>
          <pc:sldMk cId="1206565133" sldId="268"/>
        </pc:sldMkLst>
        <pc:spChg chg="mod">
          <ac:chgData name="Reidinger Lukáš" userId="fc06a31b-6b06-4139-b122-4972b952f478" providerId="ADAL" clId="{86925A0B-2315-4D49-A880-51481CB22071}" dt="2023-01-17T13:32:14.016" v="3159" actId="2711"/>
          <ac:spMkLst>
            <pc:docMk/>
            <pc:sldMk cId="1206565133" sldId="268"/>
            <ac:spMk id="2" creationId="{01002EEF-E83F-4DF1-9839-A77FF8CF38D5}"/>
          </ac:spMkLst>
        </pc:spChg>
        <pc:spChg chg="del">
          <ac:chgData name="Reidinger Lukáš" userId="fc06a31b-6b06-4139-b122-4972b952f478" providerId="ADAL" clId="{86925A0B-2315-4D49-A880-51481CB22071}" dt="2023-01-17T13:27:05.860" v="3113"/>
          <ac:spMkLst>
            <pc:docMk/>
            <pc:sldMk cId="1206565133" sldId="268"/>
            <ac:spMk id="3" creationId="{FE09A58F-943F-4BA0-A9C2-99085CE93F17}"/>
          </ac:spMkLst>
        </pc:spChg>
        <pc:graphicFrameChg chg="add mod">
          <ac:chgData name="Reidinger Lukáš" userId="fc06a31b-6b06-4139-b122-4972b952f478" providerId="ADAL" clId="{86925A0B-2315-4D49-A880-51481CB22071}" dt="2023-01-17T13:28:06.682" v="3123" actId="14100"/>
          <ac:graphicFrameMkLst>
            <pc:docMk/>
            <pc:sldMk cId="1206565133" sldId="268"/>
            <ac:graphicFrameMk id="4" creationId="{E8C9B8BB-DBFB-4550-8D06-4F717C0F5594}"/>
          </ac:graphicFrameMkLst>
        </pc:graphicFrameChg>
      </pc:sldChg>
      <pc:sldChg chg="modSp new mod">
        <pc:chgData name="Reidinger Lukáš" userId="fc06a31b-6b06-4139-b122-4972b952f478" providerId="ADAL" clId="{86925A0B-2315-4D49-A880-51481CB22071}" dt="2023-01-17T13:38:43.825" v="3431" actId="12"/>
        <pc:sldMkLst>
          <pc:docMk/>
          <pc:sldMk cId="3732354004" sldId="269"/>
        </pc:sldMkLst>
        <pc:spChg chg="mod">
          <ac:chgData name="Reidinger Lukáš" userId="fc06a31b-6b06-4139-b122-4972b952f478" providerId="ADAL" clId="{86925A0B-2315-4D49-A880-51481CB22071}" dt="2023-01-17T13:34:40.873" v="3265" actId="14100"/>
          <ac:spMkLst>
            <pc:docMk/>
            <pc:sldMk cId="3732354004" sldId="269"/>
            <ac:spMk id="2" creationId="{6CB45EB2-90E2-43EF-9D8F-7DFFFE7FDFA5}"/>
          </ac:spMkLst>
        </pc:spChg>
        <pc:spChg chg="mod">
          <ac:chgData name="Reidinger Lukáš" userId="fc06a31b-6b06-4139-b122-4972b952f478" providerId="ADAL" clId="{86925A0B-2315-4D49-A880-51481CB22071}" dt="2023-01-17T13:38:43.825" v="3431" actId="12"/>
          <ac:spMkLst>
            <pc:docMk/>
            <pc:sldMk cId="3732354004" sldId="269"/>
            <ac:spMk id="3" creationId="{0EFDE440-14B4-499D-8000-B5FEC64D4053}"/>
          </ac:spMkLst>
        </pc:spChg>
      </pc:sldChg>
      <pc:sldChg chg="modSp new mod">
        <pc:chgData name="Reidinger Lukáš" userId="fc06a31b-6b06-4139-b122-4972b952f478" providerId="ADAL" clId="{86925A0B-2315-4D49-A880-51481CB22071}" dt="2023-01-17T13:39:14.502" v="3463" actId="207"/>
        <pc:sldMkLst>
          <pc:docMk/>
          <pc:sldMk cId="2739893183" sldId="270"/>
        </pc:sldMkLst>
        <pc:spChg chg="mod">
          <ac:chgData name="Reidinger Lukáš" userId="fc06a31b-6b06-4139-b122-4972b952f478" providerId="ADAL" clId="{86925A0B-2315-4D49-A880-51481CB22071}" dt="2023-01-17T13:39:07.710" v="3460" actId="2711"/>
          <ac:spMkLst>
            <pc:docMk/>
            <pc:sldMk cId="2739893183" sldId="270"/>
            <ac:spMk id="2" creationId="{D1B54538-E312-4F91-A2A2-95AB0EF3C6A3}"/>
          </ac:spMkLst>
        </pc:spChg>
        <pc:spChg chg="mod">
          <ac:chgData name="Reidinger Lukáš" userId="fc06a31b-6b06-4139-b122-4972b952f478" providerId="ADAL" clId="{86925A0B-2315-4D49-A880-51481CB22071}" dt="2023-01-17T13:39:14.502" v="3463" actId="207"/>
          <ac:spMkLst>
            <pc:docMk/>
            <pc:sldMk cId="2739893183" sldId="270"/>
            <ac:spMk id="3" creationId="{3D2898CC-735E-4E8C-A8FB-4D19D2A45399}"/>
          </ac:spMkLst>
        </pc:spChg>
      </pc:sldChg>
      <pc:sldMasterChg chg="addSldLayout">
        <pc:chgData name="Reidinger Lukáš" userId="fc06a31b-6b06-4139-b122-4972b952f478" providerId="ADAL" clId="{86925A0B-2315-4D49-A880-51481CB22071}" dt="2023-01-17T10:51:15.565" v="0" actId="680"/>
        <pc:sldMasterMkLst>
          <pc:docMk/>
          <pc:sldMasterMk cId="1484678965" sldId="2147483648"/>
        </pc:sldMasterMkLst>
        <pc:sldLayoutChg chg="add">
          <pc:chgData name="Reidinger Lukáš" userId="fc06a31b-6b06-4139-b122-4972b952f478" providerId="ADAL" clId="{86925A0B-2315-4D49-A880-51481CB22071}" dt="2023-01-17T10:51:15.565" v="0" actId="680"/>
          <pc:sldLayoutMkLst>
            <pc:docMk/>
            <pc:sldMasterMk cId="1484678965" sldId="2147483648"/>
            <pc:sldLayoutMk cId="3681375924" sldId="2147483649"/>
          </pc:sldLayoutMkLst>
        </pc:sldLayoutChg>
      </pc:sldMasterChg>
    </pc:docChg>
  </pc:docChgLst>
  <pc:docChgLst>
    <pc:chgData name="Reidinger Lukáš" userId="fc06a31b-6b06-4139-b122-4972b952f478" providerId="ADAL" clId="{DD3A482B-C5C4-49B0-9BC6-26D782E0B31A}"/>
    <pc:docChg chg="undo custSel delSld modSld sldOrd">
      <pc:chgData name="Reidinger Lukáš" userId="fc06a31b-6b06-4139-b122-4972b952f478" providerId="ADAL" clId="{DD3A482B-C5C4-49B0-9BC6-26D782E0B31A}" dt="2023-01-20T07:23:04.557" v="377" actId="47"/>
      <pc:docMkLst>
        <pc:docMk/>
      </pc:docMkLst>
      <pc:sldChg chg="modSp mod">
        <pc:chgData name="Reidinger Lukáš" userId="fc06a31b-6b06-4139-b122-4972b952f478" providerId="ADAL" clId="{DD3A482B-C5C4-49B0-9BC6-26D782E0B31A}" dt="2023-01-20T07:15:09.847" v="348" actId="20577"/>
        <pc:sldMkLst>
          <pc:docMk/>
          <pc:sldMk cId="589058691" sldId="259"/>
        </pc:sldMkLst>
        <pc:spChg chg="mod">
          <ac:chgData name="Reidinger Lukáš" userId="fc06a31b-6b06-4139-b122-4972b952f478" providerId="ADAL" clId="{DD3A482B-C5C4-49B0-9BC6-26D782E0B31A}" dt="2023-01-20T07:15:09.847" v="348" actId="20577"/>
          <ac:spMkLst>
            <pc:docMk/>
            <pc:sldMk cId="589058691" sldId="259"/>
            <ac:spMk id="3" creationId="{90B6272C-BA81-4F41-BDCD-C9CB4BD14691}"/>
          </ac:spMkLst>
        </pc:spChg>
      </pc:sldChg>
      <pc:sldChg chg="addSp delSp modSp mod ord modAnim">
        <pc:chgData name="Reidinger Lukáš" userId="fc06a31b-6b06-4139-b122-4972b952f478" providerId="ADAL" clId="{DD3A482B-C5C4-49B0-9BC6-26D782E0B31A}" dt="2023-01-20T07:21:13.138" v="372"/>
        <pc:sldMkLst>
          <pc:docMk/>
          <pc:sldMk cId="590721817" sldId="261"/>
        </pc:sldMkLst>
        <pc:spChg chg="add mod">
          <ac:chgData name="Reidinger Lukáš" userId="fc06a31b-6b06-4139-b122-4972b952f478" providerId="ADAL" clId="{DD3A482B-C5C4-49B0-9BC6-26D782E0B31A}" dt="2023-01-20T06:37:17.153" v="32" actId="207"/>
          <ac:spMkLst>
            <pc:docMk/>
            <pc:sldMk cId="590721817" sldId="261"/>
            <ac:spMk id="5" creationId="{1E73A434-489D-4424-A0FF-7444CF5C09AA}"/>
          </ac:spMkLst>
        </pc:spChg>
        <pc:spChg chg="add mod">
          <ac:chgData name="Reidinger Lukáš" userId="fc06a31b-6b06-4139-b122-4972b952f478" providerId="ADAL" clId="{DD3A482B-C5C4-49B0-9BC6-26D782E0B31A}" dt="2023-01-20T06:42:45.867" v="45" actId="14100"/>
          <ac:spMkLst>
            <pc:docMk/>
            <pc:sldMk cId="590721817" sldId="261"/>
            <ac:spMk id="39" creationId="{9F84B974-2739-44F5-9574-DF1B3D3E2CB8}"/>
          </ac:spMkLst>
        </pc:spChg>
        <pc:spChg chg="add mod">
          <ac:chgData name="Reidinger Lukáš" userId="fc06a31b-6b06-4139-b122-4972b952f478" providerId="ADAL" clId="{DD3A482B-C5C4-49B0-9BC6-26D782E0B31A}" dt="2023-01-20T06:48:56.148" v="70" actId="14100"/>
          <ac:spMkLst>
            <pc:docMk/>
            <pc:sldMk cId="590721817" sldId="261"/>
            <ac:spMk id="41" creationId="{B1EAA580-90C8-4A3A-832F-8A2CB45AC3D9}"/>
          </ac:spMkLst>
        </pc:spChg>
        <pc:spChg chg="add mod">
          <ac:chgData name="Reidinger Lukáš" userId="fc06a31b-6b06-4139-b122-4972b952f478" providerId="ADAL" clId="{DD3A482B-C5C4-49B0-9BC6-26D782E0B31A}" dt="2023-01-20T06:47:34.835" v="63" actId="14100"/>
          <ac:spMkLst>
            <pc:docMk/>
            <pc:sldMk cId="590721817" sldId="261"/>
            <ac:spMk id="42" creationId="{6E751475-969C-489E-8EBD-B8F8C01B637E}"/>
          </ac:spMkLst>
        </pc:spChg>
        <pc:spChg chg="add mod">
          <ac:chgData name="Reidinger Lukáš" userId="fc06a31b-6b06-4139-b122-4972b952f478" providerId="ADAL" clId="{DD3A482B-C5C4-49B0-9BC6-26D782E0B31A}" dt="2023-01-20T07:09:03.277" v="126" actId="14100"/>
          <ac:spMkLst>
            <pc:docMk/>
            <pc:sldMk cId="590721817" sldId="261"/>
            <ac:spMk id="43" creationId="{19DAF1FE-D624-457D-BE99-259DB46E0A16}"/>
          </ac:spMkLst>
        </pc:spChg>
        <pc:picChg chg="add mod">
          <ac:chgData name="Reidinger Lukáš" userId="fc06a31b-6b06-4139-b122-4972b952f478" providerId="ADAL" clId="{DD3A482B-C5C4-49B0-9BC6-26D782E0B31A}" dt="2023-01-20T06:42:17.658" v="39" actId="14100"/>
          <ac:picMkLst>
            <pc:docMk/>
            <pc:sldMk cId="590721817" sldId="261"/>
            <ac:picMk id="7" creationId="{49EC29F7-404F-4523-9B17-E2CD68A1552B}"/>
          </ac:picMkLst>
        </pc:picChg>
        <pc:picChg chg="add mod">
          <ac:chgData name="Reidinger Lukáš" userId="fc06a31b-6b06-4139-b122-4972b952f478" providerId="ADAL" clId="{DD3A482B-C5C4-49B0-9BC6-26D782E0B31A}" dt="2023-01-20T06:47:18.994" v="59" actId="1076"/>
          <ac:picMkLst>
            <pc:docMk/>
            <pc:sldMk cId="590721817" sldId="261"/>
            <ac:picMk id="9" creationId="{2527E473-51BB-47D4-B326-20BD61A97144}"/>
          </ac:picMkLst>
        </pc:picChg>
        <pc:picChg chg="add mod">
          <ac:chgData name="Reidinger Lukáš" userId="fc06a31b-6b06-4139-b122-4972b952f478" providerId="ADAL" clId="{DD3A482B-C5C4-49B0-9BC6-26D782E0B31A}" dt="2023-01-20T06:48:43.884" v="67" actId="1076"/>
          <ac:picMkLst>
            <pc:docMk/>
            <pc:sldMk cId="590721817" sldId="261"/>
            <ac:picMk id="11" creationId="{AEAC9841-6A4C-4F18-AE2B-A0C018A6A4A8}"/>
          </ac:picMkLst>
        </pc:picChg>
        <pc:picChg chg="add mod">
          <ac:chgData name="Reidinger Lukáš" userId="fc06a31b-6b06-4139-b122-4972b952f478" providerId="ADAL" clId="{DD3A482B-C5C4-49B0-9BC6-26D782E0B31A}" dt="2023-01-20T07:08:35.727" v="121" actId="1076"/>
          <ac:picMkLst>
            <pc:docMk/>
            <pc:sldMk cId="590721817" sldId="261"/>
            <ac:picMk id="13" creationId="{370E9177-A27E-4A32-92D8-E6B2D4985FA2}"/>
          </ac:picMkLst>
        </pc:picChg>
        <pc:picChg chg="add mod">
          <ac:chgData name="Reidinger Lukáš" userId="fc06a31b-6b06-4139-b122-4972b952f478" providerId="ADAL" clId="{DD3A482B-C5C4-49B0-9BC6-26D782E0B31A}" dt="2023-01-20T06:36:13.765" v="19" actId="1076"/>
          <ac:picMkLst>
            <pc:docMk/>
            <pc:sldMk cId="590721817" sldId="261"/>
            <ac:picMk id="38" creationId="{31DA43D0-2E50-4322-B9F3-47136DC2DC1E}"/>
          </ac:picMkLst>
        </pc:picChg>
        <pc:picChg chg="add del mod">
          <ac:chgData name="Reidinger Lukáš" userId="fc06a31b-6b06-4139-b122-4972b952f478" providerId="ADAL" clId="{DD3A482B-C5C4-49B0-9BC6-26D782E0B31A}" dt="2023-01-20T06:43:27.613" v="48" actId="478"/>
          <ac:picMkLst>
            <pc:docMk/>
            <pc:sldMk cId="590721817" sldId="261"/>
            <ac:picMk id="40" creationId="{DCFA2C8B-0CBE-45B8-AC83-B9BD5A804AB3}"/>
          </ac:picMkLst>
        </pc:picChg>
        <pc:cxnChg chg="add del mod">
          <ac:chgData name="Reidinger Lukáš" userId="fc06a31b-6b06-4139-b122-4972b952f478" providerId="ADAL" clId="{DD3A482B-C5C4-49B0-9BC6-26D782E0B31A}" dt="2023-01-20T06:36:04.692" v="16" actId="11529"/>
          <ac:cxnSpMkLst>
            <pc:docMk/>
            <pc:sldMk cId="590721817" sldId="261"/>
            <ac:cxnSpMk id="4" creationId="{9C850DD6-650A-4570-BF2E-FA0514C584AB}"/>
          </ac:cxnSpMkLst>
        </pc:cxnChg>
      </pc:sldChg>
      <pc:sldChg chg="ord">
        <pc:chgData name="Reidinger Lukáš" userId="fc06a31b-6b06-4139-b122-4972b952f478" providerId="ADAL" clId="{DD3A482B-C5C4-49B0-9BC6-26D782E0B31A}" dt="2023-01-20T07:20:43.896" v="366"/>
        <pc:sldMkLst>
          <pc:docMk/>
          <pc:sldMk cId="1165637329" sldId="262"/>
        </pc:sldMkLst>
      </pc:sldChg>
      <pc:sldChg chg="modSp mod ord">
        <pc:chgData name="Reidinger Lukáš" userId="fc06a31b-6b06-4139-b122-4972b952f478" providerId="ADAL" clId="{DD3A482B-C5C4-49B0-9BC6-26D782E0B31A}" dt="2023-01-20T07:18:03.155" v="352"/>
        <pc:sldMkLst>
          <pc:docMk/>
          <pc:sldMk cId="1396948525" sldId="263"/>
        </pc:sldMkLst>
        <pc:graphicFrameChg chg="modGraphic">
          <ac:chgData name="Reidinger Lukáš" userId="fc06a31b-6b06-4139-b122-4972b952f478" providerId="ADAL" clId="{DD3A482B-C5C4-49B0-9BC6-26D782E0B31A}" dt="2023-01-20T07:11:54.969" v="171" actId="113"/>
          <ac:graphicFrameMkLst>
            <pc:docMk/>
            <pc:sldMk cId="1396948525" sldId="263"/>
            <ac:graphicFrameMk id="4" creationId="{188A08F5-340F-48B6-B492-61A6B16A0521}"/>
          </ac:graphicFrameMkLst>
        </pc:graphicFrameChg>
      </pc:sldChg>
      <pc:sldChg chg="ord">
        <pc:chgData name="Reidinger Lukáš" userId="fc06a31b-6b06-4139-b122-4972b952f478" providerId="ADAL" clId="{DD3A482B-C5C4-49B0-9BC6-26D782E0B31A}" dt="2023-01-20T07:18:06.170" v="356"/>
        <pc:sldMkLst>
          <pc:docMk/>
          <pc:sldMk cId="2624551989" sldId="264"/>
        </pc:sldMkLst>
      </pc:sldChg>
      <pc:sldChg chg="del">
        <pc:chgData name="Reidinger Lukáš" userId="fc06a31b-6b06-4139-b122-4972b952f478" providerId="ADAL" clId="{DD3A482B-C5C4-49B0-9BC6-26D782E0B31A}" dt="2023-01-20T07:23:04.557" v="377" actId="47"/>
        <pc:sldMkLst>
          <pc:docMk/>
          <pc:sldMk cId="1206565133" sldId="268"/>
        </pc:sldMkLst>
      </pc:sldChg>
      <pc:sldChg chg="modSp mod ord">
        <pc:chgData name="Reidinger Lukáš" userId="fc06a31b-6b06-4139-b122-4972b952f478" providerId="ADAL" clId="{DD3A482B-C5C4-49B0-9BC6-26D782E0B31A}" dt="2023-01-20T07:22:08.334" v="376"/>
        <pc:sldMkLst>
          <pc:docMk/>
          <pc:sldMk cId="96049950" sldId="271"/>
        </pc:sldMkLst>
        <pc:spChg chg="mod">
          <ac:chgData name="Reidinger Lukáš" userId="fc06a31b-6b06-4139-b122-4972b952f478" providerId="ADAL" clId="{DD3A482B-C5C4-49B0-9BC6-26D782E0B31A}" dt="2023-01-20T07:10:43.155" v="157" actId="20577"/>
          <ac:spMkLst>
            <pc:docMk/>
            <pc:sldMk cId="96049950" sldId="271"/>
            <ac:spMk id="2" creationId="{4893558C-1ADD-4F41-A2AF-C3A52A2604B1}"/>
          </ac:spMkLst>
        </pc:spChg>
        <pc:graphicFrameChg chg="mod modGraphic">
          <ac:chgData name="Reidinger Lukáš" userId="fc06a31b-6b06-4139-b122-4972b952f478" providerId="ADAL" clId="{DD3A482B-C5C4-49B0-9BC6-26D782E0B31A}" dt="2023-01-20T07:11:04.727" v="159" actId="1076"/>
          <ac:graphicFrameMkLst>
            <pc:docMk/>
            <pc:sldMk cId="96049950" sldId="271"/>
            <ac:graphicFrameMk id="4" creationId="{368E77C4-E7F9-4DD9-BBD1-4C49EB36B445}"/>
          </ac:graphicFrameMkLst>
        </pc:graphicFrameChg>
      </pc:sldChg>
    </pc:docChg>
  </pc:docChgLst>
  <pc:docChgLst>
    <pc:chgData name="Reidinger Lukáš" userId="fc06a31b-6b06-4139-b122-4972b952f478" providerId="ADAL" clId="{5C589F57-4DC9-4E59-BD3A-B5C014286B70}"/>
    <pc:docChg chg="undo custSel modSld">
      <pc:chgData name="Reidinger Lukáš" userId="fc06a31b-6b06-4139-b122-4972b952f478" providerId="ADAL" clId="{5C589F57-4DC9-4E59-BD3A-B5C014286B70}" dt="2023-01-20T09:32:10.282" v="153" actId="20577"/>
      <pc:docMkLst>
        <pc:docMk/>
      </pc:docMkLst>
      <pc:sldChg chg="modSp mod">
        <pc:chgData name="Reidinger Lukáš" userId="fc06a31b-6b06-4139-b122-4972b952f478" providerId="ADAL" clId="{5C589F57-4DC9-4E59-BD3A-B5C014286B70}" dt="2023-01-20T09:32:10.282" v="153" actId="20577"/>
        <pc:sldMkLst>
          <pc:docMk/>
          <pc:sldMk cId="1175337481" sldId="265"/>
        </pc:sldMkLst>
        <pc:spChg chg="mod">
          <ac:chgData name="Reidinger Lukáš" userId="fc06a31b-6b06-4139-b122-4972b952f478" providerId="ADAL" clId="{5C589F57-4DC9-4E59-BD3A-B5C014286B70}" dt="2023-01-20T09:32:10.282" v="153" actId="20577"/>
          <ac:spMkLst>
            <pc:docMk/>
            <pc:sldMk cId="1175337481" sldId="265"/>
            <ac:spMk id="3" creationId="{FCB98258-4166-46E6-B3CC-3F12C034A28E}"/>
          </ac:spMkLst>
        </pc:spChg>
      </pc:sldChg>
    </pc:docChg>
  </pc:docChgLst>
  <pc:docChgLst>
    <pc:chgData name="Reidinger Lukáš" userId="fc06a31b-6b06-4139-b122-4972b952f478" providerId="ADAL" clId="{F42FAC74-F26F-470D-9972-A872CDE21C0D}"/>
    <pc:docChg chg="undo custSel modSld">
      <pc:chgData name="Reidinger Lukáš" userId="fc06a31b-6b06-4139-b122-4972b952f478" providerId="ADAL" clId="{F42FAC74-F26F-470D-9972-A872CDE21C0D}" dt="2023-01-19T07:16:34.825" v="55" actId="20577"/>
      <pc:docMkLst>
        <pc:docMk/>
      </pc:docMkLst>
      <pc:sldChg chg="modSp mod">
        <pc:chgData name="Reidinger Lukáš" userId="fc06a31b-6b06-4139-b122-4972b952f478" providerId="ADAL" clId="{F42FAC74-F26F-470D-9972-A872CDE21C0D}" dt="2023-01-19T07:16:34.825" v="55" actId="20577"/>
        <pc:sldMkLst>
          <pc:docMk/>
          <pc:sldMk cId="2624551989" sldId="264"/>
        </pc:sldMkLst>
        <pc:graphicFrameChg chg="modGraphic">
          <ac:chgData name="Reidinger Lukáš" userId="fc06a31b-6b06-4139-b122-4972b952f478" providerId="ADAL" clId="{F42FAC74-F26F-470D-9972-A872CDE21C0D}" dt="2023-01-19T07:16:34.825" v="55" actId="20577"/>
          <ac:graphicFrameMkLst>
            <pc:docMk/>
            <pc:sldMk cId="2624551989" sldId="264"/>
            <ac:graphicFrameMk id="4" creationId="{4C447D8C-B450-44FE-82CD-DD5D1E0339E1}"/>
          </ac:graphicFrameMkLst>
        </pc:graphicFrameChg>
      </pc:sldChg>
      <pc:sldChg chg="modSp mod">
        <pc:chgData name="Reidinger Lukáš" userId="fc06a31b-6b06-4139-b122-4972b952f478" providerId="ADAL" clId="{F42FAC74-F26F-470D-9972-A872CDE21C0D}" dt="2023-01-19T07:15:18.372" v="2" actId="1038"/>
        <pc:sldMkLst>
          <pc:docMk/>
          <pc:sldMk cId="96049950" sldId="271"/>
        </pc:sldMkLst>
        <pc:graphicFrameChg chg="mod modGraphic">
          <ac:chgData name="Reidinger Lukáš" userId="fc06a31b-6b06-4139-b122-4972b952f478" providerId="ADAL" clId="{F42FAC74-F26F-470D-9972-A872CDE21C0D}" dt="2023-01-19T07:15:18.372" v="2" actId="1038"/>
          <ac:graphicFrameMkLst>
            <pc:docMk/>
            <pc:sldMk cId="96049950" sldId="271"/>
            <ac:graphicFrameMk id="4" creationId="{368E77C4-E7F9-4DD9-BBD1-4C49EB36B445}"/>
          </ac:graphicFrameMkLst>
        </pc:graphicFrameChg>
      </pc:sldChg>
    </pc:docChg>
  </pc:docChgLst>
  <pc:docChgLst>
    <pc:chgData name="Reidinger Lukáš" userId="fc06a31b-6b06-4139-b122-4972b952f478" providerId="ADAL" clId="{CFA6020C-16E8-43C8-A10E-2055A2D183B0}"/>
    <pc:docChg chg="custSel modSld">
      <pc:chgData name="Reidinger Lukáš" userId="fc06a31b-6b06-4139-b122-4972b952f478" providerId="ADAL" clId="{CFA6020C-16E8-43C8-A10E-2055A2D183B0}" dt="2023-01-20T09:19:46.182" v="153" actId="20577"/>
      <pc:docMkLst>
        <pc:docMk/>
      </pc:docMkLst>
      <pc:sldChg chg="modSp mod">
        <pc:chgData name="Reidinger Lukáš" userId="fc06a31b-6b06-4139-b122-4972b952f478" providerId="ADAL" clId="{CFA6020C-16E8-43C8-A10E-2055A2D183B0}" dt="2023-01-20T09:10:18.657" v="115" actId="20577"/>
        <pc:sldMkLst>
          <pc:docMk/>
          <pc:sldMk cId="589058691" sldId="259"/>
        </pc:sldMkLst>
        <pc:spChg chg="mod">
          <ac:chgData name="Reidinger Lukáš" userId="fc06a31b-6b06-4139-b122-4972b952f478" providerId="ADAL" clId="{CFA6020C-16E8-43C8-A10E-2055A2D183B0}" dt="2023-01-20T09:10:18.657" v="115" actId="20577"/>
          <ac:spMkLst>
            <pc:docMk/>
            <pc:sldMk cId="589058691" sldId="259"/>
            <ac:spMk id="3" creationId="{90B6272C-BA81-4F41-BDCD-C9CB4BD14691}"/>
          </ac:spMkLst>
        </pc:spChg>
      </pc:sldChg>
      <pc:sldChg chg="modSp mod">
        <pc:chgData name="Reidinger Lukáš" userId="fc06a31b-6b06-4139-b122-4972b952f478" providerId="ADAL" clId="{CFA6020C-16E8-43C8-A10E-2055A2D183B0}" dt="2023-01-20T09:18:40.785" v="119" actId="255"/>
        <pc:sldMkLst>
          <pc:docMk/>
          <pc:sldMk cId="3878542027" sldId="260"/>
        </pc:sldMkLst>
        <pc:spChg chg="mod">
          <ac:chgData name="Reidinger Lukáš" userId="fc06a31b-6b06-4139-b122-4972b952f478" providerId="ADAL" clId="{CFA6020C-16E8-43C8-A10E-2055A2D183B0}" dt="2023-01-20T09:18:40.785" v="119" actId="255"/>
          <ac:spMkLst>
            <pc:docMk/>
            <pc:sldMk cId="3878542027" sldId="260"/>
            <ac:spMk id="3" creationId="{E469532E-7123-4241-9558-29769BB1E3C7}"/>
          </ac:spMkLst>
        </pc:spChg>
      </pc:sldChg>
      <pc:sldChg chg="modSp mod">
        <pc:chgData name="Reidinger Lukáš" userId="fc06a31b-6b06-4139-b122-4972b952f478" providerId="ADAL" clId="{CFA6020C-16E8-43C8-A10E-2055A2D183B0}" dt="2023-01-20T09:16:45.858" v="118" actId="20577"/>
        <pc:sldMkLst>
          <pc:docMk/>
          <pc:sldMk cId="3732354004" sldId="269"/>
        </pc:sldMkLst>
        <pc:spChg chg="mod">
          <ac:chgData name="Reidinger Lukáš" userId="fc06a31b-6b06-4139-b122-4972b952f478" providerId="ADAL" clId="{CFA6020C-16E8-43C8-A10E-2055A2D183B0}" dt="2023-01-20T09:16:45.858" v="118" actId="20577"/>
          <ac:spMkLst>
            <pc:docMk/>
            <pc:sldMk cId="3732354004" sldId="269"/>
            <ac:spMk id="2" creationId="{6CB45EB2-90E2-43EF-9D8F-7DFFFE7FDFA5}"/>
          </ac:spMkLst>
        </pc:spChg>
      </pc:sldChg>
      <pc:sldChg chg="modSp mod">
        <pc:chgData name="Reidinger Lukáš" userId="fc06a31b-6b06-4139-b122-4972b952f478" providerId="ADAL" clId="{CFA6020C-16E8-43C8-A10E-2055A2D183B0}" dt="2023-01-20T09:19:46.182" v="153" actId="20577"/>
        <pc:sldMkLst>
          <pc:docMk/>
          <pc:sldMk cId="2739893183" sldId="270"/>
        </pc:sldMkLst>
        <pc:spChg chg="mod">
          <ac:chgData name="Reidinger Lukáš" userId="fc06a31b-6b06-4139-b122-4972b952f478" providerId="ADAL" clId="{CFA6020C-16E8-43C8-A10E-2055A2D183B0}" dt="2023-01-20T09:19:46.182" v="153" actId="20577"/>
          <ac:spMkLst>
            <pc:docMk/>
            <pc:sldMk cId="2739893183" sldId="270"/>
            <ac:spMk id="3" creationId="{3D2898CC-735E-4E8C-A8FB-4D19D2A45399}"/>
          </ac:spMkLst>
        </pc:spChg>
      </pc:sldChg>
      <pc:sldChg chg="modSp mod">
        <pc:chgData name="Reidinger Lukáš" userId="fc06a31b-6b06-4139-b122-4972b952f478" providerId="ADAL" clId="{CFA6020C-16E8-43C8-A10E-2055A2D183B0}" dt="2023-01-20T09:18:49.455" v="120" actId="255"/>
        <pc:sldMkLst>
          <pc:docMk/>
          <pc:sldMk cId="2195569779" sldId="271"/>
        </pc:sldMkLst>
        <pc:spChg chg="mod">
          <ac:chgData name="Reidinger Lukáš" userId="fc06a31b-6b06-4139-b122-4972b952f478" providerId="ADAL" clId="{CFA6020C-16E8-43C8-A10E-2055A2D183B0}" dt="2023-01-20T09:18:49.455" v="120" actId="255"/>
          <ac:spMkLst>
            <pc:docMk/>
            <pc:sldMk cId="2195569779" sldId="271"/>
            <ac:spMk id="3" creationId="{A81A877B-7C1F-4BCD-89FB-E3DAF0ACA63C}"/>
          </ac:spMkLst>
        </pc:spChg>
      </pc:sldChg>
    </pc:docChg>
  </pc:docChgLst>
  <pc:docChgLst>
    <pc:chgData name="Reidinger Lukáš" userId="fc06a31b-6b06-4139-b122-4972b952f478" providerId="ADAL" clId="{B42C122F-6FC1-4275-9EF8-D649858120AD}"/>
    <pc:docChg chg="undo custSel modSld">
      <pc:chgData name="Reidinger Lukáš" userId="fc06a31b-6b06-4139-b122-4972b952f478" providerId="ADAL" clId="{B42C122F-6FC1-4275-9EF8-D649858120AD}" dt="2023-01-17T13:53:58.770" v="20" actId="20577"/>
      <pc:docMkLst>
        <pc:docMk/>
      </pc:docMkLst>
      <pc:sldChg chg="modSp mod">
        <pc:chgData name="Reidinger Lukáš" userId="fc06a31b-6b06-4139-b122-4972b952f478" providerId="ADAL" clId="{B42C122F-6FC1-4275-9EF8-D649858120AD}" dt="2023-01-17T13:48:53.256" v="6" actId="1076"/>
        <pc:sldMkLst>
          <pc:docMk/>
          <pc:sldMk cId="485163087" sldId="256"/>
        </pc:sldMkLst>
        <pc:spChg chg="mod">
          <ac:chgData name="Reidinger Lukáš" userId="fc06a31b-6b06-4139-b122-4972b952f478" providerId="ADAL" clId="{B42C122F-6FC1-4275-9EF8-D649858120AD}" dt="2023-01-17T13:48:53.256" v="6" actId="1076"/>
          <ac:spMkLst>
            <pc:docMk/>
            <pc:sldMk cId="485163087" sldId="256"/>
            <ac:spMk id="2" creationId="{C9C46CA1-BF8D-40E4-B822-C93AE454AF4E}"/>
          </ac:spMkLst>
        </pc:spChg>
      </pc:sldChg>
      <pc:sldChg chg="modSp mod">
        <pc:chgData name="Reidinger Lukáš" userId="fc06a31b-6b06-4139-b122-4972b952f478" providerId="ADAL" clId="{B42C122F-6FC1-4275-9EF8-D649858120AD}" dt="2023-01-17T13:53:58.770" v="20" actId="20577"/>
        <pc:sldMkLst>
          <pc:docMk/>
          <pc:sldMk cId="1175337481" sldId="265"/>
        </pc:sldMkLst>
        <pc:spChg chg="mod">
          <ac:chgData name="Reidinger Lukáš" userId="fc06a31b-6b06-4139-b122-4972b952f478" providerId="ADAL" clId="{B42C122F-6FC1-4275-9EF8-D649858120AD}" dt="2023-01-17T13:53:58.770" v="20" actId="20577"/>
          <ac:spMkLst>
            <pc:docMk/>
            <pc:sldMk cId="1175337481" sldId="265"/>
            <ac:spMk id="3" creationId="{FCB98258-4166-46E6-B3CC-3F12C034A28E}"/>
          </ac:spMkLst>
        </pc:spChg>
      </pc:sldChg>
    </pc:docChg>
  </pc:docChgLst>
  <pc:docChgLst>
    <pc:chgData name="Reidinger Lukáš" userId="fc06a31b-6b06-4139-b122-4972b952f478" providerId="ADAL" clId="{B80B6EB6-A706-487E-A167-6798D582D5AA}"/>
    <pc:docChg chg="custSel addSld delSld modSld sldOrd">
      <pc:chgData name="Reidinger Lukáš" userId="fc06a31b-6b06-4139-b122-4972b952f478" providerId="ADAL" clId="{B80B6EB6-A706-487E-A167-6798D582D5AA}" dt="2023-01-18T07:06:48.049" v="233" actId="27918"/>
      <pc:docMkLst>
        <pc:docMk/>
      </pc:docMkLst>
      <pc:sldChg chg="modSp mod">
        <pc:chgData name="Reidinger Lukáš" userId="fc06a31b-6b06-4139-b122-4972b952f478" providerId="ADAL" clId="{B80B6EB6-A706-487E-A167-6798D582D5AA}" dt="2023-01-18T06:56:45.157" v="130" actId="20577"/>
        <pc:sldMkLst>
          <pc:docMk/>
          <pc:sldMk cId="589058691" sldId="259"/>
        </pc:sldMkLst>
        <pc:spChg chg="mod">
          <ac:chgData name="Reidinger Lukáš" userId="fc06a31b-6b06-4139-b122-4972b952f478" providerId="ADAL" clId="{B80B6EB6-A706-487E-A167-6798D582D5AA}" dt="2023-01-18T06:56:45.157" v="130" actId="20577"/>
          <ac:spMkLst>
            <pc:docMk/>
            <pc:sldMk cId="589058691" sldId="259"/>
            <ac:spMk id="3" creationId="{90B6272C-BA81-4F41-BDCD-C9CB4BD14691}"/>
          </ac:spMkLst>
        </pc:spChg>
      </pc:sldChg>
      <pc:sldChg chg="modSp mod">
        <pc:chgData name="Reidinger Lukáš" userId="fc06a31b-6b06-4139-b122-4972b952f478" providerId="ADAL" clId="{B80B6EB6-A706-487E-A167-6798D582D5AA}" dt="2023-01-18T07:03:00.378" v="225" actId="1076"/>
        <pc:sldMkLst>
          <pc:docMk/>
          <pc:sldMk cId="1396948525" sldId="263"/>
        </pc:sldMkLst>
        <pc:graphicFrameChg chg="mod">
          <ac:chgData name="Reidinger Lukáš" userId="fc06a31b-6b06-4139-b122-4972b952f478" providerId="ADAL" clId="{B80B6EB6-A706-487E-A167-6798D582D5AA}" dt="2023-01-18T07:03:00.378" v="225" actId="1076"/>
          <ac:graphicFrameMkLst>
            <pc:docMk/>
            <pc:sldMk cId="1396948525" sldId="263"/>
            <ac:graphicFrameMk id="4" creationId="{188A08F5-340F-48B6-B492-61A6B16A0521}"/>
          </ac:graphicFrameMkLst>
        </pc:graphicFrameChg>
      </pc:sldChg>
      <pc:sldChg chg="modSp mod ord">
        <pc:chgData name="Reidinger Lukáš" userId="fc06a31b-6b06-4139-b122-4972b952f478" providerId="ADAL" clId="{B80B6EB6-A706-487E-A167-6798D582D5AA}" dt="2023-01-18T07:03:10.148" v="226" actId="1076"/>
        <pc:sldMkLst>
          <pc:docMk/>
          <pc:sldMk cId="2624551989" sldId="264"/>
        </pc:sldMkLst>
        <pc:graphicFrameChg chg="mod">
          <ac:chgData name="Reidinger Lukáš" userId="fc06a31b-6b06-4139-b122-4972b952f478" providerId="ADAL" clId="{B80B6EB6-A706-487E-A167-6798D582D5AA}" dt="2023-01-18T07:03:10.148" v="226" actId="1076"/>
          <ac:graphicFrameMkLst>
            <pc:docMk/>
            <pc:sldMk cId="2624551989" sldId="264"/>
            <ac:graphicFrameMk id="4" creationId="{4C447D8C-B450-44FE-82CD-DD5D1E0339E1}"/>
          </ac:graphicFrameMkLst>
        </pc:graphicFrameChg>
      </pc:sldChg>
      <pc:sldChg chg="modSp mod">
        <pc:chgData name="Reidinger Lukáš" userId="fc06a31b-6b06-4139-b122-4972b952f478" providerId="ADAL" clId="{B80B6EB6-A706-487E-A167-6798D582D5AA}" dt="2023-01-18T07:06:30.691" v="232" actId="20577"/>
        <pc:sldMkLst>
          <pc:docMk/>
          <pc:sldMk cId="1175337481" sldId="265"/>
        </pc:sldMkLst>
        <pc:spChg chg="mod">
          <ac:chgData name="Reidinger Lukáš" userId="fc06a31b-6b06-4139-b122-4972b952f478" providerId="ADAL" clId="{B80B6EB6-A706-487E-A167-6798D582D5AA}" dt="2023-01-18T07:06:30.691" v="232" actId="20577"/>
          <ac:spMkLst>
            <pc:docMk/>
            <pc:sldMk cId="1175337481" sldId="265"/>
            <ac:spMk id="3" creationId="{FCB98258-4166-46E6-B3CC-3F12C034A28E}"/>
          </ac:spMkLst>
        </pc:spChg>
      </pc:sldChg>
      <pc:sldChg chg="mod">
        <pc:chgData name="Reidinger Lukáš" userId="fc06a31b-6b06-4139-b122-4972b952f478" providerId="ADAL" clId="{B80B6EB6-A706-487E-A167-6798D582D5AA}" dt="2023-01-18T07:06:48.049" v="233" actId="27918"/>
        <pc:sldMkLst>
          <pc:docMk/>
          <pc:sldMk cId="1206565133" sldId="268"/>
        </pc:sldMkLst>
      </pc:sldChg>
      <pc:sldChg chg="addSp delSp modSp new mod setBg">
        <pc:chgData name="Reidinger Lukáš" userId="fc06a31b-6b06-4139-b122-4972b952f478" providerId="ADAL" clId="{B80B6EB6-A706-487E-A167-6798D582D5AA}" dt="2023-01-18T07:03:30.465" v="228" actId="1076"/>
        <pc:sldMkLst>
          <pc:docMk/>
          <pc:sldMk cId="96049950" sldId="271"/>
        </pc:sldMkLst>
        <pc:spChg chg="mod">
          <ac:chgData name="Reidinger Lukáš" userId="fc06a31b-6b06-4139-b122-4972b952f478" providerId="ADAL" clId="{B80B6EB6-A706-487E-A167-6798D582D5AA}" dt="2023-01-18T06:58:44.349" v="200" actId="20577"/>
          <ac:spMkLst>
            <pc:docMk/>
            <pc:sldMk cId="96049950" sldId="271"/>
            <ac:spMk id="2" creationId="{4893558C-1ADD-4F41-A2AF-C3A52A2604B1}"/>
          </ac:spMkLst>
        </pc:spChg>
        <pc:spChg chg="del">
          <ac:chgData name="Reidinger Lukáš" userId="fc06a31b-6b06-4139-b122-4972b952f478" providerId="ADAL" clId="{B80B6EB6-A706-487E-A167-6798D582D5AA}" dt="2023-01-18T06:57:28.663" v="131"/>
          <ac:spMkLst>
            <pc:docMk/>
            <pc:sldMk cId="96049950" sldId="271"/>
            <ac:spMk id="3" creationId="{1A45BDF6-8F5D-4158-B2C1-50C3A4D6E8B5}"/>
          </ac:spMkLst>
        </pc:spChg>
        <pc:graphicFrameChg chg="add mod modGraphic">
          <ac:chgData name="Reidinger Lukáš" userId="fc06a31b-6b06-4139-b122-4972b952f478" providerId="ADAL" clId="{B80B6EB6-A706-487E-A167-6798D582D5AA}" dt="2023-01-18T07:03:30.465" v="228" actId="1076"/>
          <ac:graphicFrameMkLst>
            <pc:docMk/>
            <pc:sldMk cId="96049950" sldId="271"/>
            <ac:graphicFrameMk id="4" creationId="{368E77C4-E7F9-4DD9-BBD1-4C49EB36B445}"/>
          </ac:graphicFrameMkLst>
        </pc:graphicFrameChg>
      </pc:sldChg>
      <pc:sldChg chg="new del">
        <pc:chgData name="Reidinger Lukáš" userId="fc06a31b-6b06-4139-b122-4972b952f478" providerId="ADAL" clId="{B80B6EB6-A706-487E-A167-6798D582D5AA}" dt="2023-01-18T07:02:24.665" v="222" actId="47"/>
        <pc:sldMkLst>
          <pc:docMk/>
          <pc:sldMk cId="2756824471" sldId="272"/>
        </pc:sldMkLst>
      </pc:sldChg>
    </pc:docChg>
  </pc:docChgLst>
  <pc:docChgLst>
    <pc:chgData name="Reidinger Lukáš" userId="fc06a31b-6b06-4139-b122-4972b952f478" providerId="ADAL" clId="{079B61E2-5B09-4881-BE35-400FF4C18C4A}"/>
    <pc:docChg chg="undo custSel addSld delSld modSld sldOrd">
      <pc:chgData name="Reidinger Lukáš" userId="fc06a31b-6b06-4139-b122-4972b952f478" providerId="ADAL" clId="{079B61E2-5B09-4881-BE35-400FF4C18C4A}" dt="2023-01-20T09:01:53.804" v="104"/>
      <pc:docMkLst>
        <pc:docMk/>
      </pc:docMkLst>
      <pc:sldChg chg="modSp mod">
        <pc:chgData name="Reidinger Lukáš" userId="fc06a31b-6b06-4139-b122-4972b952f478" providerId="ADAL" clId="{079B61E2-5B09-4881-BE35-400FF4C18C4A}" dt="2023-01-20T08:58:10.188" v="99" actId="20577"/>
        <pc:sldMkLst>
          <pc:docMk/>
          <pc:sldMk cId="2624551989" sldId="264"/>
        </pc:sldMkLst>
        <pc:spChg chg="mod">
          <ac:chgData name="Reidinger Lukáš" userId="fc06a31b-6b06-4139-b122-4972b952f478" providerId="ADAL" clId="{079B61E2-5B09-4881-BE35-400FF4C18C4A}" dt="2023-01-20T08:58:10.188" v="99" actId="20577"/>
          <ac:spMkLst>
            <pc:docMk/>
            <pc:sldMk cId="2624551989" sldId="264"/>
            <ac:spMk id="2" creationId="{C116C7A1-E146-4FEC-9042-C9521E8B28D0}"/>
          </ac:spMkLst>
        </pc:spChg>
        <pc:graphicFrameChg chg="modGraphic">
          <ac:chgData name="Reidinger Lukáš" userId="fc06a31b-6b06-4139-b122-4972b952f478" providerId="ADAL" clId="{079B61E2-5B09-4881-BE35-400FF4C18C4A}" dt="2023-01-20T08:45:31.604" v="14" actId="20577"/>
          <ac:graphicFrameMkLst>
            <pc:docMk/>
            <pc:sldMk cId="2624551989" sldId="264"/>
            <ac:graphicFrameMk id="4" creationId="{4C447D8C-B450-44FE-82CD-DD5D1E0339E1}"/>
          </ac:graphicFrameMkLst>
        </pc:graphicFrameChg>
      </pc:sldChg>
      <pc:sldChg chg="addSp delSp modSp mod">
        <pc:chgData name="Reidinger Lukáš" userId="fc06a31b-6b06-4139-b122-4972b952f478" providerId="ADAL" clId="{079B61E2-5B09-4881-BE35-400FF4C18C4A}" dt="2023-01-20T09:01:53.804" v="104"/>
        <pc:sldMkLst>
          <pc:docMk/>
          <pc:sldMk cId="3453517961" sldId="267"/>
        </pc:sldMkLst>
        <pc:spChg chg="add del mod">
          <ac:chgData name="Reidinger Lukáš" userId="fc06a31b-6b06-4139-b122-4972b952f478" providerId="ADAL" clId="{079B61E2-5B09-4881-BE35-400FF4C18C4A}" dt="2023-01-20T09:01:53.804" v="104"/>
          <ac:spMkLst>
            <pc:docMk/>
            <pc:sldMk cId="3453517961" sldId="267"/>
            <ac:spMk id="5" creationId="{99A1AD8E-162D-44D2-8AB1-E40B859073BD}"/>
          </ac:spMkLst>
        </pc:spChg>
        <pc:graphicFrameChg chg="del">
          <ac:chgData name="Reidinger Lukáš" userId="fc06a31b-6b06-4139-b122-4972b952f478" providerId="ADAL" clId="{079B61E2-5B09-4881-BE35-400FF4C18C4A}" dt="2023-01-20T08:58:39.136" v="100" actId="478"/>
          <ac:graphicFrameMkLst>
            <pc:docMk/>
            <pc:sldMk cId="3453517961" sldId="267"/>
            <ac:graphicFrameMk id="4" creationId="{679FB01E-128F-4219-A5C5-2EC1ED1BC58C}"/>
          </ac:graphicFrameMkLst>
        </pc:graphicFrameChg>
        <pc:graphicFrameChg chg="add mod">
          <ac:chgData name="Reidinger Lukáš" userId="fc06a31b-6b06-4139-b122-4972b952f478" providerId="ADAL" clId="{079B61E2-5B09-4881-BE35-400FF4C18C4A}" dt="2023-01-20T09:01:51.251" v="103"/>
          <ac:graphicFrameMkLst>
            <pc:docMk/>
            <pc:sldMk cId="3453517961" sldId="267"/>
            <ac:graphicFrameMk id="6" creationId="{10C5ECE4-821C-4C6A-B470-DFF7B72BBAD9}"/>
          </ac:graphicFrameMkLst>
        </pc:graphicFrameChg>
        <pc:graphicFrameChg chg="add mod">
          <ac:chgData name="Reidinger Lukáš" userId="fc06a31b-6b06-4139-b122-4972b952f478" providerId="ADAL" clId="{079B61E2-5B09-4881-BE35-400FF4C18C4A}" dt="2023-01-20T09:01:53.804" v="104"/>
          <ac:graphicFrameMkLst>
            <pc:docMk/>
            <pc:sldMk cId="3453517961" sldId="267"/>
            <ac:graphicFrameMk id="7" creationId="{DD659707-79EF-48C7-AADF-7C56CDF306B5}"/>
          </ac:graphicFrameMkLst>
        </pc:graphicFrameChg>
      </pc:sldChg>
      <pc:sldChg chg="modSp del mod">
        <pc:chgData name="Reidinger Lukáš" userId="fc06a31b-6b06-4139-b122-4972b952f478" providerId="ADAL" clId="{079B61E2-5B09-4881-BE35-400FF4C18C4A}" dt="2023-01-20T08:47:49.224" v="19" actId="47"/>
        <pc:sldMkLst>
          <pc:docMk/>
          <pc:sldMk cId="96049950" sldId="271"/>
        </pc:sldMkLst>
        <pc:spChg chg="mod">
          <ac:chgData name="Reidinger Lukáš" userId="fc06a31b-6b06-4139-b122-4972b952f478" providerId="ADAL" clId="{079B61E2-5B09-4881-BE35-400FF4C18C4A}" dt="2023-01-20T08:45:18.032" v="13" actId="20577"/>
          <ac:spMkLst>
            <pc:docMk/>
            <pc:sldMk cId="96049950" sldId="271"/>
            <ac:spMk id="2" creationId="{4893558C-1ADD-4F41-A2AF-C3A52A2604B1}"/>
          </ac:spMkLst>
        </pc:spChg>
        <pc:graphicFrameChg chg="mod modGraphic">
          <ac:chgData name="Reidinger Lukáš" userId="fc06a31b-6b06-4139-b122-4972b952f478" providerId="ADAL" clId="{079B61E2-5B09-4881-BE35-400FF4C18C4A}" dt="2023-01-20T08:47:31.195" v="18" actId="14100"/>
          <ac:graphicFrameMkLst>
            <pc:docMk/>
            <pc:sldMk cId="96049950" sldId="271"/>
            <ac:graphicFrameMk id="4" creationId="{368E77C4-E7F9-4DD9-BBD1-4C49EB36B445}"/>
          </ac:graphicFrameMkLst>
        </pc:graphicFrameChg>
      </pc:sldChg>
      <pc:sldChg chg="modSp new mod ord">
        <pc:chgData name="Reidinger Lukáš" userId="fc06a31b-6b06-4139-b122-4972b952f478" providerId="ADAL" clId="{079B61E2-5B09-4881-BE35-400FF4C18C4A}" dt="2023-01-20T08:50:55.012" v="74"/>
        <pc:sldMkLst>
          <pc:docMk/>
          <pc:sldMk cId="2195569779" sldId="271"/>
        </pc:sldMkLst>
        <pc:spChg chg="mod">
          <ac:chgData name="Reidinger Lukáš" userId="fc06a31b-6b06-4139-b122-4972b952f478" providerId="ADAL" clId="{079B61E2-5B09-4881-BE35-400FF4C18C4A}" dt="2023-01-20T08:47:56.868" v="27"/>
          <ac:spMkLst>
            <pc:docMk/>
            <pc:sldMk cId="2195569779" sldId="271"/>
            <ac:spMk id="2" creationId="{B8E576B6-1875-4F5B-8488-93CD4ED8455E}"/>
          </ac:spMkLst>
        </pc:spChg>
        <pc:spChg chg="mod">
          <ac:chgData name="Reidinger Lukáš" userId="fc06a31b-6b06-4139-b122-4972b952f478" providerId="ADAL" clId="{079B61E2-5B09-4881-BE35-400FF4C18C4A}" dt="2023-01-20T08:50:26.276" v="72" actId="20577"/>
          <ac:spMkLst>
            <pc:docMk/>
            <pc:sldMk cId="2195569779" sldId="271"/>
            <ac:spMk id="3" creationId="{A81A877B-7C1F-4BCD-89FB-E3DAF0ACA63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Momentální stav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Oblast Mladé</c:v>
                </c:pt>
                <c:pt idx="1">
                  <c:v>Oblast Rožnov</c:v>
                </c:pt>
                <c:pt idx="2">
                  <c:v>Oblast Sportovní hala</c:v>
                </c:pt>
                <c:pt idx="3">
                  <c:v>Oblast Vltava</c:v>
                </c:pt>
                <c:pt idx="4">
                  <c:v>Oblast Jírovcova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200</c:v>
                </c:pt>
                <c:pt idx="3">
                  <c:v>0</c:v>
                </c:pt>
                <c:pt idx="4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1-4115-B7D3-83098CD2B70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Stav po aplikaci doporučených variant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Oblast Mladé</c:v>
                </c:pt>
                <c:pt idx="1">
                  <c:v>Oblast Rožnov</c:v>
                </c:pt>
                <c:pt idx="2">
                  <c:v>Oblast Sportovní hala</c:v>
                </c:pt>
                <c:pt idx="3">
                  <c:v>Oblast Vltava</c:v>
                </c:pt>
                <c:pt idx="4">
                  <c:v>Oblast Jírovcova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240</c:v>
                </c:pt>
                <c:pt idx="1">
                  <c:v>164</c:v>
                </c:pt>
                <c:pt idx="2">
                  <c:v>495</c:v>
                </c:pt>
                <c:pt idx="3">
                  <c:v>114</c:v>
                </c:pt>
                <c:pt idx="4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1-4115-B7D3-83098CD2B7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35642"/>
        <c:axId val="31533722"/>
      </c:barChart>
      <c:catAx>
        <c:axId val="1353564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31533722"/>
        <c:crosses val="autoZero"/>
        <c:auto val="1"/>
        <c:lblAlgn val="ctr"/>
        <c:lblOffset val="100"/>
        <c:noMultiLvlLbl val="0"/>
      </c:catAx>
      <c:valAx>
        <c:axId val="3153372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cs-CZ" sz="10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cs-CZ" sz="1000" b="0" strike="noStrike" spc="-1">
                    <a:solidFill>
                      <a:srgbClr val="595959"/>
                    </a:solidFill>
                    <a:latin typeface="Calibri"/>
                  </a:rPr>
                  <a:t>Celkový počet parkovacích míst</a:t>
                </a:r>
              </a:p>
            </c:rich>
          </c:tx>
          <c:layout>
            <c:manualLayout>
              <c:xMode val="edge"/>
              <c:yMode val="edge"/>
              <c:x val="1.8499999999999999E-2"/>
              <c:y val="0.19822222222222199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1353564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</a:defRPr>
          </a:pPr>
          <a:endParaRPr lang="cs-CZ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601BD-C0D4-41D2-85B1-AB8C6371070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0E60-2B70-4425-AB89-A6E5F3262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00E60-2B70-4425-AB89-A6E5F326283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25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6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7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43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39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7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2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3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1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7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7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7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46CA1-BF8D-40E4-B822-C93AE454A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860" y="1869280"/>
            <a:ext cx="10262710" cy="2390105"/>
          </a:xfrm>
        </p:spPr>
        <p:txBody>
          <a:bodyPr/>
          <a:lstStyle/>
          <a:p>
            <a:pPr algn="l"/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32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40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Návrh v kontextu vybudování nových parkovacích ploch v okrajových částech města České Budějovice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817AA2-B4CA-474E-A0DD-D04265F67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59" y="5147733"/>
            <a:ext cx="7692917" cy="1586204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diplomové práce: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Bc., Lukáš Reidinger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diplomové práce:		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Ing. Ondrej Stopka, PhD.	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diplomové práce:	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Štěpán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Pacas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Českých Budějovicích, Leden 2023</a:t>
            </a:r>
          </a:p>
        </p:txBody>
      </p:sp>
      <p:pic>
        <p:nvPicPr>
          <p:cNvPr id="13" name="Obrázek 12" descr="Obsah obrázku text, podepsat&#10;&#10;Popis byl vytvořen automaticky">
            <a:extLst>
              <a:ext uri="{FF2B5EF4-FFF2-40B4-BE49-F238E27FC236}">
                <a16:creationId xmlns:a16="http://schemas.microsoft.com/office/drawing/2014/main" id="{DABD0F6E-F3A1-4ED4-BA82-36B95655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33" y="14581"/>
            <a:ext cx="6344535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2E5EF-A28C-400E-8010-59B19F2C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77" y="449986"/>
            <a:ext cx="2818048" cy="453390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 po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návrzích DP</a:t>
            </a:r>
          </a:p>
        </p:txBody>
      </p:sp>
      <p:pic>
        <p:nvPicPr>
          <p:cNvPr id="17" name="Zástupný obsah 16" descr="Obsah obrázku mapa&#10;&#10;Popis byl vytvořen automaticky">
            <a:extLst>
              <a:ext uri="{FF2B5EF4-FFF2-40B4-BE49-F238E27FC236}">
                <a16:creationId xmlns:a16="http://schemas.microsoft.com/office/drawing/2014/main" id="{86FA0244-29D9-41D9-BCE2-A45D659F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19" y="438150"/>
            <a:ext cx="6105944" cy="6264000"/>
          </a:xfr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9B17818F-E893-48FE-BF52-04CAE80AB1F5}"/>
              </a:ext>
            </a:extLst>
          </p:cNvPr>
          <p:cNvSpPr/>
          <p:nvPr/>
        </p:nvSpPr>
        <p:spPr>
          <a:xfrm>
            <a:off x="5649737" y="3503475"/>
            <a:ext cx="123825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8DCAA6C-C0C3-4288-B8B3-4BFF79343540}"/>
              </a:ext>
            </a:extLst>
          </p:cNvPr>
          <p:cNvSpPr/>
          <p:nvPr/>
        </p:nvSpPr>
        <p:spPr>
          <a:xfrm>
            <a:off x="5048250" y="1797050"/>
            <a:ext cx="123825" cy="133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B59E912-BDC8-4A9F-9CEF-0B1606AD7B05}"/>
              </a:ext>
            </a:extLst>
          </p:cNvPr>
          <p:cNvSpPr/>
          <p:nvPr/>
        </p:nvSpPr>
        <p:spPr>
          <a:xfrm>
            <a:off x="6343650" y="2650262"/>
            <a:ext cx="123825" cy="133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45419EC-C1EA-4271-821D-805B2665359A}"/>
              </a:ext>
            </a:extLst>
          </p:cNvPr>
          <p:cNvSpPr/>
          <p:nvPr/>
        </p:nvSpPr>
        <p:spPr>
          <a:xfrm>
            <a:off x="6281737" y="3254374"/>
            <a:ext cx="123825" cy="133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F99DA8B-B3B8-4983-9902-25210B50D801}"/>
              </a:ext>
            </a:extLst>
          </p:cNvPr>
          <p:cNvSpPr/>
          <p:nvPr/>
        </p:nvSpPr>
        <p:spPr>
          <a:xfrm>
            <a:off x="6334831" y="3665537"/>
            <a:ext cx="123825" cy="133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4BE96FE-7991-49E7-98A6-599C6209E035}"/>
              </a:ext>
            </a:extLst>
          </p:cNvPr>
          <p:cNvSpPr/>
          <p:nvPr/>
        </p:nvSpPr>
        <p:spPr>
          <a:xfrm>
            <a:off x="6259369" y="3858486"/>
            <a:ext cx="123825" cy="133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56E8376-1C45-4833-A192-DE0DCC9FDBBF}"/>
              </a:ext>
            </a:extLst>
          </p:cNvPr>
          <p:cNvSpPr/>
          <p:nvPr/>
        </p:nvSpPr>
        <p:spPr>
          <a:xfrm>
            <a:off x="6106969" y="4248012"/>
            <a:ext cx="123825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32B3932-B2BF-4D11-9CD0-2319BDC4F6D7}"/>
              </a:ext>
            </a:extLst>
          </p:cNvPr>
          <p:cNvSpPr/>
          <p:nvPr/>
        </p:nvSpPr>
        <p:spPr>
          <a:xfrm>
            <a:off x="5773562" y="6437312"/>
            <a:ext cx="123825" cy="133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8008DF00-8303-4878-ADE6-5DFB66E42FDF}"/>
              </a:ext>
            </a:extLst>
          </p:cNvPr>
          <p:cNvSpPr/>
          <p:nvPr/>
        </p:nvSpPr>
        <p:spPr>
          <a:xfrm>
            <a:off x="7372350" y="5118101"/>
            <a:ext cx="123825" cy="133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ABCDB029-BD46-4AF0-BBC7-93F19E7BFE35}"/>
              </a:ext>
            </a:extLst>
          </p:cNvPr>
          <p:cNvSpPr/>
          <p:nvPr/>
        </p:nvSpPr>
        <p:spPr>
          <a:xfrm>
            <a:off x="5897387" y="3867284"/>
            <a:ext cx="123825" cy="133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24BB89B-4244-4E52-AF58-A85765B78658}"/>
              </a:ext>
            </a:extLst>
          </p:cNvPr>
          <p:cNvSpPr txBox="1"/>
          <p:nvPr/>
        </p:nvSpPr>
        <p:spPr>
          <a:xfrm>
            <a:off x="4617066" y="1515351"/>
            <a:ext cx="1564481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P+R Vltava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2FDA59D-780A-4E1B-A459-F667824BC0F9}"/>
              </a:ext>
            </a:extLst>
          </p:cNvPr>
          <p:cNvSpPr txBox="1"/>
          <p:nvPr/>
        </p:nvSpPr>
        <p:spPr>
          <a:xfrm>
            <a:off x="5773562" y="2362450"/>
            <a:ext cx="1564481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P+R Jírovcova</a:t>
            </a:r>
            <a:endParaRPr lang="cs-CZ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943100F-B045-468B-A471-EE1F2B68A427}"/>
              </a:ext>
            </a:extLst>
          </p:cNvPr>
          <p:cNvSpPr txBox="1"/>
          <p:nvPr/>
        </p:nvSpPr>
        <p:spPr>
          <a:xfrm>
            <a:off x="4666313" y="6343847"/>
            <a:ext cx="1564481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P+R Rožnov</a:t>
            </a:r>
            <a:endParaRPr lang="cs-CZ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BAFCA1E-7465-4944-9702-DEA746646092}"/>
              </a:ext>
            </a:extLst>
          </p:cNvPr>
          <p:cNvSpPr txBox="1"/>
          <p:nvPr/>
        </p:nvSpPr>
        <p:spPr>
          <a:xfrm>
            <a:off x="4037185" y="3413038"/>
            <a:ext cx="1981200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P+G Na Dlouhé Louce</a:t>
            </a:r>
            <a:endParaRPr lang="cs-CZ" sz="12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843F23D-CB0E-4C5B-8FCE-6E4FD0188AD2}"/>
              </a:ext>
            </a:extLst>
          </p:cNvPr>
          <p:cNvSpPr txBox="1"/>
          <p:nvPr/>
        </p:nvSpPr>
        <p:spPr>
          <a:xfrm>
            <a:off x="4273877" y="3927732"/>
            <a:ext cx="1970030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P+G Sportovní hala</a:t>
            </a:r>
            <a:endParaRPr lang="cs-CZ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B1BA21F-7559-4D1E-9357-91BBF12BA843}"/>
              </a:ext>
            </a:extLst>
          </p:cNvPr>
          <p:cNvSpPr txBox="1"/>
          <p:nvPr/>
        </p:nvSpPr>
        <p:spPr>
          <a:xfrm>
            <a:off x="6916537" y="4818047"/>
            <a:ext cx="1564481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P+R Mladé</a:t>
            </a:r>
            <a:endParaRPr lang="cs-CZ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6D68A18-6EC6-48A2-B379-B6322D716D13}"/>
              </a:ext>
            </a:extLst>
          </p:cNvPr>
          <p:cNvSpPr txBox="1"/>
          <p:nvPr/>
        </p:nvSpPr>
        <p:spPr>
          <a:xfrm>
            <a:off x="5676415" y="4360420"/>
            <a:ext cx="1564481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P+R Dynamo</a:t>
            </a:r>
            <a:endParaRPr lang="cs-CZ" sz="12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22DFECCB-734D-4BB4-9736-6200BD97EBC3}"/>
              </a:ext>
            </a:extLst>
          </p:cNvPr>
          <p:cNvSpPr txBox="1"/>
          <p:nvPr/>
        </p:nvSpPr>
        <p:spPr>
          <a:xfrm>
            <a:off x="6349759" y="3177227"/>
            <a:ext cx="2007434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KP Mariánské náměstí</a:t>
            </a:r>
            <a:endParaRPr lang="cs-CZ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D5166ACD-D492-4546-AE11-92CFE2BC223C}"/>
              </a:ext>
            </a:extLst>
          </p:cNvPr>
          <p:cNvSpPr txBox="1"/>
          <p:nvPr/>
        </p:nvSpPr>
        <p:spPr>
          <a:xfrm>
            <a:off x="6396743" y="3503443"/>
            <a:ext cx="1714541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KP Senovážné náměstí</a:t>
            </a:r>
            <a:endParaRPr lang="cs-CZ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BA00771-4E11-4F40-81D8-47EF1EAA5323}"/>
              </a:ext>
            </a:extLst>
          </p:cNvPr>
          <p:cNvSpPr txBox="1"/>
          <p:nvPr/>
        </p:nvSpPr>
        <p:spPr>
          <a:xfrm>
            <a:off x="6334831" y="3829659"/>
            <a:ext cx="1739818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KP Atrium</a:t>
            </a:r>
            <a:endParaRPr lang="cs-CZ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31DA43D0-2E50-4322-B9F3-47136DC2DC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949690" y="112314"/>
            <a:ext cx="3177535" cy="2410276"/>
          </a:xfrm>
          <a:prstGeom prst="rect">
            <a:avLst/>
          </a:prstGeom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1E73A434-489D-4424-A0FF-7444CF5C09AA}"/>
              </a:ext>
            </a:extLst>
          </p:cNvPr>
          <p:cNvSpPr/>
          <p:nvPr/>
        </p:nvSpPr>
        <p:spPr>
          <a:xfrm rot="4552156">
            <a:off x="7654832" y="1081698"/>
            <a:ext cx="149586" cy="2635496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49EC29F7-404F-4523-9B17-E2CD68A15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" y="82416"/>
            <a:ext cx="3324990" cy="2852690"/>
          </a:xfrm>
          <a:prstGeom prst="rect">
            <a:avLst/>
          </a:prstGeom>
        </p:spPr>
      </p:pic>
      <p:sp>
        <p:nvSpPr>
          <p:cNvPr id="39" name="Šipka: dolů 38">
            <a:extLst>
              <a:ext uri="{FF2B5EF4-FFF2-40B4-BE49-F238E27FC236}">
                <a16:creationId xmlns:a16="http://schemas.microsoft.com/office/drawing/2014/main" id="{9F84B974-2739-44F5-9574-DF1B3D3E2CB8}"/>
              </a:ext>
            </a:extLst>
          </p:cNvPr>
          <p:cNvSpPr/>
          <p:nvPr/>
        </p:nvSpPr>
        <p:spPr>
          <a:xfrm rot="16200000">
            <a:off x="4157092" y="1039242"/>
            <a:ext cx="148464" cy="1633851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směr, silnice, den&#10;&#10;Popis byl vytvořen automaticky">
            <a:extLst>
              <a:ext uri="{FF2B5EF4-FFF2-40B4-BE49-F238E27FC236}">
                <a16:creationId xmlns:a16="http://schemas.microsoft.com/office/drawing/2014/main" id="{2527E473-51BB-47D4-B326-20BD61A97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92" y="3189758"/>
            <a:ext cx="3347272" cy="3359205"/>
          </a:xfrm>
          <a:prstGeom prst="rect">
            <a:avLst/>
          </a:prstGeom>
        </p:spPr>
      </p:pic>
      <p:sp>
        <p:nvSpPr>
          <p:cNvPr id="41" name="Šipka: dolů 40">
            <a:extLst>
              <a:ext uri="{FF2B5EF4-FFF2-40B4-BE49-F238E27FC236}">
                <a16:creationId xmlns:a16="http://schemas.microsoft.com/office/drawing/2014/main" id="{B1EAA580-90C8-4A3A-832F-8A2CB45AC3D9}"/>
              </a:ext>
            </a:extLst>
          </p:cNvPr>
          <p:cNvSpPr/>
          <p:nvPr/>
        </p:nvSpPr>
        <p:spPr>
          <a:xfrm rot="17529984">
            <a:off x="4114841" y="4054204"/>
            <a:ext cx="120200" cy="344773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: dolů 41">
            <a:extLst>
              <a:ext uri="{FF2B5EF4-FFF2-40B4-BE49-F238E27FC236}">
                <a16:creationId xmlns:a16="http://schemas.microsoft.com/office/drawing/2014/main" id="{6E751475-969C-489E-8EBD-B8F8C01B637E}"/>
              </a:ext>
            </a:extLst>
          </p:cNvPr>
          <p:cNvSpPr/>
          <p:nvPr/>
        </p:nvSpPr>
        <p:spPr>
          <a:xfrm rot="4552156">
            <a:off x="8162484" y="4241035"/>
            <a:ext cx="162127" cy="156777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AC9841-6A4C-4F18-AE2B-A0C018A6A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1" y="3047799"/>
            <a:ext cx="2574460" cy="3654351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370E9177-A27E-4A32-92D8-E6B2D4985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" y="2068730"/>
            <a:ext cx="3431059" cy="2349119"/>
          </a:xfrm>
          <a:prstGeom prst="rect">
            <a:avLst/>
          </a:prstGeom>
        </p:spPr>
      </p:pic>
      <p:sp>
        <p:nvSpPr>
          <p:cNvPr id="43" name="Šipka: dolů 42">
            <a:extLst>
              <a:ext uri="{FF2B5EF4-FFF2-40B4-BE49-F238E27FC236}">
                <a16:creationId xmlns:a16="http://schemas.microsoft.com/office/drawing/2014/main" id="{19DAF1FE-D624-457D-BE99-259DB46E0A16}"/>
              </a:ext>
            </a:extLst>
          </p:cNvPr>
          <p:cNvSpPr/>
          <p:nvPr/>
        </p:nvSpPr>
        <p:spPr>
          <a:xfrm rot="17529984">
            <a:off x="4601321" y="2039716"/>
            <a:ext cx="133769" cy="2725421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7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B9CBC-6E5A-4331-AA9C-A3F9133C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Technicko-ekonomické posouzení návrhů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98258-4166-46E6-B3CC-3F12C034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5" y="2113293"/>
            <a:ext cx="9459895" cy="388077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doporučených návrhů jsou celkově 306 447 320 Kč</a:t>
            </a:r>
          </a:p>
          <a:p>
            <a:pPr>
              <a:lnSpc>
                <a:spcPct val="150000"/>
              </a:lnSpc>
            </a:pP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Průměrné náklady na jedno parkovací stání jsou tedy: 318 221 Kč</a:t>
            </a:r>
          </a:p>
          <a:p>
            <a:pPr>
              <a:lnSpc>
                <a:spcPct val="150000"/>
              </a:lnSpc>
            </a:pP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systému záchytných parkovišť města České Budějovice přibude 963 parkovacích míst</a:t>
            </a:r>
          </a:p>
          <a:p>
            <a:pPr>
              <a:lnSpc>
                <a:spcPct val="150000"/>
              </a:lnSpc>
            </a:pP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parkovacích míst zařazených do systému parkování města České Budějovice vzrostl po aplikaci  doporučených návrhů diplomové práce z 1 402 parkovacích míst na 2 365 parkovacích míst. </a:t>
            </a:r>
            <a:r>
              <a:rPr lang="cs-CZ" sz="29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nárůst o 40,7 %</a:t>
            </a:r>
          </a:p>
          <a:p>
            <a:pPr>
              <a:lnSpc>
                <a:spcPct val="150000"/>
              </a:lnSpc>
            </a:pP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záchytných parkovišť typu P+R a P+G dojde k vzrůstu počtu parkovacích míst z 953 </a:t>
            </a:r>
            <a:r>
              <a:rPr lang="cs-CZ"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1916. </a:t>
            </a:r>
            <a:r>
              <a:rPr lang="cs-CZ" sz="29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nárůst o 101%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33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8C37F-5C46-499C-AAAE-0439FC0C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Porovnání stávajícího počtu parkovacích stání s doporučenými návrhy pro jednotlivé oblasti</a:t>
            </a:r>
            <a:br>
              <a:rPr lang="cs-CZ" sz="3600" dirty="0">
                <a:solidFill>
                  <a:schemeClr val="tx1"/>
                </a:solidFill>
              </a:rPr>
            </a:b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D659707-79EF-48C7-AADF-7C56CDF306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51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45EB2-90E2-43EF-9D8F-7DFFFE7F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85791" cy="1320800"/>
          </a:xfrm>
        </p:spPr>
        <p:txBody>
          <a:bodyPr/>
          <a:lstStyle/>
          <a:p>
            <a:r>
              <a:rPr lang="cs-CZ" dirty="0"/>
              <a:t>Dotazy vedoucího a oponenta diplomové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FDE440-14B4-499D-8000-B5FEC64D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33366" cy="4087811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vedoucího diplomové 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dotazů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oponenta diplomové 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podle Vás předpokládané ceny výstaveb v kapitole 5.6 adekvátní?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 nákladech na výstavbu parkovacích ploch zohledněna i odpovídající cena jednotlivých pozemků?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Vaše DP nějakým přínosem pro město České Budějovice?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kapitole 5.4.6 zmiňujete dynamické navádění vozidel, mohl byste tento pojem lépe vysvětlit?</a:t>
            </a:r>
          </a:p>
        </p:txBody>
      </p:sp>
    </p:spTree>
    <p:extLst>
      <p:ext uri="{BB962C8B-B14F-4D97-AF65-F5344CB8AC3E}">
        <p14:creationId xmlns:p14="http://schemas.microsoft.com/office/powerpoint/2010/main" val="373235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54538-E312-4F91-A2A2-95AB0EF3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898CC-735E-4E8C-A8FB-4D19D2A4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273989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B6795-1D6A-4F2E-9C96-C050E4F3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69DFF-848C-41E1-B484-E2A0AD4CF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Aktuálnost tématu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Praktická využitelnost diplomové práce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Zájem o dané téma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Snaha o snížení negativních vlivů IAD v centru města České Budějovice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13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B0097-40DB-41D8-BDF9-E3714B51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9A61B-522A-4A10-80F1-8A4205CB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Diplomová práce má za cíl analyzovat současný stav záchytných parkovišť v dopravních systémech P+R a P+G ve městě České Budějovice. Na základě zmapování stávající situace budou dále doporučena logistická řešení pro zkapacitnění vybraných parkovišť a uvedeny konkrétní návrhy na vybudování nových parkovacích ploch v okrajových částech města České Budějovice.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2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44A9B-E4EE-4676-B8A4-FEB5D4B2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6272C-BA81-4F41-BDCD-C9CB4BD1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4951"/>
            <a:ext cx="9295342" cy="5133974"/>
          </a:xfrm>
        </p:spPr>
        <p:txBody>
          <a:bodyPr>
            <a:noAutofit/>
          </a:bodyPr>
          <a:lstStyle/>
          <a:p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aktuální kapacity záchytných parkovišť v systémech P+R a P+G ve městě České Budějovice dostatečné ?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Existují v okrajových částech katastrálního území města České Budějovice lokality, kde je vhodné provést zkapacitnění systému záchytných parkovišť výstavbou nových parkovacích ploch ? Případně zdali existují parkovací plochy, které je vhodné zkapacitnit.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 je bude kapacitní rozdíl ve smyslu celkového počtu parkovacích míst v systémech P+R a P+G před a po návrzích diplomové práce</a:t>
            </a:r>
          </a:p>
        </p:txBody>
      </p:sp>
    </p:spTree>
    <p:extLst>
      <p:ext uri="{BB962C8B-B14F-4D97-AF65-F5344CB8AC3E}">
        <p14:creationId xmlns:p14="http://schemas.microsoft.com/office/powerpoint/2010/main" val="58905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AFDD3-6CDA-4C4E-8241-139404C1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9532E-7123-4241-9558-29769BB1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sběru dat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pozorování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Dotazování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průzkumy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základních logických postupů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metod vícekriteriálního hodnocení variant:</a:t>
            </a:r>
          </a:p>
          <a:p>
            <a:pPr>
              <a:buFont typeface="+mj-lt"/>
              <a:buAutoNum type="arabicPeriod"/>
            </a:pP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Saatyho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metoda</a:t>
            </a:r>
          </a:p>
          <a:p>
            <a:pPr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ORESTE</a:t>
            </a:r>
          </a:p>
        </p:txBody>
      </p:sp>
    </p:spTree>
    <p:extLst>
      <p:ext uri="{BB962C8B-B14F-4D97-AF65-F5344CB8AC3E}">
        <p14:creationId xmlns:p14="http://schemas.microsoft.com/office/powerpoint/2010/main" val="387854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0A0D8-572D-4F0F-9C14-7811EFC4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609599"/>
            <a:ext cx="2471097" cy="405530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 před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Návrhem DP</a:t>
            </a:r>
          </a:p>
        </p:txBody>
      </p:sp>
      <p:pic>
        <p:nvPicPr>
          <p:cNvPr id="17" name="Zástupný obsah 16" descr="Obsah obrázku mapa&#10;&#10;Popis byl vytvořen automaticky">
            <a:extLst>
              <a:ext uri="{FF2B5EF4-FFF2-40B4-BE49-F238E27FC236}">
                <a16:creationId xmlns:a16="http://schemas.microsoft.com/office/drawing/2014/main" id="{E022F318-1745-434A-B961-1D4EF9A6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94" y="442849"/>
            <a:ext cx="6107356" cy="6265448"/>
          </a:xfr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E337B31B-B1FE-4872-9E53-5C4BEE91C800}"/>
              </a:ext>
            </a:extLst>
          </p:cNvPr>
          <p:cNvSpPr/>
          <p:nvPr/>
        </p:nvSpPr>
        <p:spPr>
          <a:xfrm>
            <a:off x="6334125" y="2665412"/>
            <a:ext cx="123825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74D3E84-726B-42B7-9A3C-2D4A4481A896}"/>
              </a:ext>
            </a:extLst>
          </p:cNvPr>
          <p:cNvSpPr/>
          <p:nvPr/>
        </p:nvSpPr>
        <p:spPr>
          <a:xfrm>
            <a:off x="5614072" y="3508898"/>
            <a:ext cx="123825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7C1A9FC-2599-4A90-B95B-06B4C37C6D41}"/>
              </a:ext>
            </a:extLst>
          </p:cNvPr>
          <p:cNvSpPr/>
          <p:nvPr/>
        </p:nvSpPr>
        <p:spPr>
          <a:xfrm>
            <a:off x="5962650" y="4252673"/>
            <a:ext cx="123825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4D1C705-7C43-44AA-A01D-8766CB74B752}"/>
              </a:ext>
            </a:extLst>
          </p:cNvPr>
          <p:cNvSpPr/>
          <p:nvPr/>
        </p:nvSpPr>
        <p:spPr>
          <a:xfrm>
            <a:off x="5887644" y="3885916"/>
            <a:ext cx="123825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41305184-CE66-4AF7-ABF5-2996697A00AC}"/>
              </a:ext>
            </a:extLst>
          </p:cNvPr>
          <p:cNvSpPr/>
          <p:nvPr/>
        </p:nvSpPr>
        <p:spPr>
          <a:xfrm>
            <a:off x="6148387" y="3811348"/>
            <a:ext cx="123825" cy="133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EC65572-2255-451D-BF19-F5C9C75D2BC7}"/>
              </a:ext>
            </a:extLst>
          </p:cNvPr>
          <p:cNvSpPr/>
          <p:nvPr/>
        </p:nvSpPr>
        <p:spPr>
          <a:xfrm>
            <a:off x="6210300" y="3281123"/>
            <a:ext cx="123825" cy="133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5202A22-4A4F-4729-98A2-247814B94E9C}"/>
              </a:ext>
            </a:extLst>
          </p:cNvPr>
          <p:cNvSpPr/>
          <p:nvPr/>
        </p:nvSpPr>
        <p:spPr>
          <a:xfrm>
            <a:off x="6343650" y="3685142"/>
            <a:ext cx="123825" cy="133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70DF42E-9E3B-489F-B27B-9D19FB781556}"/>
              </a:ext>
            </a:extLst>
          </p:cNvPr>
          <p:cNvSpPr txBox="1"/>
          <p:nvPr/>
        </p:nvSpPr>
        <p:spPr>
          <a:xfrm>
            <a:off x="5545931" y="4377260"/>
            <a:ext cx="1204912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P+R Dynamo</a:t>
            </a:r>
            <a:endParaRPr lang="cs-CZ" sz="12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78985E7-E54B-427C-9F61-72040326694D}"/>
              </a:ext>
            </a:extLst>
          </p:cNvPr>
          <p:cNvSpPr txBox="1"/>
          <p:nvPr/>
        </p:nvSpPr>
        <p:spPr>
          <a:xfrm>
            <a:off x="5817393" y="2399320"/>
            <a:ext cx="1564481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P+R Jírovcova</a:t>
            </a:r>
            <a:endParaRPr lang="cs-CZ" sz="12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B0CB882-7A34-4AC0-BBAC-ABAB52A94353}"/>
              </a:ext>
            </a:extLst>
          </p:cNvPr>
          <p:cNvSpPr txBox="1"/>
          <p:nvPr/>
        </p:nvSpPr>
        <p:spPr>
          <a:xfrm>
            <a:off x="4000501" y="3364867"/>
            <a:ext cx="1981200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P+G Na Dlouhé Louce</a:t>
            </a:r>
            <a:endParaRPr lang="cs-CZ" sz="12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792E59E-3278-4226-B6E7-E8AE2A52D608}"/>
              </a:ext>
            </a:extLst>
          </p:cNvPr>
          <p:cNvSpPr txBox="1"/>
          <p:nvPr/>
        </p:nvSpPr>
        <p:spPr>
          <a:xfrm>
            <a:off x="4443416" y="3818492"/>
            <a:ext cx="1564481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P+G Sportovní hala</a:t>
            </a:r>
            <a:endParaRPr lang="cs-CZ" sz="12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7E51AC3-0212-4DA3-93E5-1248279680EB}"/>
              </a:ext>
            </a:extLst>
          </p:cNvPr>
          <p:cNvSpPr txBox="1"/>
          <p:nvPr/>
        </p:nvSpPr>
        <p:spPr>
          <a:xfrm>
            <a:off x="5838825" y="3012061"/>
            <a:ext cx="2007434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KP Mariánské náměstí</a:t>
            </a:r>
            <a:endParaRPr lang="cs-CZ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F24CD59-24D7-4901-BC8E-53ADE520E817}"/>
              </a:ext>
            </a:extLst>
          </p:cNvPr>
          <p:cNvSpPr txBox="1"/>
          <p:nvPr/>
        </p:nvSpPr>
        <p:spPr>
          <a:xfrm>
            <a:off x="6443111" y="3607995"/>
            <a:ext cx="1714541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KP Senovážné náměstí</a:t>
            </a:r>
            <a:endParaRPr lang="cs-CZ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A9884DF-0C4A-445B-BCDC-5C3D70F5887B}"/>
              </a:ext>
            </a:extLst>
          </p:cNvPr>
          <p:cNvSpPr txBox="1"/>
          <p:nvPr/>
        </p:nvSpPr>
        <p:spPr>
          <a:xfrm>
            <a:off x="6180532" y="3942722"/>
            <a:ext cx="1739818" cy="28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KP Atrium</a:t>
            </a:r>
            <a:endParaRPr lang="cs-CZ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3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576B6-1875-4F5B-8488-93CD4ED8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hodnocení jednotlivých variant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A877B-7C1F-4BCD-89FB-E3DAF0ACA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výstavby [Kč]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nových parkovacích míst v systému záchytných parkovišť města České Budějovice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intenzita dopravy dle navádění vozidel od vstupu do města České Budějovice [os. vůz]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Vzdálenost od nejbližšího napojení přilehlé komunikace I. a II. třídy [m]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obslužnost území [min]</a:t>
            </a:r>
          </a:p>
        </p:txBody>
      </p:sp>
    </p:spTree>
    <p:extLst>
      <p:ext uri="{BB962C8B-B14F-4D97-AF65-F5344CB8AC3E}">
        <p14:creationId xmlns:p14="http://schemas.microsoft.com/office/powerpoint/2010/main" val="219556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F3EBE-3288-44B6-8778-F524F1B5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Celkový přehled řešených variant včetně jejich posouzení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88A08F5-340F-48B6-B492-61A6B16A0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884474"/>
              </p:ext>
            </p:extLst>
          </p:nvPr>
        </p:nvGraphicFramePr>
        <p:xfrm>
          <a:off x="1446655" y="1930400"/>
          <a:ext cx="7058025" cy="4708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708">
                  <a:extLst>
                    <a:ext uri="{9D8B030D-6E8A-4147-A177-3AD203B41FA5}">
                      <a16:colId xmlns:a16="http://schemas.microsoft.com/office/drawing/2014/main" val="311977656"/>
                    </a:ext>
                  </a:extLst>
                </a:gridCol>
                <a:gridCol w="1238814">
                  <a:extLst>
                    <a:ext uri="{9D8B030D-6E8A-4147-A177-3AD203B41FA5}">
                      <a16:colId xmlns:a16="http://schemas.microsoft.com/office/drawing/2014/main" val="1571356668"/>
                    </a:ext>
                  </a:extLst>
                </a:gridCol>
                <a:gridCol w="1383404">
                  <a:extLst>
                    <a:ext uri="{9D8B030D-6E8A-4147-A177-3AD203B41FA5}">
                      <a16:colId xmlns:a16="http://schemas.microsoft.com/office/drawing/2014/main" val="367204184"/>
                    </a:ext>
                  </a:extLst>
                </a:gridCol>
                <a:gridCol w="1467297">
                  <a:extLst>
                    <a:ext uri="{9D8B030D-6E8A-4147-A177-3AD203B41FA5}">
                      <a16:colId xmlns:a16="http://schemas.microsoft.com/office/drawing/2014/main" val="3911964239"/>
                    </a:ext>
                  </a:extLst>
                </a:gridCol>
                <a:gridCol w="1454802">
                  <a:extLst>
                    <a:ext uri="{9D8B030D-6E8A-4147-A177-3AD203B41FA5}">
                      <a16:colId xmlns:a16="http://schemas.microsoft.com/office/drawing/2014/main" val="4226547079"/>
                    </a:ext>
                  </a:extLst>
                </a:gridCol>
              </a:tblGrid>
              <a:tr h="13827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Návrh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Stávající kapacita PS v systému ZP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Navrhovaná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kapacita PS v systému ZP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Cena výstavby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Posouzení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1421180817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Mladé 1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Zamítnuto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2406657882"/>
                  </a:ext>
                </a:extLst>
              </a:tr>
              <a:tr h="305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Mladé 2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1 500 000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Nedoporučeno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1453051779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Mladé 3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53 731 200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Doporučeno</a:t>
                      </a:r>
                      <a:endParaRPr lang="cs-CZ" sz="9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2481967826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Rožnov 1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36 716 320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Doporučeno</a:t>
                      </a:r>
                      <a:endParaRPr lang="cs-CZ" sz="9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1378274329"/>
                  </a:ext>
                </a:extLst>
              </a:tr>
              <a:tr h="284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Rožnov 1 Etáž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58 400 000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Nedoporučeno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2933248217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Rožnov 2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Zamítnuto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1231708038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Rožnov 3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Zamítnuto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2540096248"/>
                  </a:ext>
                </a:extLst>
              </a:tr>
              <a:tr h="311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Sportovní hala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124 000 000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Doporučeno</a:t>
                      </a:r>
                      <a:endParaRPr lang="cs-CZ" sz="9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1069158511"/>
                  </a:ext>
                </a:extLst>
              </a:tr>
              <a:tr h="31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Vltava 1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Zamítnuto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489672213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Vltava 1 Etáž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22 800 000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Doporučeno</a:t>
                      </a:r>
                      <a:endParaRPr lang="cs-CZ" sz="9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552795351"/>
                  </a:ext>
                </a:extLst>
              </a:tr>
              <a:tr h="291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Vltava 2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1 500 000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Nedoporučeno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2818643241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Jírovcova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70 000 000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Doporučeno</a:t>
                      </a:r>
                      <a:endParaRPr lang="cs-CZ" sz="9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2" marR="53692" marT="0" marB="0"/>
                </a:tc>
                <a:extLst>
                  <a:ext uri="{0D108BD9-81ED-4DB2-BD59-A6C34878D82A}">
                    <a16:rowId xmlns:a16="http://schemas.microsoft.com/office/drawing/2014/main" val="4182123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94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6C7A1-E146-4FEC-9042-C9521E8B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90525"/>
            <a:ext cx="8596668" cy="13208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Tabulka seřazených, doporučených návrhů dle výsledků metody vícekriteriálního hodnocení variant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C447D8C-B450-44FE-82CD-DD5D1E033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86536"/>
              </p:ext>
            </p:extLst>
          </p:nvPr>
        </p:nvGraphicFramePr>
        <p:xfrm>
          <a:off x="1015252" y="2609333"/>
          <a:ext cx="8183928" cy="3160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59">
                  <a:extLst>
                    <a:ext uri="{9D8B030D-6E8A-4147-A177-3AD203B41FA5}">
                      <a16:colId xmlns:a16="http://schemas.microsoft.com/office/drawing/2014/main" val="1459413439"/>
                    </a:ext>
                  </a:extLst>
                </a:gridCol>
                <a:gridCol w="1394411">
                  <a:extLst>
                    <a:ext uri="{9D8B030D-6E8A-4147-A177-3AD203B41FA5}">
                      <a16:colId xmlns:a16="http://schemas.microsoft.com/office/drawing/2014/main" val="449993780"/>
                    </a:ext>
                  </a:extLst>
                </a:gridCol>
                <a:gridCol w="1479766">
                  <a:extLst>
                    <a:ext uri="{9D8B030D-6E8A-4147-A177-3AD203B41FA5}">
                      <a16:colId xmlns:a16="http://schemas.microsoft.com/office/drawing/2014/main" val="4077693816"/>
                    </a:ext>
                  </a:extLst>
                </a:gridCol>
                <a:gridCol w="1376665">
                  <a:extLst>
                    <a:ext uri="{9D8B030D-6E8A-4147-A177-3AD203B41FA5}">
                      <a16:colId xmlns:a16="http://schemas.microsoft.com/office/drawing/2014/main" val="1910716202"/>
                    </a:ext>
                  </a:extLst>
                </a:gridCol>
                <a:gridCol w="1379200">
                  <a:extLst>
                    <a:ext uri="{9D8B030D-6E8A-4147-A177-3AD203B41FA5}">
                      <a16:colId xmlns:a16="http://schemas.microsoft.com/office/drawing/2014/main" val="15073853"/>
                    </a:ext>
                  </a:extLst>
                </a:gridCol>
                <a:gridCol w="1357227">
                  <a:extLst>
                    <a:ext uri="{9D8B030D-6E8A-4147-A177-3AD203B41FA5}">
                      <a16:colId xmlns:a16="http://schemas.microsoft.com/office/drawing/2014/main" val="3993148722"/>
                    </a:ext>
                  </a:extLst>
                </a:gridCol>
              </a:tblGrid>
              <a:tr h="2676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Návrh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Sportovní hala – Zkapacitnění Stávajícího parkoviště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(Parkovací dům)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Mladé návrh č. 3 – Výstavba nové parkovací plochy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Rožnov návrh č.1 - Výstavba nové parkovací plochy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Jírovcova – Zkapacitnění stávajícího parkoviště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(Parkovací etáž)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Vltava návrh č.1 - Zkapacitnění stávajícího parkoviště + jeho zařazení do systému P+R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Parkovací etáž)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139736"/>
                  </a:ext>
                </a:extLst>
              </a:tr>
              <a:tr h="484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Pořadí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70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55198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í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600000"/>
      </a:accent1>
      <a:accent2>
        <a:srgbClr val="600000"/>
      </a:accent2>
      <a:accent3>
        <a:srgbClr val="600000"/>
      </a:accent3>
      <a:accent4>
        <a:srgbClr val="C00000"/>
      </a:accent4>
      <a:accent5>
        <a:srgbClr val="600000"/>
      </a:accent5>
      <a:accent6>
        <a:srgbClr val="C00000"/>
      </a:accent6>
      <a:hlink>
        <a:srgbClr val="600000"/>
      </a:hlink>
      <a:folHlink>
        <a:srgbClr val="60000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792</Words>
  <Application>Microsoft Office PowerPoint</Application>
  <PresentationFormat>Širokoúhlá obrazovka</PresentationFormat>
  <Paragraphs>160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Fazeta</vt:lpstr>
      <vt:lpstr>                                 Návrh v kontextu vybudování nových parkovacích ploch v okrajových částech města České Budějovice</vt:lpstr>
      <vt:lpstr>Motivace a důvody k řešení daného problému</vt:lpstr>
      <vt:lpstr>Cíl Práce</vt:lpstr>
      <vt:lpstr>Výzkumné otázky</vt:lpstr>
      <vt:lpstr>Použité metody</vt:lpstr>
      <vt:lpstr>Stav před Návrhem DP</vt:lpstr>
      <vt:lpstr>Kritéria hodnocení jednotlivých variant</vt:lpstr>
      <vt:lpstr>Celkový přehled řešených variant včetně jejich posouzení </vt:lpstr>
      <vt:lpstr>Tabulka seřazených, doporučených návrhů dle výsledků metody vícekriteriálního hodnocení variant</vt:lpstr>
      <vt:lpstr>Stav po návrzích DP</vt:lpstr>
      <vt:lpstr>Technicko-ekonomické posouzení návrhů</vt:lpstr>
      <vt:lpstr>Porovnání stávajícího počtu parkovacích stání s doporučenými návrhy pro jednotlivé oblasti </vt:lpstr>
      <vt:lpstr>Dotazy vedoucího a oponenta diplomové práce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Návrh v kontextu vybudování nových parkovacích ploch v okrajových částech města České Budějovice</dc:title>
  <dc:creator>Reidinger Lukáš</dc:creator>
  <cp:lastModifiedBy>Lukáš Reidinger</cp:lastModifiedBy>
  <cp:revision>2</cp:revision>
  <dcterms:created xsi:type="dcterms:W3CDTF">2023-01-17T10:51:12Z</dcterms:created>
  <dcterms:modified xsi:type="dcterms:W3CDTF">2023-01-20T17:43:39Z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3b9d3f-f536-4704-9fa1-8d022f32e6bb_Enabled">
    <vt:lpwstr>true</vt:lpwstr>
  </property>
  <property fmtid="{D5CDD505-2E9C-101B-9397-08002B2CF9AE}" pid="3" name="MSIP_Label_e83b9d3f-f536-4704-9fa1-8d022f32e6bb_SetDate">
    <vt:lpwstr>2023-01-17T13:47:39Z</vt:lpwstr>
  </property>
  <property fmtid="{D5CDD505-2E9C-101B-9397-08002B2CF9AE}" pid="4" name="MSIP_Label_e83b9d3f-f536-4704-9fa1-8d022f32e6bb_Method">
    <vt:lpwstr>Privileged</vt:lpwstr>
  </property>
  <property fmtid="{D5CDD505-2E9C-101B-9397-08002B2CF9AE}" pid="5" name="MSIP_Label_e83b9d3f-f536-4704-9fa1-8d022f32e6bb_Name">
    <vt:lpwstr>L00100</vt:lpwstr>
  </property>
  <property fmtid="{D5CDD505-2E9C-101B-9397-08002B2CF9AE}" pid="6" name="MSIP_Label_e83b9d3f-f536-4704-9fa1-8d022f32e6bb_SiteId">
    <vt:lpwstr>b233f9e1-5599-4693-9cef-38858fe25406</vt:lpwstr>
  </property>
  <property fmtid="{D5CDD505-2E9C-101B-9397-08002B2CF9AE}" pid="7" name="MSIP_Label_e83b9d3f-f536-4704-9fa1-8d022f32e6bb_ActionId">
    <vt:lpwstr>02379101-1e23-4aa9-8026-a691df4108ba</vt:lpwstr>
  </property>
  <property fmtid="{D5CDD505-2E9C-101B-9397-08002B2CF9AE}" pid="8" name="MSIP_Label_e83b9d3f-f536-4704-9fa1-8d022f32e6bb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CEZ:CEZ-DJE:D</vt:lpwstr>
  </property>
  <property fmtid="{D5CDD505-2E9C-101B-9397-08002B2CF9AE}" pid="11" name="CEZ_MIPLabelName">
    <vt:lpwstr>Public-CEZ-DJE</vt:lpwstr>
  </property>
</Properties>
</file>