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71" r:id="rId7"/>
    <p:sldId id="272" r:id="rId8"/>
    <p:sldId id="264" r:id="rId9"/>
    <p:sldId id="268" r:id="rId10"/>
    <p:sldId id="270" r:id="rId11"/>
    <p:sldId id="26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>
        <p:scale>
          <a:sx n="110" d="100"/>
          <a:sy n="110" d="100"/>
        </p:scale>
        <p:origin x="66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3C574-9996-45D1-B732-2B42F3282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7" y="1200728"/>
            <a:ext cx="9592685" cy="222827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Podnikatelský plán pro založení autodopravy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5B46EB-97B3-4C4D-B5D5-1499B4C9D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3950" y="5094130"/>
            <a:ext cx="8915399" cy="176387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Autorka práce: Tomáš Peško</a:t>
            </a:r>
          </a:p>
          <a:p>
            <a:r>
              <a:rPr lang="cs-CZ" dirty="0"/>
              <a:t>Vedoucí práce: Ing. Vladimír Ľupták, PhD.</a:t>
            </a:r>
          </a:p>
          <a:p>
            <a:r>
              <a:rPr lang="cs-CZ" dirty="0"/>
              <a:t>Oponent práce: Ing. David Šefl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2BB473F-EFA7-4598-AC15-C7EC9BF26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01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481C2-0E06-4C30-86DC-5AE45097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670" y="624110"/>
            <a:ext cx="8911687" cy="1280890"/>
          </a:xfrm>
        </p:spPr>
        <p:txBody>
          <a:bodyPr/>
          <a:lstStyle/>
          <a:p>
            <a:r>
              <a:rPr lang="cs-CZ" dirty="0"/>
              <a:t>Doplňující otázky vedoucího práce a oponenta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0576E1-66F5-42FC-A8F4-4CD95A111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13FC4AA-05C2-7D0E-B664-6A8677E93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34779" y="2070668"/>
            <a:ext cx="8322441" cy="3539927"/>
          </a:xfrm>
        </p:spPr>
      </p:pic>
    </p:spTree>
    <p:extLst>
      <p:ext uri="{BB962C8B-B14F-4D97-AF65-F5344CB8AC3E}">
        <p14:creationId xmlns:p14="http://schemas.microsoft.com/office/powerpoint/2010/main" val="270306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481C2-0E06-4C30-86DC-5AE45097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670" y="624110"/>
            <a:ext cx="8911687" cy="1280890"/>
          </a:xfrm>
        </p:spPr>
        <p:txBody>
          <a:bodyPr/>
          <a:lstStyle/>
          <a:p>
            <a:r>
              <a:rPr lang="cs-CZ" dirty="0"/>
              <a:t>Doplňující otázky vedoucího práce a oponenta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D20590-F17F-4CC6-BD5C-29E722C75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957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900" b="1" dirty="0"/>
              <a:t>Oponent:</a:t>
            </a:r>
          </a:p>
          <a:p>
            <a:pPr marL="0" indent="0">
              <a:buNone/>
            </a:pPr>
            <a:r>
              <a:rPr lang="cs-CZ" sz="1900" dirty="0"/>
              <a:t>1)</a:t>
            </a:r>
            <a:r>
              <a:rPr lang="cs-CZ" sz="2000" dirty="0"/>
              <a:t> </a:t>
            </a:r>
            <a:r>
              <a:rPr lang="cs-CZ" dirty="0"/>
              <a:t>Na základě čeho byly zvoleny váhy jednotlivých faktorů IFE a EFE maticích?</a:t>
            </a:r>
            <a:br>
              <a:rPr lang="cs-CZ" dirty="0"/>
            </a:br>
            <a:r>
              <a:rPr lang="cs-CZ" dirty="0"/>
              <a:t>2) Jak se změní cena poskytované služby s ohledem na současné (05/2022) ceny pohonných hmot?</a:t>
            </a:r>
          </a:p>
          <a:p>
            <a:pPr marL="0" indent="0">
              <a:buNone/>
            </a:pPr>
            <a:r>
              <a:rPr lang="cs-CZ" sz="2000" dirty="0"/>
              <a:t>3)</a:t>
            </a:r>
            <a:r>
              <a:rPr lang="cs-CZ" dirty="0"/>
              <a:t> Může být rok 2022 považován za dobu vhodnou pro vstup na trh v tomto odvětví? Můžeme zde spatřit změnu některých hrozeb a příležitostí?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9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0576E1-66F5-42FC-A8F4-4CD95A111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29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1E25B-8872-4F82-8F00-EDC9E8DFE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03216-33F5-46F0-ACFD-3EA64DEDA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816" y="3080378"/>
            <a:ext cx="1156716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Děkuji Vám za pozornost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21CEB8D-E394-4675-98FF-7349C9232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266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308C1-60B7-4863-A82E-E2BD11010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výběru zvoleného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9D0571-1A34-4F07-AF2B-202EB15C0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Vlastní zájem o autodopravu</a:t>
            </a:r>
          </a:p>
          <a:p>
            <a:r>
              <a:rPr lang="cs-CZ" sz="2400" dirty="0"/>
              <a:t>Získání nových informací</a:t>
            </a:r>
          </a:p>
          <a:p>
            <a:r>
              <a:rPr lang="cs-CZ" sz="2400" dirty="0"/>
              <a:t>Zhodnocení nápadu </a:t>
            </a:r>
          </a:p>
          <a:p>
            <a:r>
              <a:rPr lang="cs-CZ" sz="2400" dirty="0"/>
              <a:t>Získání většího přehledu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FA0328-E08A-4757-8495-EE2862152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F4BC7-3A10-46DE-A040-88FFE15C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diplomové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E821EB-34CC-4900-B5EC-577810C1D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Cílem práce je zpracovat reálný podnikatelský plán pro založení konkrétní soukromé autodopravy, za pomocí využití a aplikování znalosti logistiky, který bude vhodný pro zahájení činnosti.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E7889E-BED3-4C93-A786-BC871DBE4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051D1-53A5-40C3-B739-7AE3AC29F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021" y="627158"/>
            <a:ext cx="8911687" cy="1280890"/>
          </a:xfrm>
        </p:spPr>
        <p:txBody>
          <a:bodyPr/>
          <a:lstStyle/>
          <a:p>
            <a:r>
              <a:rPr lang="cs-CZ" dirty="0"/>
              <a:t>Základní informace o podnikatelském subjektu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B8BE6F-D8B3-45D0-B06C-1517E9AE6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746" y="1889760"/>
            <a:ext cx="8915400" cy="3777622"/>
          </a:xfrm>
        </p:spPr>
        <p:txBody>
          <a:bodyPr/>
          <a:lstStyle/>
          <a:p>
            <a:r>
              <a:rPr lang="cs-CZ" dirty="0" err="1"/>
              <a:t>Kargos</a:t>
            </a:r>
            <a:r>
              <a:rPr lang="cs-CZ" dirty="0"/>
              <a:t> </a:t>
            </a:r>
            <a:r>
              <a:rPr lang="cs-CZ" dirty="0" err="1"/>
              <a:t>Logistics</a:t>
            </a:r>
            <a:r>
              <a:rPr lang="cs-CZ" dirty="0"/>
              <a:t> s.r.o.</a:t>
            </a:r>
          </a:p>
          <a:p>
            <a:r>
              <a:rPr lang="cs-CZ" dirty="0"/>
              <a:t>Jaurisova 515/4, 140 00 Praha 4</a:t>
            </a:r>
          </a:p>
          <a:p>
            <a:r>
              <a:rPr lang="cs-CZ" dirty="0"/>
              <a:t>Společnost s ručením omezeným</a:t>
            </a:r>
          </a:p>
          <a:p>
            <a:r>
              <a:rPr lang="cs-CZ" dirty="0"/>
              <a:t>Základní kapitál 200.000 Kč</a:t>
            </a:r>
          </a:p>
          <a:p>
            <a:r>
              <a:rPr lang="cs-CZ" dirty="0"/>
              <a:t>Autodoprava, transport, spedice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F38747A-C7AC-4857-B138-9A8FE88EE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D11C7F3-3FC0-F162-0F4A-C2C4B50022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655" y="4519448"/>
            <a:ext cx="6403871" cy="174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3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6D2DB-7DAF-46A2-B54F-C2D4F2FB1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analýzy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FD3004-8E98-4EF8-9F89-BBA2CF84F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PEST analýza</a:t>
            </a:r>
          </a:p>
          <a:p>
            <a:r>
              <a:rPr lang="cs-CZ" sz="2400" dirty="0"/>
              <a:t>SWOT analýza</a:t>
            </a:r>
          </a:p>
          <a:p>
            <a:r>
              <a:rPr lang="cs-CZ" sz="2400" dirty="0"/>
              <a:t>Marketingový mix</a:t>
            </a:r>
          </a:p>
          <a:p>
            <a:r>
              <a:rPr lang="cs-CZ" sz="2400" dirty="0" err="1"/>
              <a:t>Porterův</a:t>
            </a:r>
            <a:r>
              <a:rPr lang="cs-CZ" sz="2400" dirty="0"/>
              <a:t> model pěti sil</a:t>
            </a:r>
          </a:p>
          <a:p>
            <a:r>
              <a:rPr lang="cs-CZ" sz="2400" dirty="0"/>
              <a:t>Analýza rizik</a:t>
            </a:r>
          </a:p>
          <a:p>
            <a:r>
              <a:rPr lang="cs-CZ" sz="2400" dirty="0"/>
              <a:t>Finanční analýza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4EBDADD-2F96-462C-81A6-93ED6FBDC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9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6D2DB-7DAF-46A2-B54F-C2D4F2FB1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tržeb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3E77868-8335-854E-78D3-4156DEDFE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1904999"/>
            <a:ext cx="7532233" cy="3048001"/>
          </a:xfr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24EBDADD-2F96-462C-81A6-93ED6FBDC3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8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6D2DB-7DAF-46A2-B54F-C2D4F2FB1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4EBDADD-2F96-462C-81A6-93ED6FBDC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56C3E26-5CD2-2528-A90B-DEC99D3DF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Aplikovatelnost v praxi</a:t>
            </a:r>
          </a:p>
          <a:p>
            <a:r>
              <a:rPr lang="cs-CZ" sz="2400" dirty="0"/>
              <a:t>Návrhy opatření</a:t>
            </a:r>
          </a:p>
          <a:p>
            <a:r>
              <a:rPr lang="cs-CZ" sz="2400" dirty="0"/>
              <a:t>Splnění cíle práce</a:t>
            </a:r>
          </a:p>
        </p:txBody>
      </p:sp>
    </p:spTree>
    <p:extLst>
      <p:ext uri="{BB962C8B-B14F-4D97-AF65-F5344CB8AC3E}">
        <p14:creationId xmlns:p14="http://schemas.microsoft.com/office/powerpoint/2010/main" val="419393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481C2-0E06-4C30-86DC-5AE45097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670" y="624110"/>
            <a:ext cx="8911687" cy="1280890"/>
          </a:xfrm>
        </p:spPr>
        <p:txBody>
          <a:bodyPr/>
          <a:lstStyle/>
          <a:p>
            <a:r>
              <a:rPr lang="cs-CZ" dirty="0"/>
              <a:t>Doplňující otázky vedoucího práce a oponenta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D20590-F17F-4CC6-BD5C-29E722C75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957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900" b="1" dirty="0"/>
              <a:t>Vedoucí práce:</a:t>
            </a:r>
          </a:p>
          <a:p>
            <a:pPr marL="0" indent="0">
              <a:buNone/>
            </a:pPr>
            <a:r>
              <a:rPr lang="cs-CZ" sz="1900" dirty="0">
                <a:solidFill>
                  <a:srgbClr val="404040"/>
                </a:solidFill>
              </a:rPr>
              <a:t>1) </a:t>
            </a:r>
            <a:r>
              <a:rPr lang="cs-CZ" dirty="0">
                <a:solidFill>
                  <a:srgbClr val="404040"/>
                </a:solidFill>
              </a:rPr>
              <a:t>Kdo a kolik lidí se podílelo na analýze rizik na str. 54?</a:t>
            </a:r>
          </a:p>
          <a:p>
            <a:pPr marL="0" indent="0">
              <a:buNone/>
            </a:pPr>
            <a:r>
              <a:rPr lang="cs-CZ" dirty="0"/>
              <a:t>2) Na základě čeho jste určili dopad rizika ”Změna PHM” na ”2”, tedy jako za nevýznamné? </a:t>
            </a:r>
            <a:endParaRPr lang="cs-CZ" sz="2000" dirty="0"/>
          </a:p>
          <a:p>
            <a:pPr marL="0" indent="0">
              <a:buNone/>
            </a:pPr>
            <a:r>
              <a:rPr lang="cs-CZ" sz="1900" dirty="0"/>
              <a:t>3) </a:t>
            </a:r>
            <a:r>
              <a:rPr lang="cs-CZ" dirty="0"/>
              <a:t>Vysvětlete tabulku č. 25 na straně 61. </a:t>
            </a:r>
            <a:endParaRPr lang="cs-CZ" sz="2000" dirty="0"/>
          </a:p>
          <a:p>
            <a:pPr marL="0" indent="0">
              <a:buNone/>
            </a:pPr>
            <a:endParaRPr lang="cs-CZ" sz="19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0576E1-66F5-42FC-A8F4-4CD95A111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44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481C2-0E06-4C30-86DC-5AE45097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670" y="624110"/>
            <a:ext cx="8911687" cy="1280890"/>
          </a:xfrm>
        </p:spPr>
        <p:txBody>
          <a:bodyPr/>
          <a:lstStyle/>
          <a:p>
            <a:r>
              <a:rPr lang="cs-CZ" dirty="0"/>
              <a:t>Doplňující otázky vedoucího práce a oponenta 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6F14C878-B350-9370-E1F6-FFDEEFA53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7179" y="2069562"/>
            <a:ext cx="8297642" cy="3529379"/>
          </a:xfr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10576E1-66F5-42FC-A8F4-4CD95A111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2164" y="5198164"/>
            <a:ext cx="1659836" cy="16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72902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5963</TotalTime>
  <Words>279</Words>
  <Application>Microsoft Macintosh PowerPoint</Application>
  <PresentationFormat>Širokoúhlá obrazovka</PresentationFormat>
  <Paragraphs>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Podnikatelský plán pro založení autodopravy</vt:lpstr>
      <vt:lpstr>Důvod výběru zvoleného tématu</vt:lpstr>
      <vt:lpstr>Cíl diplomové práce</vt:lpstr>
      <vt:lpstr>Základní informace o podnikatelském subjektu</vt:lpstr>
      <vt:lpstr>Použité analýzy</vt:lpstr>
      <vt:lpstr>Plán tržeb</vt:lpstr>
      <vt:lpstr>Shrnutí</vt:lpstr>
      <vt:lpstr>Doplňující otázky vedoucího práce a oponenta </vt:lpstr>
      <vt:lpstr>Doplňující otázky vedoucího práce a oponenta </vt:lpstr>
      <vt:lpstr>Doplňující otázky vedoucího práce a oponenta </vt:lpstr>
      <vt:lpstr>Doplňující otázky vedoucího práce a oponenta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využití programů podpory podnikání ve vybrané firmě</dc:title>
  <dc:creator>Eva Kalinová</dc:creator>
  <cp:lastModifiedBy>Microsoft Office User</cp:lastModifiedBy>
  <cp:revision>21</cp:revision>
  <dcterms:created xsi:type="dcterms:W3CDTF">2018-06-13T19:31:19Z</dcterms:created>
  <dcterms:modified xsi:type="dcterms:W3CDTF">2022-05-29T17:33:44Z</dcterms:modified>
</cp:coreProperties>
</file>