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6" r:id="rId1"/>
  </p:sldMasterIdLst>
  <p:notesMasterIdLst>
    <p:notesMasterId r:id="rId13"/>
  </p:notesMasterIdLst>
  <p:sldIdLst>
    <p:sldId id="256" r:id="rId2"/>
    <p:sldId id="258" r:id="rId3"/>
    <p:sldId id="260" r:id="rId4"/>
    <p:sldId id="283" r:id="rId5"/>
    <p:sldId id="285" r:id="rId6"/>
    <p:sldId id="286" r:id="rId7"/>
    <p:sldId id="288" r:id="rId8"/>
    <p:sldId id="287" r:id="rId9"/>
    <p:sldId id="298" r:id="rId10"/>
    <p:sldId id="296" r:id="rId11"/>
    <p:sldId id="27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173841-21DF-4832-9EC2-48D98687101E}" v="101" dt="2022-05-29T09:36:55.1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éla Šedivá" userId="4e287aa04337ffde" providerId="LiveId" clId="{3C173841-21DF-4832-9EC2-48D98687101E}"/>
    <pc:docChg chg="undo custSel addSld delSld modSld sldOrd">
      <pc:chgData name="Adéla Šedivá" userId="4e287aa04337ffde" providerId="LiveId" clId="{3C173841-21DF-4832-9EC2-48D98687101E}" dt="2022-05-29T09:38:39.965" v="3349" actId="732"/>
      <pc:docMkLst>
        <pc:docMk/>
      </pc:docMkLst>
      <pc:sldChg chg="modSp mod">
        <pc:chgData name="Adéla Šedivá" userId="4e287aa04337ffde" providerId="LiveId" clId="{3C173841-21DF-4832-9EC2-48D98687101E}" dt="2022-05-29T08:28:05.805" v="2868" actId="27636"/>
        <pc:sldMkLst>
          <pc:docMk/>
          <pc:sldMk cId="1365119994" sldId="256"/>
        </pc:sldMkLst>
        <pc:spChg chg="mod">
          <ac:chgData name="Adéla Šedivá" userId="4e287aa04337ffde" providerId="LiveId" clId="{3C173841-21DF-4832-9EC2-48D98687101E}" dt="2022-05-09T15:27:34.307" v="2772" actId="2711"/>
          <ac:spMkLst>
            <pc:docMk/>
            <pc:sldMk cId="1365119994" sldId="256"/>
            <ac:spMk id="2" creationId="{7FF054DA-5B3C-40EE-97B9-7916838B831B}"/>
          </ac:spMkLst>
        </pc:spChg>
        <pc:spChg chg="mod">
          <ac:chgData name="Adéla Šedivá" userId="4e287aa04337ffde" providerId="LiveId" clId="{3C173841-21DF-4832-9EC2-48D98687101E}" dt="2022-05-29T08:28:05.805" v="2868" actId="27636"/>
          <ac:spMkLst>
            <pc:docMk/>
            <pc:sldMk cId="1365119994" sldId="256"/>
            <ac:spMk id="3" creationId="{90FCB039-7A50-4BBE-8649-EB67F1BD6173}"/>
          </ac:spMkLst>
        </pc:spChg>
      </pc:sldChg>
      <pc:sldChg chg="modSp mod">
        <pc:chgData name="Adéla Šedivá" userId="4e287aa04337ffde" providerId="LiveId" clId="{3C173841-21DF-4832-9EC2-48D98687101E}" dt="2022-05-29T08:48:22.002" v="2973" actId="20577"/>
        <pc:sldMkLst>
          <pc:docMk/>
          <pc:sldMk cId="2869343015" sldId="258"/>
        </pc:sldMkLst>
        <pc:spChg chg="mod">
          <ac:chgData name="Adéla Šedivá" userId="4e287aa04337ffde" providerId="LiveId" clId="{3C173841-21DF-4832-9EC2-48D98687101E}" dt="2022-05-09T14:11:07.642" v="1592" actId="1076"/>
          <ac:spMkLst>
            <pc:docMk/>
            <pc:sldMk cId="2869343015" sldId="258"/>
            <ac:spMk id="2" creationId="{26DC20C4-1B13-4CCE-9CC5-5E86C75AE6DB}"/>
          </ac:spMkLst>
        </pc:spChg>
        <pc:spChg chg="mod">
          <ac:chgData name="Adéla Šedivá" userId="4e287aa04337ffde" providerId="LiveId" clId="{3C173841-21DF-4832-9EC2-48D98687101E}" dt="2022-05-29T08:48:22.002" v="2973" actId="20577"/>
          <ac:spMkLst>
            <pc:docMk/>
            <pc:sldMk cId="2869343015" sldId="258"/>
            <ac:spMk id="3" creationId="{A76A0DCD-8EE8-4676-8014-77883A520A9E}"/>
          </ac:spMkLst>
        </pc:spChg>
      </pc:sldChg>
      <pc:sldChg chg="addSp delSp modSp mod">
        <pc:chgData name="Adéla Šedivá" userId="4e287aa04337ffde" providerId="LiveId" clId="{3C173841-21DF-4832-9EC2-48D98687101E}" dt="2022-05-29T09:18:16.361" v="3126" actId="1076"/>
        <pc:sldMkLst>
          <pc:docMk/>
          <pc:sldMk cId="3543030097" sldId="260"/>
        </pc:sldMkLst>
        <pc:spChg chg="mod ord">
          <ac:chgData name="Adéla Šedivá" userId="4e287aa04337ffde" providerId="LiveId" clId="{3C173841-21DF-4832-9EC2-48D98687101E}" dt="2022-05-29T08:50:38.995" v="3009" actId="20577"/>
          <ac:spMkLst>
            <pc:docMk/>
            <pc:sldMk cId="3543030097" sldId="260"/>
            <ac:spMk id="2" creationId="{562E3414-5461-4840-9E4E-06178734B488}"/>
          </ac:spMkLst>
        </pc:spChg>
        <pc:spChg chg="mod ord">
          <ac:chgData name="Adéla Šedivá" userId="4e287aa04337ffde" providerId="LiveId" clId="{3C173841-21DF-4832-9EC2-48D98687101E}" dt="2022-05-29T09:17:56.897" v="3123" actId="27636"/>
          <ac:spMkLst>
            <pc:docMk/>
            <pc:sldMk cId="3543030097" sldId="260"/>
            <ac:spMk id="3" creationId="{37FF9F4E-F4D6-497F-9167-9453B1B4E606}"/>
          </ac:spMkLst>
        </pc:spChg>
        <pc:spChg chg="add del">
          <ac:chgData name="Adéla Šedivá" userId="4e287aa04337ffde" providerId="LiveId" clId="{3C173841-21DF-4832-9EC2-48D98687101E}" dt="2022-05-09T11:40:29.757" v="93" actId="26606"/>
          <ac:spMkLst>
            <pc:docMk/>
            <pc:sldMk cId="3543030097" sldId="260"/>
            <ac:spMk id="12" creationId="{288915AA-19D7-4255-BF7A-59197EFCB018}"/>
          </ac:spMkLst>
        </pc:spChg>
        <pc:spChg chg="add del">
          <ac:chgData name="Adéla Šedivá" userId="4e287aa04337ffde" providerId="LiveId" clId="{3C173841-21DF-4832-9EC2-48D98687101E}" dt="2022-05-09T11:40:33.640" v="95" actId="26606"/>
          <ac:spMkLst>
            <pc:docMk/>
            <pc:sldMk cId="3543030097" sldId="260"/>
            <ac:spMk id="14" creationId="{CC4B9B55-1C0E-4147-B737-8E89408688B2}"/>
          </ac:spMkLst>
        </pc:spChg>
        <pc:spChg chg="add del">
          <ac:chgData name="Adéla Šedivá" userId="4e287aa04337ffde" providerId="LiveId" clId="{3C173841-21DF-4832-9EC2-48D98687101E}" dt="2022-05-09T11:40:33.640" v="95" actId="26606"/>
          <ac:spMkLst>
            <pc:docMk/>
            <pc:sldMk cId="3543030097" sldId="260"/>
            <ac:spMk id="15" creationId="{C22D9CA6-0EE8-454E-9286-645A04F3817C}"/>
          </ac:spMkLst>
        </pc:spChg>
        <pc:spChg chg="add del">
          <ac:chgData name="Adéla Šedivá" userId="4e287aa04337ffde" providerId="LiveId" clId="{3C173841-21DF-4832-9EC2-48D98687101E}" dt="2022-05-09T11:40:33.640" v="95" actId="26606"/>
          <ac:spMkLst>
            <pc:docMk/>
            <pc:sldMk cId="3543030097" sldId="260"/>
            <ac:spMk id="16" creationId="{D066879B-A233-42D0-BF65-AE6773AA374A}"/>
          </ac:spMkLst>
        </pc:spChg>
        <pc:spChg chg="add mod">
          <ac:chgData name="Adéla Šedivá" userId="4e287aa04337ffde" providerId="LiveId" clId="{3C173841-21DF-4832-9EC2-48D98687101E}" dt="2022-05-29T09:18:16.361" v="3126" actId="1076"/>
          <ac:spMkLst>
            <pc:docMk/>
            <pc:sldMk cId="3543030097" sldId="260"/>
            <ac:spMk id="22" creationId="{76648F51-D7FC-E251-8278-238CD7DE4C9B}"/>
          </ac:spMkLst>
        </pc:spChg>
        <pc:picChg chg="add del mod ord">
          <ac:chgData name="Adéla Šedivá" userId="4e287aa04337ffde" providerId="LiveId" clId="{3C173841-21DF-4832-9EC2-48D98687101E}" dt="2022-05-09T11:40:34.181" v="96"/>
          <ac:picMkLst>
            <pc:docMk/>
            <pc:sldMk cId="3543030097" sldId="260"/>
            <ac:picMk id="4" creationId="{B0F7B23C-DA11-B0A3-7A04-E528DD6D91B8}"/>
          </ac:picMkLst>
        </pc:picChg>
        <pc:picChg chg="del mod ord">
          <ac:chgData name="Adéla Šedivá" userId="4e287aa04337ffde" providerId="LiveId" clId="{3C173841-21DF-4832-9EC2-48D98687101E}" dt="2022-05-09T11:40:36.997" v="97" actId="478"/>
          <ac:picMkLst>
            <pc:docMk/>
            <pc:sldMk cId="3543030097" sldId="260"/>
            <ac:picMk id="5" creationId="{8F4C6119-C21B-4F96-9309-88CEF94DAF7A}"/>
          </ac:picMkLst>
        </pc:picChg>
        <pc:picChg chg="del mod ord">
          <ac:chgData name="Adéla Šedivá" userId="4e287aa04337ffde" providerId="LiveId" clId="{3C173841-21DF-4832-9EC2-48D98687101E}" dt="2022-05-09T11:41:27.180" v="103" actId="478"/>
          <ac:picMkLst>
            <pc:docMk/>
            <pc:sldMk cId="3543030097" sldId="260"/>
            <ac:picMk id="6" creationId="{EE579235-8D54-4034-BB08-8B1BB51EAA02}"/>
          </ac:picMkLst>
        </pc:picChg>
        <pc:picChg chg="del mod">
          <ac:chgData name="Adéla Šedivá" userId="4e287aa04337ffde" providerId="LiveId" clId="{3C173841-21DF-4832-9EC2-48D98687101E}" dt="2022-05-09T11:41:27.812" v="104" actId="478"/>
          <ac:picMkLst>
            <pc:docMk/>
            <pc:sldMk cId="3543030097" sldId="260"/>
            <ac:picMk id="7" creationId="{40711654-5775-4BFA-B911-D31EE66B5A32}"/>
          </ac:picMkLst>
        </pc:picChg>
        <pc:picChg chg="add del mod modCrop">
          <ac:chgData name="Adéla Šedivá" userId="4e287aa04337ffde" providerId="LiveId" clId="{3C173841-21DF-4832-9EC2-48D98687101E}" dt="2022-05-09T11:46:39.220" v="133" actId="478"/>
          <ac:picMkLst>
            <pc:docMk/>
            <pc:sldMk cId="3543030097" sldId="260"/>
            <ac:picMk id="8" creationId="{7F50DC0B-1069-BA0C-FAE7-3EEA41B5C6AF}"/>
          </ac:picMkLst>
        </pc:picChg>
        <pc:picChg chg="add mod modCrop">
          <ac:chgData name="Adéla Šedivá" userId="4e287aa04337ffde" providerId="LiveId" clId="{3C173841-21DF-4832-9EC2-48D98687101E}" dt="2022-05-09T14:12:24.255" v="1606" actId="14100"/>
          <ac:picMkLst>
            <pc:docMk/>
            <pc:sldMk cId="3543030097" sldId="260"/>
            <ac:picMk id="10" creationId="{DB217CE1-050F-BD2F-9BA1-BA66EB0A8753}"/>
          </ac:picMkLst>
        </pc:picChg>
        <pc:picChg chg="add del mod">
          <ac:chgData name="Adéla Šedivá" userId="4e287aa04337ffde" providerId="LiveId" clId="{3C173841-21DF-4832-9EC2-48D98687101E}" dt="2022-05-09T11:42:39.684" v="110" actId="478"/>
          <ac:picMkLst>
            <pc:docMk/>
            <pc:sldMk cId="3543030097" sldId="260"/>
            <ac:picMk id="13" creationId="{B8F70ADC-805E-5D12-128C-5825AE2FD290}"/>
          </ac:picMkLst>
        </pc:picChg>
        <pc:picChg chg="add del mod modCrop">
          <ac:chgData name="Adéla Šedivá" userId="4e287aa04337ffde" providerId="LiveId" clId="{3C173841-21DF-4832-9EC2-48D98687101E}" dt="2022-05-09T11:47:44.820" v="136" actId="478"/>
          <ac:picMkLst>
            <pc:docMk/>
            <pc:sldMk cId="3543030097" sldId="260"/>
            <ac:picMk id="17" creationId="{0C685C82-E6B7-6C28-7624-CD02DB682995}"/>
          </ac:picMkLst>
        </pc:picChg>
        <pc:picChg chg="add mod modCrop">
          <ac:chgData name="Adéla Šedivá" userId="4e287aa04337ffde" providerId="LiveId" clId="{3C173841-21DF-4832-9EC2-48D98687101E}" dt="2022-05-29T08:37:35.863" v="2941" actId="1076"/>
          <ac:picMkLst>
            <pc:docMk/>
            <pc:sldMk cId="3543030097" sldId="260"/>
            <ac:picMk id="19" creationId="{947A044A-302F-EE5B-86BA-FEE615C0119D}"/>
          </ac:picMkLst>
        </pc:picChg>
        <pc:picChg chg="add del">
          <ac:chgData name="Adéla Šedivá" userId="4e287aa04337ffde" providerId="LiveId" clId="{3C173841-21DF-4832-9EC2-48D98687101E}" dt="2022-05-09T12:02:14.663" v="271" actId="478"/>
          <ac:picMkLst>
            <pc:docMk/>
            <pc:sldMk cId="3543030097" sldId="260"/>
            <ac:picMk id="21" creationId="{9C4A51A7-DA32-06A2-3078-4FA3A0AFC871}"/>
          </ac:picMkLst>
        </pc:picChg>
      </pc:sldChg>
      <pc:sldChg chg="del">
        <pc:chgData name="Adéla Šedivá" userId="4e287aa04337ffde" providerId="LiveId" clId="{3C173841-21DF-4832-9EC2-48D98687101E}" dt="2022-05-09T13:45:50.887" v="1542" actId="2696"/>
        <pc:sldMkLst>
          <pc:docMk/>
          <pc:sldMk cId="783606251" sldId="261"/>
        </pc:sldMkLst>
      </pc:sldChg>
      <pc:sldChg chg="del">
        <pc:chgData name="Adéla Šedivá" userId="4e287aa04337ffde" providerId="LiveId" clId="{3C173841-21DF-4832-9EC2-48D98687101E}" dt="2022-05-09T13:45:53.554" v="1543" actId="2696"/>
        <pc:sldMkLst>
          <pc:docMk/>
          <pc:sldMk cId="2760827561" sldId="266"/>
        </pc:sldMkLst>
      </pc:sldChg>
      <pc:sldChg chg="delSp modSp del mod">
        <pc:chgData name="Adéla Šedivá" userId="4e287aa04337ffde" providerId="LiveId" clId="{3C173841-21DF-4832-9EC2-48D98687101E}" dt="2022-05-09T13:46:03.554" v="1546" actId="2696"/>
        <pc:sldMkLst>
          <pc:docMk/>
          <pc:sldMk cId="410951827" sldId="268"/>
        </pc:sldMkLst>
        <pc:spChg chg="mod">
          <ac:chgData name="Adéla Šedivá" userId="4e287aa04337ffde" providerId="LiveId" clId="{3C173841-21DF-4832-9EC2-48D98687101E}" dt="2022-05-09T12:06:25.150" v="550" actId="27636"/>
          <ac:spMkLst>
            <pc:docMk/>
            <pc:sldMk cId="410951827" sldId="268"/>
            <ac:spMk id="2" creationId="{562E3414-5461-4840-9E4E-06178734B488}"/>
          </ac:spMkLst>
        </pc:spChg>
        <pc:picChg chg="del">
          <ac:chgData name="Adéla Šedivá" userId="4e287aa04337ffde" providerId="LiveId" clId="{3C173841-21DF-4832-9EC2-48D98687101E}" dt="2022-05-09T12:06:09.950" v="525" actId="478"/>
          <ac:picMkLst>
            <pc:docMk/>
            <pc:sldMk cId="410951827" sldId="268"/>
            <ac:picMk id="4" creationId="{740671D5-7EA0-4760-962E-5EA79DB39123}"/>
          </ac:picMkLst>
        </pc:picChg>
      </pc:sldChg>
      <pc:sldChg chg="del">
        <pc:chgData name="Adéla Šedivá" userId="4e287aa04337ffde" providerId="LiveId" clId="{3C173841-21DF-4832-9EC2-48D98687101E}" dt="2022-05-09T14:14:40.041" v="1633" actId="2696"/>
        <pc:sldMkLst>
          <pc:docMk/>
          <pc:sldMk cId="778272340" sldId="270"/>
        </pc:sldMkLst>
      </pc:sldChg>
      <pc:sldChg chg="del">
        <pc:chgData name="Adéla Šedivá" userId="4e287aa04337ffde" providerId="LiveId" clId="{3C173841-21DF-4832-9EC2-48D98687101E}" dt="2022-05-09T13:46:14.266" v="1549" actId="2696"/>
        <pc:sldMkLst>
          <pc:docMk/>
          <pc:sldMk cId="273006764" sldId="271"/>
        </pc:sldMkLst>
      </pc:sldChg>
      <pc:sldChg chg="del">
        <pc:chgData name="Adéla Šedivá" userId="4e287aa04337ffde" providerId="LiveId" clId="{3C173841-21DF-4832-9EC2-48D98687101E}" dt="2022-05-09T14:14:33.548" v="1631" actId="2696"/>
        <pc:sldMkLst>
          <pc:docMk/>
          <pc:sldMk cId="3609571085" sldId="272"/>
        </pc:sldMkLst>
      </pc:sldChg>
      <pc:sldChg chg="del">
        <pc:chgData name="Adéla Šedivá" userId="4e287aa04337ffde" providerId="LiveId" clId="{3C173841-21DF-4832-9EC2-48D98687101E}" dt="2022-05-09T13:46:11.014" v="1548" actId="2696"/>
        <pc:sldMkLst>
          <pc:docMk/>
          <pc:sldMk cId="4193965102" sldId="273"/>
        </pc:sldMkLst>
      </pc:sldChg>
      <pc:sldChg chg="del">
        <pc:chgData name="Adéla Šedivá" userId="4e287aa04337ffde" providerId="LiveId" clId="{3C173841-21DF-4832-9EC2-48D98687101E}" dt="2022-05-09T13:46:08.383" v="1547" actId="2696"/>
        <pc:sldMkLst>
          <pc:docMk/>
          <pc:sldMk cId="124734280" sldId="274"/>
        </pc:sldMkLst>
      </pc:sldChg>
      <pc:sldChg chg="del">
        <pc:chgData name="Adéla Šedivá" userId="4e287aa04337ffde" providerId="LiveId" clId="{3C173841-21DF-4832-9EC2-48D98687101E}" dt="2022-05-09T14:14:36.156" v="1632" actId="2696"/>
        <pc:sldMkLst>
          <pc:docMk/>
          <pc:sldMk cId="2594257916" sldId="276"/>
        </pc:sldMkLst>
      </pc:sldChg>
      <pc:sldChg chg="del">
        <pc:chgData name="Adéla Šedivá" userId="4e287aa04337ffde" providerId="LiveId" clId="{3C173841-21DF-4832-9EC2-48D98687101E}" dt="2022-05-09T14:47:23.587" v="2170" actId="2696"/>
        <pc:sldMkLst>
          <pc:docMk/>
          <pc:sldMk cId="460872448" sldId="277"/>
        </pc:sldMkLst>
      </pc:sldChg>
      <pc:sldChg chg="modSp mod">
        <pc:chgData name="Adéla Šedivá" userId="4e287aa04337ffde" providerId="LiveId" clId="{3C173841-21DF-4832-9EC2-48D98687101E}" dt="2022-05-09T15:28:05.265" v="2775" actId="123"/>
        <pc:sldMkLst>
          <pc:docMk/>
          <pc:sldMk cId="2534239774" sldId="278"/>
        </pc:sldMkLst>
        <pc:spChg chg="mod">
          <ac:chgData name="Adéla Šedivá" userId="4e287aa04337ffde" providerId="LiveId" clId="{3C173841-21DF-4832-9EC2-48D98687101E}" dt="2022-05-09T15:23:05.916" v="2566" actId="1076"/>
          <ac:spMkLst>
            <pc:docMk/>
            <pc:sldMk cId="2534239774" sldId="278"/>
            <ac:spMk id="2" creationId="{26DC20C4-1B13-4CCE-9CC5-5E86C75AE6DB}"/>
          </ac:spMkLst>
        </pc:spChg>
        <pc:spChg chg="mod">
          <ac:chgData name="Adéla Šedivá" userId="4e287aa04337ffde" providerId="LiveId" clId="{3C173841-21DF-4832-9EC2-48D98687101E}" dt="2022-05-09T15:28:05.265" v="2775" actId="123"/>
          <ac:spMkLst>
            <pc:docMk/>
            <pc:sldMk cId="2534239774" sldId="278"/>
            <ac:spMk id="3" creationId="{A76A0DCD-8EE8-4676-8014-77883A520A9E}"/>
          </ac:spMkLst>
        </pc:spChg>
      </pc:sldChg>
      <pc:sldChg chg="modSp del mod">
        <pc:chgData name="Adéla Šedivá" userId="4e287aa04337ffde" providerId="LiveId" clId="{3C173841-21DF-4832-9EC2-48D98687101E}" dt="2022-05-29T09:04:35.287" v="3011" actId="2696"/>
        <pc:sldMkLst>
          <pc:docMk/>
          <pc:sldMk cId="2906851947" sldId="279"/>
        </pc:sldMkLst>
        <pc:spChg chg="mod">
          <ac:chgData name="Adéla Šedivá" userId="4e287aa04337ffde" providerId="LiveId" clId="{3C173841-21DF-4832-9EC2-48D98687101E}" dt="2022-05-09T14:11:33.857" v="1597" actId="1076"/>
          <ac:spMkLst>
            <pc:docMk/>
            <pc:sldMk cId="2906851947" sldId="279"/>
            <ac:spMk id="2" creationId="{26DC20C4-1B13-4CCE-9CC5-5E86C75AE6DB}"/>
          </ac:spMkLst>
        </pc:spChg>
        <pc:spChg chg="mod">
          <ac:chgData name="Adéla Šedivá" userId="4e287aa04337ffde" providerId="LiveId" clId="{3C173841-21DF-4832-9EC2-48D98687101E}" dt="2022-05-29T08:50:07.950" v="2999" actId="20577"/>
          <ac:spMkLst>
            <pc:docMk/>
            <pc:sldMk cId="2906851947" sldId="279"/>
            <ac:spMk id="3" creationId="{A76A0DCD-8EE8-4676-8014-77883A520A9E}"/>
          </ac:spMkLst>
        </pc:spChg>
      </pc:sldChg>
      <pc:sldChg chg="modSp new del mod">
        <pc:chgData name="Adéla Šedivá" userId="4e287aa04337ffde" providerId="LiveId" clId="{3C173841-21DF-4832-9EC2-48D98687101E}" dt="2022-05-09T13:45:59.693" v="1545" actId="2696"/>
        <pc:sldMkLst>
          <pc:docMk/>
          <pc:sldMk cId="2795931722" sldId="280"/>
        </pc:sldMkLst>
        <pc:spChg chg="mod">
          <ac:chgData name="Adéla Šedivá" userId="4e287aa04337ffde" providerId="LiveId" clId="{3C173841-21DF-4832-9EC2-48D98687101E}" dt="2022-05-09T12:06:45.361" v="573" actId="14100"/>
          <ac:spMkLst>
            <pc:docMk/>
            <pc:sldMk cId="2795931722" sldId="280"/>
            <ac:spMk id="2" creationId="{37E09CE7-3198-01F2-3811-61D2F456F7B2}"/>
          </ac:spMkLst>
        </pc:spChg>
      </pc:sldChg>
      <pc:sldChg chg="addSp delSp modSp add del mod">
        <pc:chgData name="Adéla Šedivá" userId="4e287aa04337ffde" providerId="LiveId" clId="{3C173841-21DF-4832-9EC2-48D98687101E}" dt="2022-05-09T18:57:04.308" v="2776" actId="2696"/>
        <pc:sldMkLst>
          <pc:docMk/>
          <pc:sldMk cId="3877881119" sldId="281"/>
        </pc:sldMkLst>
        <pc:spChg chg="mod">
          <ac:chgData name="Adéla Šedivá" userId="4e287aa04337ffde" providerId="LiveId" clId="{3C173841-21DF-4832-9EC2-48D98687101E}" dt="2022-05-09T14:12:40.577" v="1609" actId="1076"/>
          <ac:spMkLst>
            <pc:docMk/>
            <pc:sldMk cId="3877881119" sldId="281"/>
            <ac:spMk id="2" creationId="{562E3414-5461-4840-9E4E-06178734B488}"/>
          </ac:spMkLst>
        </pc:spChg>
        <pc:spChg chg="mod">
          <ac:chgData name="Adéla Šedivá" userId="4e287aa04337ffde" providerId="LiveId" clId="{3C173841-21DF-4832-9EC2-48D98687101E}" dt="2022-05-09T13:30:30.628" v="1398" actId="1076"/>
          <ac:spMkLst>
            <pc:docMk/>
            <pc:sldMk cId="3877881119" sldId="281"/>
            <ac:spMk id="3" creationId="{37FF9F4E-F4D6-497F-9167-9453B1B4E606}"/>
          </ac:spMkLst>
        </pc:spChg>
        <pc:spChg chg="add mod">
          <ac:chgData name="Adéla Šedivá" userId="4e287aa04337ffde" providerId="LiveId" clId="{3C173841-21DF-4832-9EC2-48D98687101E}" dt="2022-05-09T12:18:09.248" v="988" actId="1076"/>
          <ac:spMkLst>
            <pc:docMk/>
            <pc:sldMk cId="3877881119" sldId="281"/>
            <ac:spMk id="18" creationId="{4D01A72E-F504-BE4D-4B0C-7F75A66567F7}"/>
          </ac:spMkLst>
        </pc:spChg>
        <pc:spChg chg="add mod">
          <ac:chgData name="Adéla Šedivá" userId="4e287aa04337ffde" providerId="LiveId" clId="{3C173841-21DF-4832-9EC2-48D98687101E}" dt="2022-05-09T12:18:35.095" v="991" actId="20577"/>
          <ac:spMkLst>
            <pc:docMk/>
            <pc:sldMk cId="3877881119" sldId="281"/>
            <ac:spMk id="20" creationId="{17BD0B41-1CE0-FE2D-844A-A227BAED6035}"/>
          </ac:spMkLst>
        </pc:spChg>
        <pc:spChg chg="del mod">
          <ac:chgData name="Adéla Šedivá" userId="4e287aa04337ffde" providerId="LiveId" clId="{3C173841-21DF-4832-9EC2-48D98687101E}" dt="2022-05-09T12:08:14.647" v="608" actId="478"/>
          <ac:spMkLst>
            <pc:docMk/>
            <pc:sldMk cId="3877881119" sldId="281"/>
            <ac:spMk id="22" creationId="{76648F51-D7FC-E251-8278-238CD7DE4C9B}"/>
          </ac:spMkLst>
        </pc:spChg>
        <pc:spChg chg="add mod">
          <ac:chgData name="Adéla Šedivá" userId="4e287aa04337ffde" providerId="LiveId" clId="{3C173841-21DF-4832-9EC2-48D98687101E}" dt="2022-05-09T12:18:09.248" v="988" actId="1076"/>
          <ac:spMkLst>
            <pc:docMk/>
            <pc:sldMk cId="3877881119" sldId="281"/>
            <ac:spMk id="23" creationId="{4FBBFB58-67BF-A0CF-131F-D8ADB7192A75}"/>
          </ac:spMkLst>
        </pc:spChg>
        <pc:picChg chg="add del mod">
          <ac:chgData name="Adéla Šedivá" userId="4e287aa04337ffde" providerId="LiveId" clId="{3C173841-21DF-4832-9EC2-48D98687101E}" dt="2022-05-09T12:09:36.135" v="630" actId="478"/>
          <ac:picMkLst>
            <pc:docMk/>
            <pc:sldMk cId="3877881119" sldId="281"/>
            <ac:picMk id="5" creationId="{DF85D8A0-81A6-BE4A-5327-F85F991FA32D}"/>
          </ac:picMkLst>
        </pc:picChg>
        <pc:picChg chg="add mod ord modCrop">
          <ac:chgData name="Adéla Šedivá" userId="4e287aa04337ffde" providerId="LiveId" clId="{3C173841-21DF-4832-9EC2-48D98687101E}" dt="2022-05-09T12:18:09.248" v="988" actId="1076"/>
          <ac:picMkLst>
            <pc:docMk/>
            <pc:sldMk cId="3877881119" sldId="281"/>
            <ac:picMk id="7" creationId="{75464597-09F4-346F-216F-CD3A522BF676}"/>
          </ac:picMkLst>
        </pc:picChg>
        <pc:picChg chg="add mod ord modCrop">
          <ac:chgData name="Adéla Šedivá" userId="4e287aa04337ffde" providerId="LiveId" clId="{3C173841-21DF-4832-9EC2-48D98687101E}" dt="2022-05-09T12:18:09.248" v="988" actId="1076"/>
          <ac:picMkLst>
            <pc:docMk/>
            <pc:sldMk cId="3877881119" sldId="281"/>
            <ac:picMk id="9" creationId="{20BA909E-8238-BBB2-232D-12DC074A06C7}"/>
          </ac:picMkLst>
        </pc:picChg>
        <pc:picChg chg="del">
          <ac:chgData name="Adéla Šedivá" userId="4e287aa04337ffde" providerId="LiveId" clId="{3C173841-21DF-4832-9EC2-48D98687101E}" dt="2022-05-09T12:08:16.647" v="609" actId="478"/>
          <ac:picMkLst>
            <pc:docMk/>
            <pc:sldMk cId="3877881119" sldId="281"/>
            <ac:picMk id="10" creationId="{DB217CE1-050F-BD2F-9BA1-BA66EB0A8753}"/>
          </ac:picMkLst>
        </pc:picChg>
        <pc:picChg chg="add mod modCrop">
          <ac:chgData name="Adéla Šedivá" userId="4e287aa04337ffde" providerId="LiveId" clId="{3C173841-21DF-4832-9EC2-48D98687101E}" dt="2022-05-09T12:18:09.248" v="988" actId="1076"/>
          <ac:picMkLst>
            <pc:docMk/>
            <pc:sldMk cId="3877881119" sldId="281"/>
            <ac:picMk id="12" creationId="{5BEEABA5-C427-5F18-7308-9F89CD4331E7}"/>
          </ac:picMkLst>
        </pc:picChg>
        <pc:picChg chg="add del">
          <ac:chgData name="Adéla Šedivá" userId="4e287aa04337ffde" providerId="LiveId" clId="{3C173841-21DF-4832-9EC2-48D98687101E}" dt="2022-05-09T12:13:38.662" v="740" actId="478"/>
          <ac:picMkLst>
            <pc:docMk/>
            <pc:sldMk cId="3877881119" sldId="281"/>
            <ac:picMk id="14" creationId="{1AE24129-E18A-78C1-EC4C-57644449FC95}"/>
          </ac:picMkLst>
        </pc:picChg>
        <pc:picChg chg="del">
          <ac:chgData name="Adéla Šedivá" userId="4e287aa04337ffde" providerId="LiveId" clId="{3C173841-21DF-4832-9EC2-48D98687101E}" dt="2022-05-09T12:08:00.765" v="605" actId="478"/>
          <ac:picMkLst>
            <pc:docMk/>
            <pc:sldMk cId="3877881119" sldId="281"/>
            <ac:picMk id="19" creationId="{947A044A-302F-EE5B-86BA-FEE615C0119D}"/>
          </ac:picMkLst>
        </pc:picChg>
      </pc:sldChg>
      <pc:sldChg chg="addSp delSp modSp add del mod">
        <pc:chgData name="Adéla Šedivá" userId="4e287aa04337ffde" providerId="LiveId" clId="{3C173841-21DF-4832-9EC2-48D98687101E}" dt="2022-05-09T13:45:56.772" v="1544" actId="2696"/>
        <pc:sldMkLst>
          <pc:docMk/>
          <pc:sldMk cId="4273879637" sldId="282"/>
        </pc:sldMkLst>
        <pc:spChg chg="mod">
          <ac:chgData name="Adéla Šedivá" userId="4e287aa04337ffde" providerId="LiveId" clId="{3C173841-21DF-4832-9EC2-48D98687101E}" dt="2022-05-09T12:30:50.842" v="1140" actId="1076"/>
          <ac:spMkLst>
            <pc:docMk/>
            <pc:sldMk cId="4273879637" sldId="282"/>
            <ac:spMk id="2" creationId="{562E3414-5461-4840-9E4E-06178734B488}"/>
          </ac:spMkLst>
        </pc:spChg>
        <pc:spChg chg="del mod">
          <ac:chgData name="Adéla Šedivá" userId="4e287aa04337ffde" providerId="LiveId" clId="{3C173841-21DF-4832-9EC2-48D98687101E}" dt="2022-05-09T12:22:12.358" v="1114" actId="478"/>
          <ac:spMkLst>
            <pc:docMk/>
            <pc:sldMk cId="4273879637" sldId="282"/>
            <ac:spMk id="18" creationId="{4D01A72E-F504-BE4D-4B0C-7F75A66567F7}"/>
          </ac:spMkLst>
        </pc:spChg>
        <pc:spChg chg="del mod">
          <ac:chgData name="Adéla Šedivá" userId="4e287aa04337ffde" providerId="LiveId" clId="{3C173841-21DF-4832-9EC2-48D98687101E}" dt="2022-05-09T12:22:09.553" v="1111"/>
          <ac:spMkLst>
            <pc:docMk/>
            <pc:sldMk cId="4273879637" sldId="282"/>
            <ac:spMk id="20" creationId="{17BD0B41-1CE0-FE2D-844A-A227BAED6035}"/>
          </ac:spMkLst>
        </pc:spChg>
        <pc:picChg chg="add del mod modCrop">
          <ac:chgData name="Adéla Šedivá" userId="4e287aa04337ffde" providerId="LiveId" clId="{3C173841-21DF-4832-9EC2-48D98687101E}" dt="2022-05-09T12:28:55.463" v="1125" actId="478"/>
          <ac:picMkLst>
            <pc:docMk/>
            <pc:sldMk cId="4273879637" sldId="282"/>
            <ac:picMk id="5" creationId="{113D6E91-E78F-510F-007D-7E48C156DE99}"/>
          </ac:picMkLst>
        </pc:picChg>
        <pc:picChg chg="del">
          <ac:chgData name="Adéla Šedivá" userId="4e287aa04337ffde" providerId="LiveId" clId="{3C173841-21DF-4832-9EC2-48D98687101E}" dt="2022-05-09T12:22:05.982" v="1107" actId="478"/>
          <ac:picMkLst>
            <pc:docMk/>
            <pc:sldMk cId="4273879637" sldId="282"/>
            <ac:picMk id="7" creationId="{75464597-09F4-346F-216F-CD3A522BF676}"/>
          </ac:picMkLst>
        </pc:picChg>
        <pc:picChg chg="add mod modCrop">
          <ac:chgData name="Adéla Šedivá" userId="4e287aa04337ffde" providerId="LiveId" clId="{3C173841-21DF-4832-9EC2-48D98687101E}" dt="2022-05-09T12:30:22.546" v="1134" actId="1076"/>
          <ac:picMkLst>
            <pc:docMk/>
            <pc:sldMk cId="4273879637" sldId="282"/>
            <ac:picMk id="8" creationId="{A8F8A340-FE55-1C98-8D70-E1E6EE63F8EC}"/>
          </ac:picMkLst>
        </pc:picChg>
        <pc:picChg chg="del">
          <ac:chgData name="Adéla Šedivá" userId="4e287aa04337ffde" providerId="LiveId" clId="{3C173841-21DF-4832-9EC2-48D98687101E}" dt="2022-05-09T12:22:05.614" v="1106" actId="478"/>
          <ac:picMkLst>
            <pc:docMk/>
            <pc:sldMk cId="4273879637" sldId="282"/>
            <ac:picMk id="9" creationId="{20BA909E-8238-BBB2-232D-12DC074A06C7}"/>
          </ac:picMkLst>
        </pc:picChg>
        <pc:picChg chg="del">
          <ac:chgData name="Adéla Šedivá" userId="4e287aa04337ffde" providerId="LiveId" clId="{3C173841-21DF-4832-9EC2-48D98687101E}" dt="2022-05-09T12:22:06.366" v="1108" actId="478"/>
          <ac:picMkLst>
            <pc:docMk/>
            <pc:sldMk cId="4273879637" sldId="282"/>
            <ac:picMk id="12" creationId="{5BEEABA5-C427-5F18-7308-9F89CD4331E7}"/>
          </ac:picMkLst>
        </pc:picChg>
      </pc:sldChg>
      <pc:sldChg chg="addSp delSp modSp add mod ord">
        <pc:chgData name="Adéla Šedivá" userId="4e287aa04337ffde" providerId="LiveId" clId="{3C173841-21DF-4832-9EC2-48D98687101E}" dt="2022-05-29T08:27:49.409" v="2866" actId="255"/>
        <pc:sldMkLst>
          <pc:docMk/>
          <pc:sldMk cId="3505483668" sldId="283"/>
        </pc:sldMkLst>
        <pc:spChg chg="mod">
          <ac:chgData name="Adéla Šedivá" userId="4e287aa04337ffde" providerId="LiveId" clId="{3C173841-21DF-4832-9EC2-48D98687101E}" dt="2022-05-09T14:12:57.777" v="1613" actId="1076"/>
          <ac:spMkLst>
            <pc:docMk/>
            <pc:sldMk cId="3505483668" sldId="283"/>
            <ac:spMk id="2" creationId="{562E3414-5461-4840-9E4E-06178734B488}"/>
          </ac:spMkLst>
        </pc:spChg>
        <pc:spChg chg="del mod">
          <ac:chgData name="Adéla Šedivá" userId="4e287aa04337ffde" providerId="LiveId" clId="{3C173841-21DF-4832-9EC2-48D98687101E}" dt="2022-05-09T13:19:03" v="1202"/>
          <ac:spMkLst>
            <pc:docMk/>
            <pc:sldMk cId="3505483668" sldId="283"/>
            <ac:spMk id="3" creationId="{37FF9F4E-F4D6-497F-9167-9453B1B4E606}"/>
          </ac:spMkLst>
        </pc:spChg>
        <pc:spChg chg="add del mod">
          <ac:chgData name="Adéla Šedivá" userId="4e287aa04337ffde" providerId="LiveId" clId="{3C173841-21DF-4832-9EC2-48D98687101E}" dt="2022-05-09T13:24:00.189" v="1339" actId="478"/>
          <ac:spMkLst>
            <pc:docMk/>
            <pc:sldMk cId="3505483668" sldId="283"/>
            <ac:spMk id="14" creationId="{8FC7F87A-B3A0-3856-C539-398167884607}"/>
          </ac:spMkLst>
        </pc:spChg>
        <pc:spChg chg="add del mod">
          <ac:chgData name="Adéla Šedivá" userId="4e287aa04337ffde" providerId="LiveId" clId="{3C173841-21DF-4832-9EC2-48D98687101E}" dt="2022-05-09T13:21:15.454" v="1226" actId="478"/>
          <ac:spMkLst>
            <pc:docMk/>
            <pc:sldMk cId="3505483668" sldId="283"/>
            <ac:spMk id="16" creationId="{CA23BE82-B569-CF5F-6DC9-FBE4D0D8B572}"/>
          </ac:spMkLst>
        </pc:spChg>
        <pc:spChg chg="add del mod">
          <ac:chgData name="Adéla Šedivá" userId="4e287aa04337ffde" providerId="LiveId" clId="{3C173841-21DF-4832-9EC2-48D98687101E}" dt="2022-05-09T13:24:16.617" v="1340"/>
          <ac:spMkLst>
            <pc:docMk/>
            <pc:sldMk cId="3505483668" sldId="283"/>
            <ac:spMk id="17" creationId="{A58F596E-287F-7C5D-86F0-334288D31F89}"/>
          </ac:spMkLst>
        </pc:spChg>
        <pc:spChg chg="add del mod">
          <ac:chgData name="Adéla Šedivá" userId="4e287aa04337ffde" providerId="LiveId" clId="{3C173841-21DF-4832-9EC2-48D98687101E}" dt="2022-05-09T13:23:52.141" v="1335" actId="478"/>
          <ac:spMkLst>
            <pc:docMk/>
            <pc:sldMk cId="3505483668" sldId="283"/>
            <ac:spMk id="18" creationId="{E7F79F27-7FB1-389A-B9D8-B42D7772DD92}"/>
          </ac:spMkLst>
        </pc:spChg>
        <pc:spChg chg="del mod">
          <ac:chgData name="Adéla Šedivá" userId="4e287aa04337ffde" providerId="LiveId" clId="{3C173841-21DF-4832-9EC2-48D98687101E}" dt="2022-05-09T12:31:22.975" v="1149" actId="478"/>
          <ac:spMkLst>
            <pc:docMk/>
            <pc:sldMk cId="3505483668" sldId="283"/>
            <ac:spMk id="22" creationId="{76648F51-D7FC-E251-8278-238CD7DE4C9B}"/>
          </ac:spMkLst>
        </pc:spChg>
        <pc:graphicFrameChg chg="add del mod modGraphic">
          <ac:chgData name="Adéla Šedivá" userId="4e287aa04337ffde" providerId="LiveId" clId="{3C173841-21DF-4832-9EC2-48D98687101E}" dt="2022-05-09T13:18:24.387" v="1199" actId="478"/>
          <ac:graphicFrameMkLst>
            <pc:docMk/>
            <pc:sldMk cId="3505483668" sldId="283"/>
            <ac:graphicFrameMk id="6" creationId="{0BC6AE04-1A66-C9B1-7DAF-4FBEE9FD5C6E}"/>
          </ac:graphicFrameMkLst>
        </pc:graphicFrameChg>
        <pc:graphicFrameChg chg="add del mod modGraphic">
          <ac:chgData name="Adéla Šedivá" userId="4e287aa04337ffde" providerId="LiveId" clId="{3C173841-21DF-4832-9EC2-48D98687101E}" dt="2022-05-09T13:23:55.395" v="1336" actId="478"/>
          <ac:graphicFrameMkLst>
            <pc:docMk/>
            <pc:sldMk cId="3505483668" sldId="283"/>
            <ac:graphicFrameMk id="8" creationId="{597CE50E-36CF-3A4E-D097-C87FCFE1D368}"/>
          </ac:graphicFrameMkLst>
        </pc:graphicFrameChg>
        <pc:graphicFrameChg chg="add del mod">
          <ac:chgData name="Adéla Šedivá" userId="4e287aa04337ffde" providerId="LiveId" clId="{3C173841-21DF-4832-9EC2-48D98687101E}" dt="2022-05-09T13:20:28.223" v="1216" actId="478"/>
          <ac:graphicFrameMkLst>
            <pc:docMk/>
            <pc:sldMk cId="3505483668" sldId="283"/>
            <ac:graphicFrameMk id="9" creationId="{ED1B33CB-F66B-B2D5-C9E7-A173ED4CB6F9}"/>
          </ac:graphicFrameMkLst>
        </pc:graphicFrameChg>
        <pc:graphicFrameChg chg="add mod modGraphic">
          <ac:chgData name="Adéla Šedivá" userId="4e287aa04337ffde" providerId="LiveId" clId="{3C173841-21DF-4832-9EC2-48D98687101E}" dt="2022-05-29T08:27:49.409" v="2866" actId="255"/>
          <ac:graphicFrameMkLst>
            <pc:docMk/>
            <pc:sldMk cId="3505483668" sldId="283"/>
            <ac:graphicFrameMk id="20" creationId="{90171D6F-A54F-413B-CBE3-89A5322CAF4D}"/>
          </ac:graphicFrameMkLst>
        </pc:graphicFrameChg>
        <pc:picChg chg="add del mod">
          <ac:chgData name="Adéla Šedivá" userId="4e287aa04337ffde" providerId="LiveId" clId="{3C173841-21DF-4832-9EC2-48D98687101E}" dt="2022-05-09T13:16:28.781" v="1188" actId="478"/>
          <ac:picMkLst>
            <pc:docMk/>
            <pc:sldMk cId="3505483668" sldId="283"/>
            <ac:picMk id="4" creationId="{3FE8ABCB-A470-AD4A-D772-5701E52228C1}"/>
          </ac:picMkLst>
        </pc:picChg>
        <pc:picChg chg="add del mod">
          <ac:chgData name="Adéla Šedivá" userId="4e287aa04337ffde" providerId="LiveId" clId="{3C173841-21DF-4832-9EC2-48D98687101E}" dt="2022-05-09T13:17:27.670" v="1192" actId="478"/>
          <ac:picMkLst>
            <pc:docMk/>
            <pc:sldMk cId="3505483668" sldId="283"/>
            <ac:picMk id="5" creationId="{5CB93CCF-A4D3-42F2-1373-32261C95206A}"/>
          </ac:picMkLst>
        </pc:picChg>
        <pc:picChg chg="add del mod modCrop">
          <ac:chgData name="Adéla Šedivá" userId="4e287aa04337ffde" providerId="LiveId" clId="{3C173841-21DF-4832-9EC2-48D98687101E}" dt="2022-05-09T13:23:49.117" v="1334" actId="478"/>
          <ac:picMkLst>
            <pc:docMk/>
            <pc:sldMk cId="3505483668" sldId="283"/>
            <ac:picMk id="7" creationId="{6442DE32-B3AC-129C-B154-FF1EE6926E94}"/>
          </ac:picMkLst>
        </pc:picChg>
        <pc:picChg chg="add del">
          <ac:chgData name="Adéla Šedivá" userId="4e287aa04337ffde" providerId="LiveId" clId="{3C173841-21DF-4832-9EC2-48D98687101E}" dt="2022-05-09T12:32:10.455" v="1182" actId="478"/>
          <ac:picMkLst>
            <pc:docMk/>
            <pc:sldMk cId="3505483668" sldId="283"/>
            <ac:picMk id="10" creationId="{DB217CE1-050F-BD2F-9BA1-BA66EB0A8753}"/>
          </ac:picMkLst>
        </pc:picChg>
        <pc:picChg chg="del">
          <ac:chgData name="Adéla Šedivá" userId="4e287aa04337ffde" providerId="LiveId" clId="{3C173841-21DF-4832-9EC2-48D98687101E}" dt="2022-05-09T12:30:57.888" v="1143" actId="478"/>
          <ac:picMkLst>
            <pc:docMk/>
            <pc:sldMk cId="3505483668" sldId="283"/>
            <ac:picMk id="19" creationId="{947A044A-302F-EE5B-86BA-FEE615C0119D}"/>
          </ac:picMkLst>
        </pc:picChg>
      </pc:sldChg>
      <pc:sldChg chg="new del">
        <pc:chgData name="Adéla Šedivá" userId="4e287aa04337ffde" providerId="LiveId" clId="{3C173841-21DF-4832-9EC2-48D98687101E}" dt="2022-05-09T14:14:29.576" v="1630" actId="2696"/>
        <pc:sldMkLst>
          <pc:docMk/>
          <pc:sldMk cId="3228077917" sldId="284"/>
        </pc:sldMkLst>
      </pc:sldChg>
      <pc:sldChg chg="addSp delSp modSp add mod">
        <pc:chgData name="Adéla Šedivá" userId="4e287aa04337ffde" providerId="LiveId" clId="{3C173841-21DF-4832-9EC2-48D98687101E}" dt="2022-05-29T09:08:22.390" v="3015" actId="122"/>
        <pc:sldMkLst>
          <pc:docMk/>
          <pc:sldMk cId="3607365424" sldId="285"/>
        </pc:sldMkLst>
        <pc:spChg chg="mod">
          <ac:chgData name="Adéla Šedivá" userId="4e287aa04337ffde" providerId="LiveId" clId="{3C173841-21DF-4832-9EC2-48D98687101E}" dt="2022-05-09T14:13:36.504" v="1622" actId="1076"/>
          <ac:spMkLst>
            <pc:docMk/>
            <pc:sldMk cId="3607365424" sldId="285"/>
            <ac:spMk id="2" creationId="{562E3414-5461-4840-9E4E-06178734B488}"/>
          </ac:spMkLst>
        </pc:spChg>
        <pc:spChg chg="add del mod">
          <ac:chgData name="Adéla Šedivá" userId="4e287aa04337ffde" providerId="LiveId" clId="{3C173841-21DF-4832-9EC2-48D98687101E}" dt="2022-05-09T13:32:19.838" v="1411"/>
          <ac:spMkLst>
            <pc:docMk/>
            <pc:sldMk cId="3607365424" sldId="285"/>
            <ac:spMk id="4" creationId="{58349899-220E-895B-0047-1FBB5B59D902}"/>
          </ac:spMkLst>
        </pc:spChg>
        <pc:graphicFrameChg chg="add mod modGraphic">
          <ac:chgData name="Adéla Šedivá" userId="4e287aa04337ffde" providerId="LiveId" clId="{3C173841-21DF-4832-9EC2-48D98687101E}" dt="2022-05-29T09:08:22.390" v="3015" actId="122"/>
          <ac:graphicFrameMkLst>
            <pc:docMk/>
            <pc:sldMk cId="3607365424" sldId="285"/>
            <ac:graphicFrameMk id="5" creationId="{9F678E35-B641-2705-7B94-29EF381222FF}"/>
          </ac:graphicFrameMkLst>
        </pc:graphicFrameChg>
        <pc:graphicFrameChg chg="del">
          <ac:chgData name="Adéla Šedivá" userId="4e287aa04337ffde" providerId="LiveId" clId="{3C173841-21DF-4832-9EC2-48D98687101E}" dt="2022-05-09T13:32:15.953" v="1410" actId="478"/>
          <ac:graphicFrameMkLst>
            <pc:docMk/>
            <pc:sldMk cId="3607365424" sldId="285"/>
            <ac:graphicFrameMk id="20" creationId="{90171D6F-A54F-413B-CBE3-89A5322CAF4D}"/>
          </ac:graphicFrameMkLst>
        </pc:graphicFrameChg>
        <pc:picChg chg="add mod modCrop">
          <ac:chgData name="Adéla Šedivá" userId="4e287aa04337ffde" providerId="LiveId" clId="{3C173841-21DF-4832-9EC2-48D98687101E}" dt="2022-05-29T08:31:44.642" v="2900" actId="732"/>
          <ac:picMkLst>
            <pc:docMk/>
            <pc:sldMk cId="3607365424" sldId="285"/>
            <ac:picMk id="7" creationId="{5DD865BA-2474-9B67-7AB6-A32DFE47D865}"/>
          </ac:picMkLst>
        </pc:picChg>
      </pc:sldChg>
      <pc:sldChg chg="addSp delSp modSp add mod">
        <pc:chgData name="Adéla Šedivá" userId="4e287aa04337ffde" providerId="LiveId" clId="{3C173841-21DF-4832-9EC2-48D98687101E}" dt="2022-05-29T09:19:18.496" v="3131" actId="14100"/>
        <pc:sldMkLst>
          <pc:docMk/>
          <pc:sldMk cId="502742509" sldId="286"/>
        </pc:sldMkLst>
        <pc:spChg chg="mod">
          <ac:chgData name="Adéla Šedivá" userId="4e287aa04337ffde" providerId="LiveId" clId="{3C173841-21DF-4832-9EC2-48D98687101E}" dt="2022-05-29T09:15:58.414" v="3051" actId="20577"/>
          <ac:spMkLst>
            <pc:docMk/>
            <pc:sldMk cId="502742509" sldId="286"/>
            <ac:spMk id="2" creationId="{562E3414-5461-4840-9E4E-06178734B488}"/>
          </ac:spMkLst>
        </pc:spChg>
        <pc:spChg chg="add del mod">
          <ac:chgData name="Adéla Šedivá" userId="4e287aa04337ffde" providerId="LiveId" clId="{3C173841-21DF-4832-9EC2-48D98687101E}" dt="2022-05-09T14:07:56.449" v="1571" actId="478"/>
          <ac:spMkLst>
            <pc:docMk/>
            <pc:sldMk cId="502742509" sldId="286"/>
            <ac:spMk id="4" creationId="{EE5C3C33-301D-576F-F3FA-C1F81AF8CCDC}"/>
          </ac:spMkLst>
        </pc:spChg>
        <pc:spChg chg="add del mod">
          <ac:chgData name="Adéla Šedivá" userId="4e287aa04337ffde" providerId="LiveId" clId="{3C173841-21DF-4832-9EC2-48D98687101E}" dt="2022-05-09T14:16:00.642" v="1652"/>
          <ac:spMkLst>
            <pc:docMk/>
            <pc:sldMk cId="502742509" sldId="286"/>
            <ac:spMk id="8" creationId="{D906F537-0A71-5E38-D4AB-850954143745}"/>
          </ac:spMkLst>
        </pc:spChg>
        <pc:spChg chg="add del mod">
          <ac:chgData name="Adéla Šedivá" userId="4e287aa04337ffde" providerId="LiveId" clId="{3C173841-21DF-4832-9EC2-48D98687101E}" dt="2022-05-09T14:19:58.468" v="1693"/>
          <ac:spMkLst>
            <pc:docMk/>
            <pc:sldMk cId="502742509" sldId="286"/>
            <ac:spMk id="14" creationId="{A3CC11D2-CA86-5874-AF40-DA5857B0DE05}"/>
          </ac:spMkLst>
        </pc:spChg>
        <pc:spChg chg="add del mod">
          <ac:chgData name="Adéla Šedivá" userId="4e287aa04337ffde" providerId="LiveId" clId="{3C173841-21DF-4832-9EC2-48D98687101E}" dt="2022-05-09T14:20:35.297" v="1702" actId="478"/>
          <ac:spMkLst>
            <pc:docMk/>
            <pc:sldMk cId="502742509" sldId="286"/>
            <ac:spMk id="15" creationId="{C8FF417D-23E7-9180-DB57-60EF3AA9F68A}"/>
          </ac:spMkLst>
        </pc:spChg>
        <pc:spChg chg="add del">
          <ac:chgData name="Adéla Šedivá" userId="4e287aa04337ffde" providerId="LiveId" clId="{3C173841-21DF-4832-9EC2-48D98687101E}" dt="2022-05-09T14:19:07.134" v="1680" actId="26606"/>
          <ac:spMkLst>
            <pc:docMk/>
            <pc:sldMk cId="502742509" sldId="286"/>
            <ac:spMk id="16" creationId="{6810F9E3-3722-ED4F-7249-303F72776F72}"/>
          </ac:spMkLst>
        </pc:spChg>
        <pc:spChg chg="add del">
          <ac:chgData name="Adéla Šedivá" userId="4e287aa04337ffde" providerId="LiveId" clId="{3C173841-21DF-4832-9EC2-48D98687101E}" dt="2022-05-09T14:21:19.969" v="1705" actId="26606"/>
          <ac:spMkLst>
            <pc:docMk/>
            <pc:sldMk cId="502742509" sldId="286"/>
            <ac:spMk id="17" creationId="{952776C3-386D-49FB-90FF-F5F67BE42F05}"/>
          </ac:spMkLst>
        </pc:spChg>
        <pc:spChg chg="add del mod">
          <ac:chgData name="Adéla Šedivá" userId="4e287aa04337ffde" providerId="LiveId" clId="{3C173841-21DF-4832-9EC2-48D98687101E}" dt="2022-05-09T14:19:38.255" v="1688"/>
          <ac:spMkLst>
            <pc:docMk/>
            <pc:sldMk cId="502742509" sldId="286"/>
            <ac:spMk id="18" creationId="{54CAA764-A4F2-340A-6651-D407FD1A894D}"/>
          </ac:spMkLst>
        </pc:spChg>
        <pc:spChg chg="add del">
          <ac:chgData name="Adéla Šedivá" userId="4e287aa04337ffde" providerId="LiveId" clId="{3C173841-21DF-4832-9EC2-48D98687101E}" dt="2022-05-09T14:19:07.134" v="1680" actId="26606"/>
          <ac:spMkLst>
            <pc:docMk/>
            <pc:sldMk cId="502742509" sldId="286"/>
            <ac:spMk id="19" creationId="{4ED6B9D3-00A7-48F8-887B-6740897B9915}"/>
          </ac:spMkLst>
        </pc:spChg>
        <pc:spChg chg="add del">
          <ac:chgData name="Adéla Šedivá" userId="4e287aa04337ffde" providerId="LiveId" clId="{3C173841-21DF-4832-9EC2-48D98687101E}" dt="2022-05-09T14:21:19.969" v="1705" actId="26606"/>
          <ac:spMkLst>
            <pc:docMk/>
            <pc:sldMk cId="502742509" sldId="286"/>
            <ac:spMk id="20" creationId="{86EE2B2B-DF3A-4874-D288-C6DE86653070}"/>
          </ac:spMkLst>
        </pc:spChg>
        <pc:spChg chg="add del">
          <ac:chgData name="Adéla Šedivá" userId="4e287aa04337ffde" providerId="LiveId" clId="{3C173841-21DF-4832-9EC2-48D98687101E}" dt="2022-05-09T14:19:07.134" v="1680" actId="26606"/>
          <ac:spMkLst>
            <pc:docMk/>
            <pc:sldMk cId="502742509" sldId="286"/>
            <ac:spMk id="21" creationId="{4C0B2701-82BB-40DA-83D9-70420B73757B}"/>
          </ac:spMkLst>
        </pc:spChg>
        <pc:spChg chg="add del">
          <ac:chgData name="Adéla Šedivá" userId="4e287aa04337ffde" providerId="LiveId" clId="{3C173841-21DF-4832-9EC2-48D98687101E}" dt="2022-05-09T14:21:28.070" v="1707" actId="26606"/>
          <ac:spMkLst>
            <pc:docMk/>
            <pc:sldMk cId="502742509" sldId="286"/>
            <ac:spMk id="22" creationId="{EE99CA9E-E89F-4609-BDAA-A16CCA5D599F}"/>
          </ac:spMkLst>
        </pc:spChg>
        <pc:spChg chg="add del">
          <ac:chgData name="Adéla Šedivá" userId="4e287aa04337ffde" providerId="LiveId" clId="{3C173841-21DF-4832-9EC2-48D98687101E}" dt="2022-05-09T14:19:07.134" v="1680" actId="26606"/>
          <ac:spMkLst>
            <pc:docMk/>
            <pc:sldMk cId="502742509" sldId="286"/>
            <ac:spMk id="23" creationId="{6065B5B4-BB97-436E-B26D-4FD1E3174806}"/>
          </ac:spMkLst>
        </pc:spChg>
        <pc:spChg chg="add mod">
          <ac:chgData name="Adéla Šedivá" userId="4e287aa04337ffde" providerId="LiveId" clId="{3C173841-21DF-4832-9EC2-48D98687101E}" dt="2022-05-29T09:19:18.496" v="3131" actId="14100"/>
          <ac:spMkLst>
            <pc:docMk/>
            <pc:sldMk cId="502742509" sldId="286"/>
            <ac:spMk id="24" creationId="{B2BA563B-8797-1B6F-B92D-AD2FC7128CEC}"/>
          </ac:spMkLst>
        </pc:spChg>
        <pc:graphicFrameChg chg="add del mod modGraphic">
          <ac:chgData name="Adéla Šedivá" userId="4e287aa04337ffde" providerId="LiveId" clId="{3C173841-21DF-4832-9EC2-48D98687101E}" dt="2022-05-09T14:14:23.266" v="1629" actId="478"/>
          <ac:graphicFrameMkLst>
            <pc:docMk/>
            <pc:sldMk cId="502742509" sldId="286"/>
            <ac:graphicFrameMk id="5" creationId="{9F678E35-B641-2705-7B94-29EF381222FF}"/>
          </ac:graphicFrameMkLst>
        </pc:graphicFrameChg>
        <pc:picChg chg="del">
          <ac:chgData name="Adéla Šedivá" userId="4e287aa04337ffde" providerId="LiveId" clId="{3C173841-21DF-4832-9EC2-48D98687101E}" dt="2022-05-09T14:07:09.095" v="1564" actId="478"/>
          <ac:picMkLst>
            <pc:docMk/>
            <pc:sldMk cId="502742509" sldId="286"/>
            <ac:picMk id="7" creationId="{5DD865BA-2474-9B67-7AB6-A32DFE47D865}"/>
          </ac:picMkLst>
        </pc:picChg>
        <pc:picChg chg="add mod ord modCrop">
          <ac:chgData name="Adéla Šedivá" userId="4e287aa04337ffde" providerId="LiveId" clId="{3C173841-21DF-4832-9EC2-48D98687101E}" dt="2022-05-09T14:57:11.638" v="2296" actId="732"/>
          <ac:picMkLst>
            <pc:docMk/>
            <pc:sldMk cId="502742509" sldId="286"/>
            <ac:picMk id="10" creationId="{926006DE-B1DB-D84F-3311-38F51D360D74}"/>
          </ac:picMkLst>
        </pc:picChg>
        <pc:picChg chg="add mod ord modCrop">
          <ac:chgData name="Adéla Šedivá" userId="4e287aa04337ffde" providerId="LiveId" clId="{3C173841-21DF-4832-9EC2-48D98687101E}" dt="2022-05-09T14:57:24.781" v="2299" actId="1076"/>
          <ac:picMkLst>
            <pc:docMk/>
            <pc:sldMk cId="502742509" sldId="286"/>
            <ac:picMk id="12" creationId="{E4E1E354-660E-B605-F421-3D74DA728151}"/>
          </ac:picMkLst>
        </pc:picChg>
      </pc:sldChg>
      <pc:sldChg chg="addSp delSp modSp new mod">
        <pc:chgData name="Adéla Šedivá" userId="4e287aa04337ffde" providerId="LiveId" clId="{3C173841-21DF-4832-9EC2-48D98687101E}" dt="2022-05-29T09:17:00.577" v="3115" actId="20577"/>
        <pc:sldMkLst>
          <pc:docMk/>
          <pc:sldMk cId="2602333265" sldId="287"/>
        </pc:sldMkLst>
        <pc:spChg chg="mod">
          <ac:chgData name="Adéla Šedivá" userId="4e287aa04337ffde" providerId="LiveId" clId="{3C173841-21DF-4832-9EC2-48D98687101E}" dt="2022-05-29T09:16:50.343" v="3100"/>
          <ac:spMkLst>
            <pc:docMk/>
            <pc:sldMk cId="2602333265" sldId="287"/>
            <ac:spMk id="2" creationId="{5C29664E-4EF6-A2F7-764F-155544D7964E}"/>
          </ac:spMkLst>
        </pc:spChg>
        <pc:spChg chg="add mod">
          <ac:chgData name="Adéla Šedivá" userId="4e287aa04337ffde" providerId="LiveId" clId="{3C173841-21DF-4832-9EC2-48D98687101E}" dt="2022-05-29T09:17:00.577" v="3115" actId="20577"/>
          <ac:spMkLst>
            <pc:docMk/>
            <pc:sldMk cId="2602333265" sldId="287"/>
            <ac:spMk id="7" creationId="{E2EC4BA5-DB50-BCD5-3252-DD44781EA3D2}"/>
          </ac:spMkLst>
        </pc:spChg>
        <pc:spChg chg="add mod">
          <ac:chgData name="Adéla Šedivá" userId="4e287aa04337ffde" providerId="LiveId" clId="{3C173841-21DF-4832-9EC2-48D98687101E}" dt="2022-05-09T15:18:17.299" v="2514" actId="20577"/>
          <ac:spMkLst>
            <pc:docMk/>
            <pc:sldMk cId="2602333265" sldId="287"/>
            <ac:spMk id="8" creationId="{04E8F47B-9862-80DA-6672-A7053051040D}"/>
          </ac:spMkLst>
        </pc:spChg>
        <pc:spChg chg="add mod">
          <ac:chgData name="Adéla Šedivá" userId="4e287aa04337ffde" providerId="LiveId" clId="{3C173841-21DF-4832-9EC2-48D98687101E}" dt="2022-05-09T15:18:21.693" v="2516" actId="20577"/>
          <ac:spMkLst>
            <pc:docMk/>
            <pc:sldMk cId="2602333265" sldId="287"/>
            <ac:spMk id="9" creationId="{0E151791-468C-3E0C-E249-5C42CE7438CA}"/>
          </ac:spMkLst>
        </pc:spChg>
        <pc:picChg chg="add mod modCrop">
          <ac:chgData name="Adéla Šedivá" userId="4e287aa04337ffde" providerId="LiveId" clId="{3C173841-21DF-4832-9EC2-48D98687101E}" dt="2022-05-09T15:18:04.415" v="2510" actId="732"/>
          <ac:picMkLst>
            <pc:docMk/>
            <pc:sldMk cId="2602333265" sldId="287"/>
            <ac:picMk id="4" creationId="{0DBD3E81-4B85-7493-67A9-A3844558270D}"/>
          </ac:picMkLst>
        </pc:picChg>
        <pc:picChg chg="add del mod">
          <ac:chgData name="Adéla Šedivá" userId="4e287aa04337ffde" providerId="LiveId" clId="{3C173841-21DF-4832-9EC2-48D98687101E}" dt="2022-05-09T14:50:28.162" v="2211" actId="478"/>
          <ac:picMkLst>
            <pc:docMk/>
            <pc:sldMk cId="2602333265" sldId="287"/>
            <ac:picMk id="5" creationId="{988E8130-279C-C3A2-ABBD-54196450ED1B}"/>
          </ac:picMkLst>
        </pc:picChg>
        <pc:picChg chg="add mod modCrop">
          <ac:chgData name="Adéla Šedivá" userId="4e287aa04337ffde" providerId="LiveId" clId="{3C173841-21DF-4832-9EC2-48D98687101E}" dt="2022-05-09T15:17:59.634" v="2509" actId="732"/>
          <ac:picMkLst>
            <pc:docMk/>
            <pc:sldMk cId="2602333265" sldId="287"/>
            <ac:picMk id="6" creationId="{781A887F-86AB-088D-70F3-0989BCC601D0}"/>
          </ac:picMkLst>
        </pc:picChg>
      </pc:sldChg>
      <pc:sldChg chg="addSp delSp modSp new mod">
        <pc:chgData name="Adéla Šedivá" userId="4e287aa04337ffde" providerId="LiveId" clId="{3C173841-21DF-4832-9EC2-48D98687101E}" dt="2022-05-29T09:16:38.997" v="3098" actId="20577"/>
        <pc:sldMkLst>
          <pc:docMk/>
          <pc:sldMk cId="3677067751" sldId="288"/>
        </pc:sldMkLst>
        <pc:spChg chg="mod">
          <ac:chgData name="Adéla Šedivá" userId="4e287aa04337ffde" providerId="LiveId" clId="{3C173841-21DF-4832-9EC2-48D98687101E}" dt="2022-05-29T09:16:21.668" v="3082" actId="20577"/>
          <ac:spMkLst>
            <pc:docMk/>
            <pc:sldMk cId="3677067751" sldId="288"/>
            <ac:spMk id="2" creationId="{EB4F36A0-9FEE-EA66-BBCF-A4E449BCB0B7}"/>
          </ac:spMkLst>
        </pc:spChg>
        <pc:spChg chg="add mod">
          <ac:chgData name="Adéla Šedivá" userId="4e287aa04337ffde" providerId="LiveId" clId="{3C173841-21DF-4832-9EC2-48D98687101E}" dt="2022-05-29T09:16:38.997" v="3098" actId="20577"/>
          <ac:spMkLst>
            <pc:docMk/>
            <pc:sldMk cId="3677067751" sldId="288"/>
            <ac:spMk id="8" creationId="{97613BD7-100F-E716-9284-AD2F6A94335F}"/>
          </ac:spMkLst>
        </pc:spChg>
        <pc:spChg chg="add mod">
          <ac:chgData name="Adéla Šedivá" userId="4e287aa04337ffde" providerId="LiveId" clId="{3C173841-21DF-4832-9EC2-48D98687101E}" dt="2022-05-29T09:09:28.018" v="3027" actId="20577"/>
          <ac:spMkLst>
            <pc:docMk/>
            <pc:sldMk cId="3677067751" sldId="288"/>
            <ac:spMk id="10" creationId="{6372EB0A-C451-F25A-E375-F0A96A3FC47E}"/>
          </ac:spMkLst>
        </pc:spChg>
        <pc:spChg chg="add mod">
          <ac:chgData name="Adéla Šedivá" userId="4e287aa04337ffde" providerId="LiveId" clId="{3C173841-21DF-4832-9EC2-48D98687101E}" dt="2022-05-29T09:09:32.410" v="3029" actId="20577"/>
          <ac:spMkLst>
            <pc:docMk/>
            <pc:sldMk cId="3677067751" sldId="288"/>
            <ac:spMk id="11" creationId="{B1C7A343-ED7D-9632-3804-7FAAD9D2CF8C}"/>
          </ac:spMkLst>
        </pc:spChg>
        <pc:picChg chg="add del mod modCrop">
          <ac:chgData name="Adéla Šedivá" userId="4e287aa04337ffde" providerId="LiveId" clId="{3C173841-21DF-4832-9EC2-48D98687101E}" dt="2022-05-29T09:08:41.637" v="3016" actId="478"/>
          <ac:picMkLst>
            <pc:docMk/>
            <pc:sldMk cId="3677067751" sldId="288"/>
            <ac:picMk id="4" creationId="{AA3F660C-5914-29E2-F398-28730E4C4C85}"/>
          </ac:picMkLst>
        </pc:picChg>
        <pc:picChg chg="add mod modCrop">
          <ac:chgData name="Adéla Šedivá" userId="4e287aa04337ffde" providerId="LiveId" clId="{3C173841-21DF-4832-9EC2-48D98687101E}" dt="2022-05-29T09:08:48.234" v="3017" actId="1076"/>
          <ac:picMkLst>
            <pc:docMk/>
            <pc:sldMk cId="3677067751" sldId="288"/>
            <ac:picMk id="5" creationId="{0530C113-38C9-82AB-40BC-6CC5702A80B2}"/>
          </ac:picMkLst>
        </pc:picChg>
        <pc:picChg chg="add mod modCrop">
          <ac:chgData name="Adéla Šedivá" userId="4e287aa04337ffde" providerId="LiveId" clId="{3C173841-21DF-4832-9EC2-48D98687101E}" dt="2022-05-29T09:09:19.925" v="3023" actId="1076"/>
          <ac:picMkLst>
            <pc:docMk/>
            <pc:sldMk cId="3677067751" sldId="288"/>
            <ac:picMk id="6" creationId="{2455E54F-2679-DF31-46E6-1B75067BF540}"/>
          </ac:picMkLst>
        </pc:picChg>
        <pc:picChg chg="add del mod">
          <ac:chgData name="Adéla Šedivá" userId="4e287aa04337ffde" providerId="LiveId" clId="{3C173841-21DF-4832-9EC2-48D98687101E}" dt="2022-05-09T15:05:15.477" v="2380"/>
          <ac:picMkLst>
            <pc:docMk/>
            <pc:sldMk cId="3677067751" sldId="288"/>
            <ac:picMk id="6" creationId="{A0B9077A-829D-7FCA-27E4-DCCAAFA1D3FF}"/>
          </ac:picMkLst>
        </pc:picChg>
      </pc:sldChg>
      <pc:sldChg chg="addSp delSp modSp new del mod">
        <pc:chgData name="Adéla Šedivá" userId="4e287aa04337ffde" providerId="LiveId" clId="{3C173841-21DF-4832-9EC2-48D98687101E}" dt="2022-05-09T15:18:41.915" v="2518" actId="2696"/>
        <pc:sldMkLst>
          <pc:docMk/>
          <pc:sldMk cId="2124320107" sldId="289"/>
        </pc:sldMkLst>
        <pc:picChg chg="add del mod">
          <ac:chgData name="Adéla Šedivá" userId="4e287aa04337ffde" providerId="LiveId" clId="{3C173841-21DF-4832-9EC2-48D98687101E}" dt="2022-05-09T14:50:19.546" v="2208" actId="478"/>
          <ac:picMkLst>
            <pc:docMk/>
            <pc:sldMk cId="2124320107" sldId="289"/>
            <ac:picMk id="4" creationId="{977CB872-F480-B61C-C584-4A633AEFE584}"/>
          </ac:picMkLst>
        </pc:picChg>
        <pc:picChg chg="add mod">
          <ac:chgData name="Adéla Šedivá" userId="4e287aa04337ffde" providerId="LiveId" clId="{3C173841-21DF-4832-9EC2-48D98687101E}" dt="2022-05-09T14:50:23.254" v="2210" actId="1076"/>
          <ac:picMkLst>
            <pc:docMk/>
            <pc:sldMk cId="2124320107" sldId="289"/>
            <ac:picMk id="5" creationId="{4852A5B4-74A2-4E31-DAD6-EB8053BAB7EC}"/>
          </ac:picMkLst>
        </pc:picChg>
        <pc:picChg chg="add del mod">
          <ac:chgData name="Adéla Šedivá" userId="4e287aa04337ffde" providerId="LiveId" clId="{3C173841-21DF-4832-9EC2-48D98687101E}" dt="2022-05-09T14:51:00.851" v="2220" actId="478"/>
          <ac:picMkLst>
            <pc:docMk/>
            <pc:sldMk cId="2124320107" sldId="289"/>
            <ac:picMk id="6" creationId="{132823D8-4640-8BDF-CF2C-ECAC823A4A47}"/>
          </ac:picMkLst>
        </pc:picChg>
      </pc:sldChg>
      <pc:sldChg chg="addSp delSp modSp new del mod">
        <pc:chgData name="Adéla Šedivá" userId="4e287aa04337ffde" providerId="LiveId" clId="{3C173841-21DF-4832-9EC2-48D98687101E}" dt="2022-05-09T15:20:21.467" v="2555" actId="2696"/>
        <pc:sldMkLst>
          <pc:docMk/>
          <pc:sldMk cId="2771368769" sldId="290"/>
        </pc:sldMkLst>
        <pc:picChg chg="add del mod">
          <ac:chgData name="Adéla Šedivá" userId="4e287aa04337ffde" providerId="LiveId" clId="{3C173841-21DF-4832-9EC2-48D98687101E}" dt="2022-05-09T14:50:46.492" v="2215" actId="478"/>
          <ac:picMkLst>
            <pc:docMk/>
            <pc:sldMk cId="2771368769" sldId="290"/>
            <ac:picMk id="4" creationId="{D84A607F-92B1-FF1E-EA75-1DFF39553DF5}"/>
          </ac:picMkLst>
        </pc:picChg>
        <pc:picChg chg="add mod">
          <ac:chgData name="Adéla Šedivá" userId="4e287aa04337ffde" providerId="LiveId" clId="{3C173841-21DF-4832-9EC2-48D98687101E}" dt="2022-05-09T14:50:58.218" v="2219"/>
          <ac:picMkLst>
            <pc:docMk/>
            <pc:sldMk cId="2771368769" sldId="290"/>
            <ac:picMk id="5" creationId="{DFF00432-9AA1-8AD8-5E93-CFD352E7ACC3}"/>
          </ac:picMkLst>
        </pc:picChg>
      </pc:sldChg>
      <pc:sldChg chg="new del">
        <pc:chgData name="Adéla Šedivá" userId="4e287aa04337ffde" providerId="LiveId" clId="{3C173841-21DF-4832-9EC2-48D98687101E}" dt="2022-05-09T15:00:53.019" v="2324" actId="2696"/>
        <pc:sldMkLst>
          <pc:docMk/>
          <pc:sldMk cId="2568753975" sldId="291"/>
        </pc:sldMkLst>
      </pc:sldChg>
      <pc:sldChg chg="new del">
        <pc:chgData name="Adéla Šedivá" userId="4e287aa04337ffde" providerId="LiveId" clId="{3C173841-21DF-4832-9EC2-48D98687101E}" dt="2022-05-09T15:08:08.170" v="2389" actId="2696"/>
        <pc:sldMkLst>
          <pc:docMk/>
          <pc:sldMk cId="4024263059" sldId="292"/>
        </pc:sldMkLst>
      </pc:sldChg>
      <pc:sldChg chg="new del ord">
        <pc:chgData name="Adéla Šedivá" userId="4e287aa04337ffde" providerId="LiveId" clId="{3C173841-21DF-4832-9EC2-48D98687101E}" dt="2022-05-09T15:01:28.337" v="2326" actId="2696"/>
        <pc:sldMkLst>
          <pc:docMk/>
          <pc:sldMk cId="3387412576" sldId="293"/>
        </pc:sldMkLst>
      </pc:sldChg>
      <pc:sldChg chg="addSp delSp modSp add del mod">
        <pc:chgData name="Adéla Šedivá" userId="4e287aa04337ffde" providerId="LiveId" clId="{3C173841-21DF-4832-9EC2-48D98687101E}" dt="2022-05-29T09:09:37.195" v="3030" actId="2696"/>
        <pc:sldMkLst>
          <pc:docMk/>
          <pc:sldMk cId="1328082871" sldId="294"/>
        </pc:sldMkLst>
        <pc:spChg chg="mod">
          <ac:chgData name="Adéla Šedivá" userId="4e287aa04337ffde" providerId="LiveId" clId="{3C173841-21DF-4832-9EC2-48D98687101E}" dt="2022-05-09T15:06:58.204" v="2387" actId="255"/>
          <ac:spMkLst>
            <pc:docMk/>
            <pc:sldMk cId="1328082871" sldId="294"/>
            <ac:spMk id="2" creationId="{EB4F36A0-9FEE-EA66-BBCF-A4E449BCB0B7}"/>
          </ac:spMkLst>
        </pc:spChg>
        <pc:spChg chg="add mod">
          <ac:chgData name="Adéla Šedivá" userId="4e287aa04337ffde" providerId="LiveId" clId="{3C173841-21DF-4832-9EC2-48D98687101E}" dt="2022-05-09T15:20:05.389" v="2554" actId="1076"/>
          <ac:spMkLst>
            <pc:docMk/>
            <pc:sldMk cId="1328082871" sldId="294"/>
            <ac:spMk id="9" creationId="{E54F100A-B060-0970-D8C4-451E353E2380}"/>
          </ac:spMkLst>
        </pc:spChg>
        <pc:picChg chg="del">
          <ac:chgData name="Adéla Šedivá" userId="4e287aa04337ffde" providerId="LiveId" clId="{3C173841-21DF-4832-9EC2-48D98687101E}" dt="2022-05-09T15:01:58.947" v="2332" actId="478"/>
          <ac:picMkLst>
            <pc:docMk/>
            <pc:sldMk cId="1328082871" sldId="294"/>
            <ac:picMk id="4" creationId="{AA3F660C-5914-29E2-F398-28730E4C4C85}"/>
          </ac:picMkLst>
        </pc:picChg>
        <pc:picChg chg="del">
          <ac:chgData name="Adéla Šedivá" userId="4e287aa04337ffde" providerId="LiveId" clId="{3C173841-21DF-4832-9EC2-48D98687101E}" dt="2022-05-09T15:02:21.722" v="2338" actId="478"/>
          <ac:picMkLst>
            <pc:docMk/>
            <pc:sldMk cId="1328082871" sldId="294"/>
            <ac:picMk id="5" creationId="{0530C113-38C9-82AB-40BC-6CC5702A80B2}"/>
          </ac:picMkLst>
        </pc:picChg>
        <pc:picChg chg="add del mod">
          <ac:chgData name="Adéla Šedivá" userId="4e287aa04337ffde" providerId="LiveId" clId="{3C173841-21DF-4832-9EC2-48D98687101E}" dt="2022-05-09T15:01:57.563" v="2331" actId="478"/>
          <ac:picMkLst>
            <pc:docMk/>
            <pc:sldMk cId="1328082871" sldId="294"/>
            <ac:picMk id="6" creationId="{ACFBFD52-01F9-F48C-BF1E-A7E41CB5DCE3}"/>
          </ac:picMkLst>
        </pc:picChg>
        <pc:picChg chg="add del mod">
          <ac:chgData name="Adéla Šedivá" userId="4e287aa04337ffde" providerId="LiveId" clId="{3C173841-21DF-4832-9EC2-48D98687101E}" dt="2022-05-29T09:08:53.775" v="3018" actId="21"/>
          <ac:picMkLst>
            <pc:docMk/>
            <pc:sldMk cId="1328082871" sldId="294"/>
            <ac:picMk id="7" creationId="{A90CEB2C-6F16-C0F8-4665-D40ABA7C4C3A}"/>
          </ac:picMkLst>
        </pc:picChg>
      </pc:sldChg>
      <pc:sldChg chg="modSp new del mod">
        <pc:chgData name="Adéla Šedivá" userId="4e287aa04337ffde" providerId="LiveId" clId="{3C173841-21DF-4832-9EC2-48D98687101E}" dt="2022-05-29T09:00:32.476" v="3010" actId="2696"/>
        <pc:sldMkLst>
          <pc:docMk/>
          <pc:sldMk cId="136446015" sldId="295"/>
        </pc:sldMkLst>
        <pc:spChg chg="mod">
          <ac:chgData name="Adéla Šedivá" userId="4e287aa04337ffde" providerId="LiveId" clId="{3C173841-21DF-4832-9EC2-48D98687101E}" dt="2022-05-09T15:13:17.404" v="2478" actId="20577"/>
          <ac:spMkLst>
            <pc:docMk/>
            <pc:sldMk cId="136446015" sldId="295"/>
            <ac:spMk id="2" creationId="{E41FBCE3-E777-F9EB-05BA-258C3EBB546C}"/>
          </ac:spMkLst>
        </pc:spChg>
        <pc:spChg chg="mod">
          <ac:chgData name="Adéla Šedivá" userId="4e287aa04337ffde" providerId="LiveId" clId="{3C173841-21DF-4832-9EC2-48D98687101E}" dt="2022-05-29T08:26:51.627" v="2863" actId="255"/>
          <ac:spMkLst>
            <pc:docMk/>
            <pc:sldMk cId="136446015" sldId="295"/>
            <ac:spMk id="3" creationId="{E2839CE7-88D5-7563-FE69-2D5A3F160410}"/>
          </ac:spMkLst>
        </pc:spChg>
      </pc:sldChg>
      <pc:sldChg chg="new del ord">
        <pc:chgData name="Adéla Šedivá" userId="4e287aa04337ffde" providerId="LiveId" clId="{3C173841-21DF-4832-9EC2-48D98687101E}" dt="2022-05-09T15:05:43.935" v="2384" actId="2696"/>
        <pc:sldMkLst>
          <pc:docMk/>
          <pc:sldMk cId="2216356209" sldId="295"/>
        </pc:sldMkLst>
      </pc:sldChg>
      <pc:sldChg chg="add del">
        <pc:chgData name="Adéla Šedivá" userId="4e287aa04337ffde" providerId="LiveId" clId="{3C173841-21DF-4832-9EC2-48D98687101E}" dt="2022-05-09T15:09:39.408" v="2414" actId="2696"/>
        <pc:sldMkLst>
          <pc:docMk/>
          <pc:sldMk cId="843815091" sldId="296"/>
        </pc:sldMkLst>
      </pc:sldChg>
      <pc:sldChg chg="addSp delSp modSp add mod">
        <pc:chgData name="Adéla Šedivá" userId="4e287aa04337ffde" providerId="LiveId" clId="{3C173841-21DF-4832-9EC2-48D98687101E}" dt="2022-05-29T09:38:39.965" v="3349" actId="732"/>
        <pc:sldMkLst>
          <pc:docMk/>
          <pc:sldMk cId="1947248479" sldId="296"/>
        </pc:sldMkLst>
        <pc:spChg chg="mod">
          <ac:chgData name="Adéla Šedivá" userId="4e287aa04337ffde" providerId="LiveId" clId="{3C173841-21DF-4832-9EC2-48D98687101E}" dt="2022-05-29T09:28:20.622" v="3141" actId="255"/>
          <ac:spMkLst>
            <pc:docMk/>
            <pc:sldMk cId="1947248479" sldId="296"/>
            <ac:spMk id="2" creationId="{5C29664E-4EF6-A2F7-764F-155544D7964E}"/>
          </ac:spMkLst>
        </pc:spChg>
        <pc:spChg chg="mod">
          <ac:chgData name="Adéla Šedivá" userId="4e287aa04337ffde" providerId="LiveId" clId="{3C173841-21DF-4832-9EC2-48D98687101E}" dt="2022-05-29T09:38:28.694" v="3345" actId="20577"/>
          <ac:spMkLst>
            <pc:docMk/>
            <pc:sldMk cId="1947248479" sldId="296"/>
            <ac:spMk id="3" creationId="{33F5A9AF-4EBF-29DE-35C3-02E94104C5E7}"/>
          </ac:spMkLst>
        </pc:spChg>
        <pc:spChg chg="del mod">
          <ac:chgData name="Adéla Šedivá" userId="4e287aa04337ffde" providerId="LiveId" clId="{3C173841-21DF-4832-9EC2-48D98687101E}" dt="2022-05-29T09:28:00.363" v="3137" actId="478"/>
          <ac:spMkLst>
            <pc:docMk/>
            <pc:sldMk cId="1947248479" sldId="296"/>
            <ac:spMk id="7" creationId="{E2EC4BA5-DB50-BCD5-3252-DD44781EA3D2}"/>
          </ac:spMkLst>
        </pc:spChg>
        <pc:spChg chg="del mod">
          <ac:chgData name="Adéla Šedivá" userId="4e287aa04337ffde" providerId="LiveId" clId="{3C173841-21DF-4832-9EC2-48D98687101E}" dt="2022-05-29T09:27:57.398" v="3134" actId="478"/>
          <ac:spMkLst>
            <pc:docMk/>
            <pc:sldMk cId="1947248479" sldId="296"/>
            <ac:spMk id="8" creationId="{04E8F47B-9862-80DA-6672-A7053051040D}"/>
          </ac:spMkLst>
        </pc:spChg>
        <pc:spChg chg="del mod">
          <ac:chgData name="Adéla Šedivá" userId="4e287aa04337ffde" providerId="LiveId" clId="{3C173841-21DF-4832-9EC2-48D98687101E}" dt="2022-05-09T15:19:42.019" v="2553" actId="478"/>
          <ac:spMkLst>
            <pc:docMk/>
            <pc:sldMk cId="1947248479" sldId="296"/>
            <ac:spMk id="9" creationId="{0E151791-468C-3E0C-E249-5C42CE7438CA}"/>
          </ac:spMkLst>
        </pc:spChg>
        <pc:picChg chg="del">
          <ac:chgData name="Adéla Šedivá" userId="4e287aa04337ffde" providerId="LiveId" clId="{3C173841-21DF-4832-9EC2-48D98687101E}" dt="2022-05-09T15:18:57.571" v="2522" actId="478"/>
          <ac:picMkLst>
            <pc:docMk/>
            <pc:sldMk cId="1947248479" sldId="296"/>
            <ac:picMk id="4" creationId="{0DBD3E81-4B85-7493-67A9-A3844558270D}"/>
          </ac:picMkLst>
        </pc:picChg>
        <pc:picChg chg="add mod modCrop">
          <ac:chgData name="Adéla Šedivá" userId="4e287aa04337ffde" providerId="LiveId" clId="{3C173841-21DF-4832-9EC2-48D98687101E}" dt="2022-05-29T09:38:39.965" v="3349" actId="732"/>
          <ac:picMkLst>
            <pc:docMk/>
            <pc:sldMk cId="1947248479" sldId="296"/>
            <ac:picMk id="4" creationId="{85AFEA64-CBE5-C0D9-AE5A-D7CDCDAD68CB}"/>
          </ac:picMkLst>
        </pc:picChg>
        <pc:picChg chg="del">
          <ac:chgData name="Adéla Šedivá" userId="4e287aa04337ffde" providerId="LiveId" clId="{3C173841-21DF-4832-9EC2-48D98687101E}" dt="2022-05-09T15:18:59.324" v="2523" actId="478"/>
          <ac:picMkLst>
            <pc:docMk/>
            <pc:sldMk cId="1947248479" sldId="296"/>
            <ac:picMk id="6" creationId="{781A887F-86AB-088D-70F3-0989BCC601D0}"/>
          </ac:picMkLst>
        </pc:picChg>
        <pc:picChg chg="add del mod">
          <ac:chgData name="Adéla Šedivá" userId="4e287aa04337ffde" providerId="LiveId" clId="{3C173841-21DF-4832-9EC2-48D98687101E}" dt="2022-05-29T09:28:23.759" v="3142" actId="478"/>
          <ac:picMkLst>
            <pc:docMk/>
            <pc:sldMk cId="1947248479" sldId="296"/>
            <ac:picMk id="10" creationId="{32D95BED-02C7-AAB0-7AF5-CE6EDCE49507}"/>
          </ac:picMkLst>
        </pc:picChg>
      </pc:sldChg>
      <pc:sldChg chg="new del">
        <pc:chgData name="Adéla Šedivá" userId="4e287aa04337ffde" providerId="LiveId" clId="{3C173841-21DF-4832-9EC2-48D98687101E}" dt="2022-05-29T09:28:34.511" v="3143" actId="2696"/>
        <pc:sldMkLst>
          <pc:docMk/>
          <pc:sldMk cId="225100044" sldId="297"/>
        </pc:sldMkLst>
      </pc:sldChg>
      <pc:sldChg chg="add ord">
        <pc:chgData name="Adéla Šedivá" userId="4e287aa04337ffde" providerId="LiveId" clId="{3C173841-21DF-4832-9EC2-48D98687101E}" dt="2022-05-29T09:28:37.220" v="3145"/>
        <pc:sldMkLst>
          <pc:docMk/>
          <pc:sldMk cId="731853451" sldId="29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132A3-8A06-4540-A555-A0808656A0F8}" type="datetimeFigureOut">
              <a:rPr lang="cs-CZ" smtClean="0"/>
              <a:t>29.05.2022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ECF78-1303-41BE-BA8C-D6CCB78B6E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351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8ECF78-1303-41BE-BA8C-D6CCB78B6E6A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2292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8ECF78-1303-41BE-BA8C-D6CCB78B6E6A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866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8ECF78-1303-41BE-BA8C-D6CCB78B6E6A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8733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8ECF78-1303-41BE-BA8C-D6CCB78B6E6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853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354F-30B9-4859-B447-14F862976ECD}" type="datetimeFigureOut">
              <a:rPr lang="cs-CZ" smtClean="0"/>
              <a:t>29.05.2022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C682-0678-4D25-8FB9-68F7585421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7498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354F-30B9-4859-B447-14F862976ECD}" type="datetimeFigureOut">
              <a:rPr lang="cs-CZ" smtClean="0"/>
              <a:t>29.05.2022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C682-0678-4D25-8FB9-68F7585421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6107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354F-30B9-4859-B447-14F862976ECD}" type="datetimeFigureOut">
              <a:rPr lang="cs-CZ" smtClean="0"/>
              <a:t>29.05.2022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C682-0678-4D25-8FB9-68F7585421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5394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354F-30B9-4859-B447-14F862976ECD}" type="datetimeFigureOut">
              <a:rPr lang="cs-CZ" smtClean="0"/>
              <a:t>29.05.2022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C682-0678-4D25-8FB9-68F7585421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1422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354F-30B9-4859-B447-14F862976ECD}" type="datetimeFigureOut">
              <a:rPr lang="cs-CZ" smtClean="0"/>
              <a:t>29.05.2022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C682-0678-4D25-8FB9-68F7585421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6962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354F-30B9-4859-B447-14F862976ECD}" type="datetimeFigureOut">
              <a:rPr lang="cs-CZ" smtClean="0"/>
              <a:t>29.05.2022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C682-0678-4D25-8FB9-68F7585421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0776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354F-30B9-4859-B447-14F862976ECD}" type="datetimeFigureOut">
              <a:rPr lang="cs-CZ" smtClean="0"/>
              <a:t>29.05.2022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C682-0678-4D25-8FB9-68F758542177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657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354F-30B9-4859-B447-14F862976ECD}" type="datetimeFigureOut">
              <a:rPr lang="cs-CZ" smtClean="0"/>
              <a:t>29.05.2022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C682-0678-4D25-8FB9-68F7585421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3782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354F-30B9-4859-B447-14F862976ECD}" type="datetimeFigureOut">
              <a:rPr lang="cs-CZ" smtClean="0"/>
              <a:t>29.05.2022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C682-0678-4D25-8FB9-68F7585421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3618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354F-30B9-4859-B447-14F862976ECD}" type="datetimeFigureOut">
              <a:rPr lang="cs-CZ" smtClean="0"/>
              <a:t>29.05.2022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C682-0678-4D25-8FB9-68F7585421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1302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B46354F-30B9-4859-B447-14F862976ECD}" type="datetimeFigureOut">
              <a:rPr lang="cs-CZ" smtClean="0"/>
              <a:t>29.05.2022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C682-0678-4D25-8FB9-68F7585421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4487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0B46354F-30B9-4859-B447-14F862976ECD}" type="datetimeFigureOut">
              <a:rPr lang="cs-CZ" smtClean="0"/>
              <a:t>29.05.2022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AF26C682-0678-4D25-8FB9-68F7585421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734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F054DA-5B3C-40EE-97B9-7916838B83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000" y="360000"/>
            <a:ext cx="11520000" cy="1497484"/>
          </a:xfrm>
        </p:spPr>
        <p:txBody>
          <a:bodyPr>
            <a:no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Návrh revitalizace lokality typu brownfieldu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0FCB039-7A50-4BBE-8649-EB67F1BD61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000" y="3846137"/>
            <a:ext cx="9028806" cy="2262432"/>
          </a:xfrm>
        </p:spPr>
        <p:txBody>
          <a:bodyPr>
            <a:normAutofit/>
          </a:bodyPr>
          <a:lstStyle/>
          <a:p>
            <a:pPr algn="l"/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Autor: Bc. Adéla Šedivá</a:t>
            </a:r>
          </a:p>
          <a:p>
            <a:pPr algn="l"/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Vedoucí: Ing. Zuzana Kramářová, Ph.D.</a:t>
            </a:r>
          </a:p>
          <a:p>
            <a:pPr algn="l"/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Oponent: Ing. arch. Michaela Votavová</a:t>
            </a:r>
          </a:p>
          <a:p>
            <a:pPr algn="l"/>
            <a:endParaRPr lang="cs-C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06/2022 České Budějovice</a:t>
            </a:r>
          </a:p>
          <a:p>
            <a:pPr algn="l"/>
            <a:endParaRPr lang="cs-CZ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0DF5F16-87B3-470B-94DE-2385B9B6A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6806" y="3881375"/>
            <a:ext cx="2227194" cy="222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19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29664E-4EF6-A2F7-764F-155544D79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00" y="360000"/>
            <a:ext cx="11520000" cy="900000"/>
          </a:xfrm>
        </p:spPr>
        <p:txBody>
          <a:bodyPr>
            <a:no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Závěrečné shrnutí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F5A9AF-4EBF-29DE-35C3-02E94104C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873" y="1810328"/>
            <a:ext cx="9535991" cy="3929700"/>
          </a:xfrm>
        </p:spPr>
        <p:txBody>
          <a:bodyPr>
            <a:normAutofit fontScale="70000" lnSpcReduction="20000"/>
          </a:bodyPr>
          <a:lstStyle/>
          <a:p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Cíl práce je splněn. </a:t>
            </a:r>
          </a:p>
          <a:p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Přílohy diplomové práce:</a:t>
            </a:r>
          </a:p>
          <a:p>
            <a:pPr lvl="1"/>
            <a:r>
              <a:rPr lang="cs-CZ" sz="2700" dirty="0">
                <a:latin typeface="Arial" panose="020B0604020202020204" pitchFamily="34" charset="0"/>
                <a:cs typeface="Arial" panose="020B0604020202020204" pitchFamily="34" charset="0"/>
              </a:rPr>
              <a:t>Booklet architektonické studie</a:t>
            </a:r>
          </a:p>
          <a:p>
            <a:pPr lvl="1"/>
            <a:r>
              <a:rPr lang="cs-CZ" sz="2700" dirty="0">
                <a:latin typeface="Arial" panose="020B0604020202020204" pitchFamily="34" charset="0"/>
                <a:cs typeface="Arial" panose="020B0604020202020204" pitchFamily="34" charset="0"/>
              </a:rPr>
              <a:t>Architektonická studie – Starozámecký areál</a:t>
            </a:r>
          </a:p>
          <a:p>
            <a:pPr lvl="1"/>
            <a:r>
              <a:rPr lang="cs-CZ" sz="2700" dirty="0">
                <a:latin typeface="Arial" panose="020B0604020202020204" pitchFamily="34" charset="0"/>
                <a:cs typeface="Arial" panose="020B0604020202020204" pitchFamily="34" charset="0"/>
              </a:rPr>
              <a:t>Poster – Starozámecký areál</a:t>
            </a:r>
          </a:p>
          <a:p>
            <a:pPr lvl="1"/>
            <a:r>
              <a:rPr lang="cs-CZ" sz="2700" dirty="0">
                <a:latin typeface="Arial" panose="020B0604020202020204" pitchFamily="34" charset="0"/>
                <a:cs typeface="Arial" panose="020B0604020202020204" pitchFamily="34" charset="0"/>
              </a:rPr>
              <a:t>Architektonická studie a poster:</a:t>
            </a:r>
          </a:p>
          <a:p>
            <a:pPr lvl="1"/>
            <a:r>
              <a:rPr lang="cs-CZ" sz="2700" dirty="0">
                <a:latin typeface="Arial" panose="020B0604020202020204" pitchFamily="34" charset="0"/>
                <a:cs typeface="Arial" panose="020B0604020202020204" pitchFamily="34" charset="0"/>
              </a:rPr>
              <a:t>Architektonická studie – Starý zámek</a:t>
            </a:r>
          </a:p>
          <a:p>
            <a:pPr lvl="1"/>
            <a:r>
              <a:rPr lang="cs-CZ" sz="2700" dirty="0">
                <a:latin typeface="Arial" panose="020B0604020202020204" pitchFamily="34" charset="0"/>
                <a:cs typeface="Arial" panose="020B0604020202020204" pitchFamily="34" charset="0"/>
              </a:rPr>
              <a:t>Poster – Starý zámek</a:t>
            </a:r>
          </a:p>
          <a:p>
            <a:pPr lvl="1"/>
            <a:r>
              <a:rPr lang="cs-CZ" sz="2700" dirty="0">
                <a:latin typeface="Arial" panose="020B0604020202020204" pitchFamily="34" charset="0"/>
                <a:cs typeface="Arial" panose="020B0604020202020204" pitchFamily="34" charset="0"/>
              </a:rPr>
              <a:t>Projektová dokumentace Starého zámku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5AFEA64-CBE5-C0D9-AE5A-D7CDCDAD68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9"/>
          <a:stretch/>
        </p:blipFill>
        <p:spPr>
          <a:xfrm>
            <a:off x="5892800" y="1810328"/>
            <a:ext cx="5962000" cy="361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248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DC20C4-1B13-4CCE-9CC5-5E86C75AE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00" y="360000"/>
            <a:ext cx="11520000" cy="900000"/>
          </a:xfrm>
        </p:spPr>
        <p:txBody>
          <a:bodyPr>
            <a:no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doplňující dotazy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6A0DCD-8EE8-4676-8014-77883A520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800" y="1260000"/>
            <a:ext cx="11520000" cy="53585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Doplňující dotazy:</a:t>
            </a:r>
          </a:p>
          <a:p>
            <a:pPr marL="0" indent="0" algn="just">
              <a:buNone/>
            </a:pP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V STZ máte uveden u založení předpoklad, že základy jsou z prostého kamene. Jak byste tento předpoklad v praxi ověřila. Dále uveďte, jaké jiné materiálové druhy založení by se pod vámi</a:t>
            </a:r>
          </a:p>
          <a:p>
            <a:pPr marL="0" indent="0" algn="just">
              <a:buNone/>
            </a:pP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řešenou stavbou mohly nacházet.</a:t>
            </a:r>
          </a:p>
          <a:p>
            <a:pPr marL="0" indent="0" algn="just">
              <a:buNone/>
            </a:pP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Je možné ve vámi řešeném objektu v rámci demolic odstranit v 1NP stěny tl. 300 mm bez</a:t>
            </a:r>
          </a:p>
          <a:p>
            <a:pPr marL="0" indent="0" algn="just">
              <a:buNone/>
            </a:pP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posouzení statika? Svoji odpověď zdůvodněte.</a:t>
            </a:r>
          </a:p>
          <a:p>
            <a:pPr marL="0" indent="0" algn="just">
              <a:buNone/>
            </a:pP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Jaké stavebně harmonizační prvky z hlediska exteriérových pohledů jste na objektu využila? Bylo by možné tyto prvky ještě dále obohatit/ využít další prvky?</a:t>
            </a:r>
          </a:p>
          <a:p>
            <a:pPr marL="0" indent="0">
              <a:buNone/>
            </a:pP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239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DC20C4-1B13-4CCE-9CC5-5E86C75AE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360000"/>
            <a:ext cx="11520000" cy="900000"/>
          </a:xfrm>
        </p:spPr>
        <p:txBody>
          <a:bodyPr>
            <a:no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Cíl diplomové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6A0DCD-8EE8-4676-8014-77883A520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999" y="1466925"/>
            <a:ext cx="11519999" cy="417051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Cílem diplomové práce je zpracování architektonické studie a projektové dokumentace k návrhu revitalizace lokality typu brownfieldu. </a:t>
            </a:r>
          </a:p>
          <a:p>
            <a:pPr algn="just">
              <a:lnSpc>
                <a:spcPct val="150000"/>
              </a:lnSpc>
            </a:pP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Součástí práce je průzkum a zhodnocení stávajícího stavu lokality. </a:t>
            </a:r>
          </a:p>
          <a:p>
            <a:pPr algn="just">
              <a:lnSpc>
                <a:spcPct val="150000"/>
              </a:lnSpc>
            </a:pP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Návrh nového vhodného využití.</a:t>
            </a:r>
          </a:p>
        </p:txBody>
      </p:sp>
    </p:spTree>
    <p:extLst>
      <p:ext uri="{BB962C8B-B14F-4D97-AF65-F5344CB8AC3E}">
        <p14:creationId xmlns:p14="http://schemas.microsoft.com/office/powerpoint/2010/main" val="2869343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2E3414-5461-4840-9E4E-06178734B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00" y="359999"/>
            <a:ext cx="4976109" cy="1267200"/>
          </a:xfrm>
        </p:spPr>
        <p:txBody>
          <a:bodyPr>
            <a:noAutofit/>
          </a:bodyPr>
          <a:lstStyle/>
          <a:p>
            <a:r>
              <a:rPr lang="cs-CZ" sz="40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základní informace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37FF9F4E-F4D6-497F-9167-9453B1B4E6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4800" y="1765414"/>
                <a:ext cx="5086285" cy="1528824"/>
              </a:xfrm>
            </p:spPr>
            <p:txBody>
              <a:bodyPr>
                <a:normAutofit/>
              </a:bodyPr>
              <a:lstStyle/>
              <a:p>
                <a:r>
                  <a:rPr lang="cs-CZ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Česká republika</a:t>
                </a:r>
              </a:p>
              <a:p>
                <a:r>
                  <a:rPr lang="cs-CZ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Středočeský kraj, Votice</a:t>
                </a:r>
              </a:p>
              <a:p>
                <a:r>
                  <a:rPr lang="cs-CZ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Rozloha areálu včetně budov: 31 253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cs-CZ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m</m:t>
                        </m:r>
                      </m:e>
                      <m:sup>
                        <m:r>
                          <a:rPr lang="cs-CZ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cs-CZ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37FF9F4E-F4D6-497F-9167-9453B1B4E6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800" y="1765414"/>
                <a:ext cx="5086285" cy="1528824"/>
              </a:xfrm>
              <a:blipFill>
                <a:blip r:embed="rId3"/>
                <a:stretch>
                  <a:fillRect l="-1079" t="-2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Obrázek 9">
            <a:extLst>
              <a:ext uri="{FF2B5EF4-FFF2-40B4-BE49-F238E27FC236}">
                <a16:creationId xmlns:a16="http://schemas.microsoft.com/office/drawing/2014/main" id="{DB217CE1-050F-BD2F-9BA1-BA66EB0A87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50" t="23807" r="63779" b="13034"/>
          <a:stretch/>
        </p:blipFill>
        <p:spPr>
          <a:xfrm>
            <a:off x="334800" y="3191368"/>
            <a:ext cx="4995502" cy="3062893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947A044A-302F-EE5B-86BA-FEE615C0119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97" t="21256" r="69178" b="10744"/>
          <a:stretch/>
        </p:blipFill>
        <p:spPr>
          <a:xfrm>
            <a:off x="5689601" y="356579"/>
            <a:ext cx="6034400" cy="4575127"/>
          </a:xfrm>
          <a:prstGeom prst="rect">
            <a:avLst/>
          </a:prstGeom>
        </p:spPr>
      </p:pic>
      <p:sp>
        <p:nvSpPr>
          <p:cNvPr id="22" name="TextovéPole 21">
            <a:extLst>
              <a:ext uri="{FF2B5EF4-FFF2-40B4-BE49-F238E27FC236}">
                <a16:creationId xmlns:a16="http://schemas.microsoft.com/office/drawing/2014/main" id="{76648F51-D7FC-E251-8278-238CD7DE4C9B}"/>
              </a:ext>
            </a:extLst>
          </p:cNvPr>
          <p:cNvSpPr txBox="1"/>
          <p:nvPr/>
        </p:nvSpPr>
        <p:spPr>
          <a:xfrm>
            <a:off x="5689601" y="4992377"/>
            <a:ext cx="6034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1 Starý zámek, 2 Pivovar, 3 Sklad k pivovaru, </a:t>
            </a:r>
            <a:b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4 Selská hospoda, 5 Bytový dům, 6 Špýchar, </a:t>
            </a:r>
          </a:p>
          <a:p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7 Lihovar, 8 Autodílna, 9 Výrobní haly, </a:t>
            </a:r>
          </a:p>
          <a:p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I Kaplířovo náměstí, 2 Dvůr velkostatku, 3 Zahrada</a:t>
            </a:r>
          </a:p>
        </p:txBody>
      </p:sp>
    </p:spTree>
    <p:extLst>
      <p:ext uri="{BB962C8B-B14F-4D97-AF65-F5344CB8AC3E}">
        <p14:creationId xmlns:p14="http://schemas.microsoft.com/office/powerpoint/2010/main" val="3543030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2E3414-5461-4840-9E4E-06178734B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00" y="360000"/>
            <a:ext cx="11520000" cy="1265632"/>
          </a:xfrm>
        </p:spPr>
        <p:txBody>
          <a:bodyPr>
            <a:noAutofit/>
          </a:bodyPr>
          <a:lstStyle/>
          <a:p>
            <a:r>
              <a:rPr lang="cs-CZ" sz="3800" u="none" strike="noStrike" kern="0" spc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Přehled stávajícího a návrhového využití</a:t>
            </a:r>
            <a:endParaRPr lang="cs-CZ" sz="3800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20" name="Zástupný obsah 19">
            <a:extLst>
              <a:ext uri="{FF2B5EF4-FFF2-40B4-BE49-F238E27FC236}">
                <a16:creationId xmlns:a16="http://schemas.microsoft.com/office/drawing/2014/main" id="{90171D6F-A54F-413B-CBE3-89A5322CAF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8681452"/>
              </p:ext>
            </p:extLst>
          </p:nvPr>
        </p:nvGraphicFramePr>
        <p:xfrm>
          <a:off x="334800" y="1845360"/>
          <a:ext cx="11514300" cy="4713600"/>
        </p:xfrm>
        <a:graphic>
          <a:graphicData uri="http://schemas.openxmlformats.org/drawingml/2006/table">
            <a:tbl>
              <a:tblPr firstRow="1" firstCol="1" bandRow="1"/>
              <a:tblGrid>
                <a:gridCol w="2503650">
                  <a:extLst>
                    <a:ext uri="{9D8B030D-6E8A-4147-A177-3AD203B41FA5}">
                      <a16:colId xmlns:a16="http://schemas.microsoft.com/office/drawing/2014/main" val="3884179475"/>
                    </a:ext>
                  </a:extLst>
                </a:gridCol>
                <a:gridCol w="3409950">
                  <a:extLst>
                    <a:ext uri="{9D8B030D-6E8A-4147-A177-3AD203B41FA5}">
                      <a16:colId xmlns:a16="http://schemas.microsoft.com/office/drawing/2014/main" val="4018408794"/>
                    </a:ext>
                  </a:extLst>
                </a:gridCol>
                <a:gridCol w="5600700">
                  <a:extLst>
                    <a:ext uri="{9D8B030D-6E8A-4147-A177-3AD203B41FA5}">
                      <a16:colId xmlns:a16="http://schemas.microsoft.com/office/drawing/2014/main" val="3662802746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676" marR="4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Stávající stav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676" marR="4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Návrhové využití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676" marR="4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68786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Starý zámek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676" marR="4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nevyužívaná budova</a:t>
                      </a:r>
                    </a:p>
                  </a:txBody>
                  <a:tcPr marL="49676" marR="4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muzeum</a:t>
                      </a:r>
                    </a:p>
                  </a:txBody>
                  <a:tcPr marL="49676" marR="4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87636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Pivovar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676" marR="4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nevyužívaná budova</a:t>
                      </a:r>
                    </a:p>
                  </a:txBody>
                  <a:tcPr marL="49676" marR="4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pivovar – obnovení činnosti</a:t>
                      </a:r>
                    </a:p>
                  </a:txBody>
                  <a:tcPr marL="49676" marR="4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16726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Sklady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676" marR="4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nevyužívaná budova</a:t>
                      </a:r>
                    </a:p>
                  </a:txBody>
                  <a:tcPr marL="49676" marR="4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sklady a kancelářské prostoru k pivovaru</a:t>
                      </a:r>
                    </a:p>
                  </a:txBody>
                  <a:tcPr marL="49676" marR="4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67048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Selská hospoda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676" marR="4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nevyužívaná budova</a:t>
                      </a:r>
                    </a:p>
                  </a:txBody>
                  <a:tcPr marL="49676" marR="4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restaurace/kavárna/cukrárna</a:t>
                      </a:r>
                    </a:p>
                  </a:txBody>
                  <a:tcPr marL="49676" marR="4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25206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Dílny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676" marR="4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nevyužívaná budova</a:t>
                      </a:r>
                    </a:p>
                  </a:txBody>
                  <a:tcPr marL="49676" marR="4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demolice</a:t>
                      </a:r>
                    </a:p>
                  </a:txBody>
                  <a:tcPr marL="49676" marR="4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43409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Lihovar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676" marR="4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nevyužívaná budova</a:t>
                      </a:r>
                    </a:p>
                  </a:txBody>
                  <a:tcPr marL="49676" marR="4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prostory pro výuku mimoškolních aktivit</a:t>
                      </a:r>
                    </a:p>
                  </a:txBody>
                  <a:tcPr marL="49676" marR="4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89499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Autodílna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676" marR="4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využívaná budova</a:t>
                      </a:r>
                    </a:p>
                  </a:txBody>
                  <a:tcPr marL="49676" marR="4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beze změny</a:t>
                      </a:r>
                    </a:p>
                  </a:txBody>
                  <a:tcPr marL="49676" marR="4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09792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Špýchar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676" marR="4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nevyužívaná budova</a:t>
                      </a:r>
                    </a:p>
                  </a:txBody>
                  <a:tcPr marL="49676" marR="4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prostory pro výuku mimoškolních aktivit, komerční prostory</a:t>
                      </a:r>
                    </a:p>
                  </a:txBody>
                  <a:tcPr marL="49676" marR="4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18892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Výrobní haly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676" marR="4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využívaná budova</a:t>
                      </a:r>
                    </a:p>
                  </a:txBody>
                  <a:tcPr marL="49676" marR="4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beze změny</a:t>
                      </a:r>
                    </a:p>
                  </a:txBody>
                  <a:tcPr marL="49676" marR="4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83054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Skladovací haly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676" marR="4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využívaná budova</a:t>
                      </a:r>
                    </a:p>
                  </a:txBody>
                  <a:tcPr marL="49676" marR="4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demolice</a:t>
                      </a:r>
                    </a:p>
                  </a:txBody>
                  <a:tcPr marL="49676" marR="49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016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5483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2E3414-5461-4840-9E4E-06178734B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00" y="360000"/>
            <a:ext cx="11520000" cy="1265632"/>
          </a:xfrm>
        </p:spPr>
        <p:txBody>
          <a:bodyPr>
            <a:noAutofit/>
          </a:bodyPr>
          <a:lstStyle/>
          <a:p>
            <a:r>
              <a:rPr lang="cs-CZ" sz="3800" u="none" strike="noStrike" kern="0" spc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Přehled stávajícího a návrhového využití</a:t>
            </a:r>
            <a:endParaRPr lang="cs-CZ" sz="3800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9F678E35-B641-2705-7B94-29EF381222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8208443"/>
              </p:ext>
            </p:extLst>
          </p:nvPr>
        </p:nvGraphicFramePr>
        <p:xfrm>
          <a:off x="334800" y="1752619"/>
          <a:ext cx="5715457" cy="4826675"/>
        </p:xfrm>
        <a:graphic>
          <a:graphicData uri="http://schemas.openxmlformats.org/drawingml/2006/table">
            <a:tbl>
              <a:tblPr firstRow="1" firstCol="1" bandRow="1"/>
              <a:tblGrid>
                <a:gridCol w="1558000">
                  <a:extLst>
                    <a:ext uri="{9D8B030D-6E8A-4147-A177-3AD203B41FA5}">
                      <a16:colId xmlns:a16="http://schemas.microsoft.com/office/drawing/2014/main" val="3834740413"/>
                    </a:ext>
                  </a:extLst>
                </a:gridCol>
                <a:gridCol w="2225028">
                  <a:extLst>
                    <a:ext uri="{9D8B030D-6E8A-4147-A177-3AD203B41FA5}">
                      <a16:colId xmlns:a16="http://schemas.microsoft.com/office/drawing/2014/main" val="116463833"/>
                    </a:ext>
                  </a:extLst>
                </a:gridCol>
                <a:gridCol w="1932429">
                  <a:extLst>
                    <a:ext uri="{9D8B030D-6E8A-4147-A177-3AD203B41FA5}">
                      <a16:colId xmlns:a16="http://schemas.microsoft.com/office/drawing/2014/main" val="1704841626"/>
                    </a:ext>
                  </a:extLst>
                </a:gridCol>
              </a:tblGrid>
              <a:tr h="6194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Stávající využití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Návrhové využití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069530"/>
                  </a:ext>
                </a:extLst>
              </a:tr>
              <a:tr h="136799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Kaplířovo náměstí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neoficiální parkoviště, zpevněná komunikace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parkoviště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931398"/>
                  </a:ext>
                </a:extLst>
              </a:tr>
              <a:tr h="140223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Dvůr velkostatku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zpevněná a nezpevněná komunikace, parkoviště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botanická </a:t>
                      </a:r>
                      <a:b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okrasná zahrada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373963"/>
                  </a:ext>
                </a:extLst>
              </a:tr>
              <a:tr h="143698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Zahrada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zpevněné</a:t>
                      </a:r>
                      <a:b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nezpevněné komunikace, odkladiště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park s dětským</a:t>
                      </a:r>
                      <a:b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cs-CZ" sz="2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workoutovým</a:t>
                      </a: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hřištěm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946943"/>
                  </a:ext>
                </a:extLst>
              </a:tr>
            </a:tbl>
          </a:graphicData>
        </a:graphic>
      </p:graphicFrame>
      <p:pic>
        <p:nvPicPr>
          <p:cNvPr id="7" name="Obrázek 6" descr="Obsah obrázku mapa&#10;&#10;Popis byl vytvořen automaticky">
            <a:extLst>
              <a:ext uri="{FF2B5EF4-FFF2-40B4-BE49-F238E27FC236}">
                <a16:creationId xmlns:a16="http://schemas.microsoft.com/office/drawing/2014/main" id="{5DD865BA-2474-9B67-7AB6-A32DFE47D8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4" t="3174" r="19680" b="8067"/>
          <a:stretch/>
        </p:blipFill>
        <p:spPr>
          <a:xfrm>
            <a:off x="6139343" y="1752620"/>
            <a:ext cx="5715457" cy="482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365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2E3414-5461-4840-9E4E-06178734B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00" y="360000"/>
            <a:ext cx="11520000" cy="900000"/>
          </a:xfrm>
        </p:spPr>
        <p:txBody>
          <a:bodyPr>
            <a:noAutofit/>
          </a:bodyPr>
          <a:lstStyle/>
          <a:p>
            <a:r>
              <a:rPr lang="cs-CZ" sz="40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Starý zámek – konstrukční řešení</a:t>
            </a:r>
          </a:p>
        </p:txBody>
      </p:sp>
      <p:sp>
        <p:nvSpPr>
          <p:cNvPr id="24" name="Content Placeholder 15">
            <a:extLst>
              <a:ext uri="{FF2B5EF4-FFF2-40B4-BE49-F238E27FC236}">
                <a16:creationId xmlns:a16="http://schemas.microsoft.com/office/drawing/2014/main" id="{B2BA563B-8797-1B6F-B92D-AD2FC7128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800" y="1617894"/>
            <a:ext cx="5132551" cy="429111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Svislé konstrukce: </a:t>
            </a:r>
          </a:p>
          <a:p>
            <a:pPr algn="just"/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Lomový kámen, plné cihly</a:t>
            </a:r>
          </a:p>
          <a:p>
            <a:pPr marL="0" indent="0" algn="just">
              <a:buNone/>
            </a:pP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Vodorovné konstrukce:</a:t>
            </a:r>
          </a:p>
          <a:p>
            <a:pPr algn="just"/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Dřevěný trámový strop, cihelná klenba</a:t>
            </a:r>
          </a:p>
          <a:p>
            <a:pPr marL="0" indent="0" algn="just">
              <a:buNone/>
            </a:pP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Konstrukce střechy: </a:t>
            </a:r>
          </a:p>
          <a:p>
            <a:pPr algn="just"/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Sedlová střecha, vaznicový krov</a:t>
            </a:r>
          </a:p>
          <a:p>
            <a:pPr marL="0" indent="0" algn="just">
              <a:buNone/>
            </a:pP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Výplně otvorů: </a:t>
            </a:r>
          </a:p>
          <a:p>
            <a:pPr algn="just"/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Dřevěná okna špaletová s nadsvětlíkem</a:t>
            </a:r>
          </a:p>
          <a:p>
            <a:pPr algn="just"/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Dveře dřevěné</a:t>
            </a:r>
          </a:p>
        </p:txBody>
      </p:sp>
      <p:pic>
        <p:nvPicPr>
          <p:cNvPr id="12" name="Obrázek 11" descr="Obsah obrázku budova, obloha, exteriér, cihla&#10;&#10;Popis byl vytvořen automaticky">
            <a:extLst>
              <a:ext uri="{FF2B5EF4-FFF2-40B4-BE49-F238E27FC236}">
                <a16:creationId xmlns:a16="http://schemas.microsoft.com/office/drawing/2014/main" id="{E4E1E354-660E-B605-F421-3D74DA7281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6" t="1" r="38091" b="1"/>
          <a:stretch/>
        </p:blipFill>
        <p:spPr>
          <a:xfrm>
            <a:off x="5467350" y="1617895"/>
            <a:ext cx="3158475" cy="4291119"/>
          </a:xfrm>
          <a:prstGeom prst="rect">
            <a:avLst/>
          </a:prstGeom>
          <a:noFill/>
          <a:ln w="31750" cap="sq">
            <a:noFill/>
            <a:miter lim="800000"/>
          </a:ln>
        </p:spPr>
      </p:pic>
      <p:pic>
        <p:nvPicPr>
          <p:cNvPr id="10" name="Zástupný obsah 9" descr="Obsah obrázku tráva, exteriér, obloha, budova&#10;&#10;Popis byl vytvořen automaticky">
            <a:extLst>
              <a:ext uri="{FF2B5EF4-FFF2-40B4-BE49-F238E27FC236}">
                <a16:creationId xmlns:a16="http://schemas.microsoft.com/office/drawing/2014/main" id="{926006DE-B1DB-D84F-3311-38F51D360D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1" t="1" r="25594" b="1"/>
          <a:stretch/>
        </p:blipFill>
        <p:spPr>
          <a:xfrm>
            <a:off x="8696324" y="1617895"/>
            <a:ext cx="3158475" cy="4291118"/>
          </a:xfrm>
          <a:prstGeom prst="rect">
            <a:avLst/>
          </a:prstGeom>
          <a:ln w="31750" cap="sq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502742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4F36A0-9FEE-EA66-BBCF-A4E449BCB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00" y="360000"/>
            <a:ext cx="11520000" cy="900000"/>
          </a:xfrm>
        </p:spPr>
        <p:txBody>
          <a:bodyPr>
            <a:noAutofit/>
          </a:bodyPr>
          <a:lstStyle/>
          <a:p>
            <a:r>
              <a:rPr lang="cs-CZ" sz="40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Starý zámek – dispoziční řešení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10235F-C4B5-EBFF-A7D2-E2C4F48CD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530C113-38C9-82AB-40BC-6CC5702A80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" t="2816" b="4243"/>
          <a:stretch/>
        </p:blipFill>
        <p:spPr bwMode="auto">
          <a:xfrm>
            <a:off x="1047750" y="1695311"/>
            <a:ext cx="9818861" cy="26334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97613BD7-100F-E716-9284-AD2F6A94335F}"/>
              </a:ext>
            </a:extLst>
          </p:cNvPr>
          <p:cNvSpPr txBox="1"/>
          <p:nvPr/>
        </p:nvSpPr>
        <p:spPr>
          <a:xfrm>
            <a:off x="272644" y="1260000"/>
            <a:ext cx="23848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Stávající stav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372EB0A-C451-F25A-E375-F0A96A3FC47E}"/>
              </a:ext>
            </a:extLst>
          </p:cNvPr>
          <p:cNvSpPr txBox="1"/>
          <p:nvPr/>
        </p:nvSpPr>
        <p:spPr>
          <a:xfrm>
            <a:off x="272644" y="1695311"/>
            <a:ext cx="7751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1.NP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1C7A343-ED7D-9632-3804-7FAAD9D2CF8C}"/>
              </a:ext>
            </a:extLst>
          </p:cNvPr>
          <p:cNvSpPr txBox="1"/>
          <p:nvPr/>
        </p:nvSpPr>
        <p:spPr>
          <a:xfrm>
            <a:off x="272644" y="4183757"/>
            <a:ext cx="7751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2.NP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455E54F-2679-DF31-46E6-1B75067BF5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2" r="682"/>
          <a:stretch/>
        </p:blipFill>
        <p:spPr>
          <a:xfrm>
            <a:off x="1047749" y="4285265"/>
            <a:ext cx="9818862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067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29664E-4EF6-A2F7-764F-155544D79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00" y="360000"/>
            <a:ext cx="11520000" cy="900000"/>
          </a:xfrm>
        </p:spPr>
        <p:txBody>
          <a:bodyPr>
            <a:noAutofit/>
          </a:bodyPr>
          <a:lstStyle/>
          <a:p>
            <a:r>
              <a:rPr lang="cs-CZ" sz="40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Starý zámek – dispoziční řešení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F5A9AF-4EBF-29DE-35C3-02E94104C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DBD3E81-4B85-7493-67A9-A384455827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" t="5264" r="-1"/>
          <a:stretch/>
        </p:blipFill>
        <p:spPr bwMode="auto">
          <a:xfrm>
            <a:off x="981073" y="1660110"/>
            <a:ext cx="9819787" cy="25695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81A887F-86AB-088D-70F3-0989BCC601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" t="9307" r="-1" b="3826"/>
          <a:stretch/>
        </p:blipFill>
        <p:spPr bwMode="auto">
          <a:xfrm>
            <a:off x="981075" y="4122291"/>
            <a:ext cx="9819786" cy="26646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E2EC4BA5-DB50-BCD5-3252-DD44781EA3D2}"/>
              </a:ext>
            </a:extLst>
          </p:cNvPr>
          <p:cNvSpPr txBox="1"/>
          <p:nvPr/>
        </p:nvSpPr>
        <p:spPr>
          <a:xfrm>
            <a:off x="272644" y="1260000"/>
            <a:ext cx="23848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Návrhový stav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4E8F47B-9862-80DA-6672-A7053051040D}"/>
              </a:ext>
            </a:extLst>
          </p:cNvPr>
          <p:cNvSpPr txBox="1"/>
          <p:nvPr/>
        </p:nvSpPr>
        <p:spPr>
          <a:xfrm>
            <a:off x="272644" y="1695311"/>
            <a:ext cx="7751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1.NP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E151791-468C-3E0C-E249-5C42CE7438CA}"/>
              </a:ext>
            </a:extLst>
          </p:cNvPr>
          <p:cNvSpPr txBox="1"/>
          <p:nvPr/>
        </p:nvSpPr>
        <p:spPr>
          <a:xfrm>
            <a:off x="272644" y="4183757"/>
            <a:ext cx="7751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2.NP</a:t>
            </a:r>
          </a:p>
        </p:txBody>
      </p:sp>
    </p:spTree>
    <p:extLst>
      <p:ext uri="{BB962C8B-B14F-4D97-AF65-F5344CB8AC3E}">
        <p14:creationId xmlns:p14="http://schemas.microsoft.com/office/powerpoint/2010/main" val="2602333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29664E-4EF6-A2F7-764F-155544D79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00" y="360000"/>
            <a:ext cx="11520000" cy="900000"/>
          </a:xfrm>
        </p:spPr>
        <p:txBody>
          <a:bodyPr>
            <a:noAutofit/>
          </a:bodyPr>
          <a:lstStyle/>
          <a:p>
            <a:r>
              <a:rPr lang="cs-CZ" sz="40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Starý zámek – dispoziční řešení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F5A9AF-4EBF-29DE-35C3-02E94104C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2EC4BA5-DB50-BCD5-3252-DD44781EA3D2}"/>
              </a:ext>
            </a:extLst>
          </p:cNvPr>
          <p:cNvSpPr txBox="1"/>
          <p:nvPr/>
        </p:nvSpPr>
        <p:spPr>
          <a:xfrm>
            <a:off x="272644" y="1260000"/>
            <a:ext cx="23848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Návrhový stav</a:t>
            </a:r>
          </a:p>
          <a:p>
            <a:pPr marL="0" indent="0" algn="just">
              <a:buNone/>
            </a:pP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4E8F47B-9862-80DA-6672-A7053051040D}"/>
              </a:ext>
            </a:extLst>
          </p:cNvPr>
          <p:cNvSpPr txBox="1"/>
          <p:nvPr/>
        </p:nvSpPr>
        <p:spPr>
          <a:xfrm>
            <a:off x="272644" y="1695311"/>
            <a:ext cx="15371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Podkroví</a:t>
            </a:r>
          </a:p>
        </p:txBody>
      </p:sp>
      <p:pic>
        <p:nvPicPr>
          <p:cNvPr id="10" name="Obrázek 9" descr="Obsah obrázku stůl&#10;&#10;Popis byl vytvořen automaticky">
            <a:extLst>
              <a:ext uri="{FF2B5EF4-FFF2-40B4-BE49-F238E27FC236}">
                <a16:creationId xmlns:a16="http://schemas.microsoft.com/office/drawing/2014/main" id="{32D95BED-02C7-AAB0-7AF5-CE6EDCE495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2" y="2079488"/>
            <a:ext cx="9819786" cy="26990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1853451"/>
      </p:ext>
    </p:extLst>
  </p:cSld>
  <p:clrMapOvr>
    <a:masterClrMapping/>
  </p:clrMapOvr>
</p:sld>
</file>

<file path=ppt/theme/theme1.xml><?xml version="1.0" encoding="utf-8"?>
<a:theme xmlns:a="http://schemas.openxmlformats.org/drawingml/2006/main" name="Balík">
  <a:themeElements>
    <a:clrScheme name="Balík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Balík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lík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Balík</Template>
  <TotalTime>1561</TotalTime>
  <Words>474</Words>
  <Application>Microsoft Office PowerPoint</Application>
  <PresentationFormat>Širokoúhlá obrazovka</PresentationFormat>
  <Paragraphs>107</Paragraphs>
  <Slides>11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 Math</vt:lpstr>
      <vt:lpstr>Gill Sans MT</vt:lpstr>
      <vt:lpstr>Balík</vt:lpstr>
      <vt:lpstr>Návrh revitalizace lokality typu brownfieldu</vt:lpstr>
      <vt:lpstr>Cíl diplomové práce</vt:lpstr>
      <vt:lpstr>základní informace</vt:lpstr>
      <vt:lpstr>Přehled stávajícího a návrhového využití</vt:lpstr>
      <vt:lpstr>Přehled stávajícího a návrhového využití</vt:lpstr>
      <vt:lpstr>Starý zámek – konstrukční řešení</vt:lpstr>
      <vt:lpstr>Starý zámek – dispoziční řešení</vt:lpstr>
      <vt:lpstr>Starý zámek – dispoziční řešení</vt:lpstr>
      <vt:lpstr>Starý zámek – dispoziční řešení</vt:lpstr>
      <vt:lpstr>Závěrečné shrnutí</vt:lpstr>
      <vt:lpstr>doplňující dotazy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MATEŘSKÁ ŠKOLA</dc:title>
  <dc:creator>adus.sediva@gmail.com</dc:creator>
  <cp:lastModifiedBy>Adéla Šedivá</cp:lastModifiedBy>
  <cp:revision>49</cp:revision>
  <dcterms:created xsi:type="dcterms:W3CDTF">2020-06-04T18:42:11Z</dcterms:created>
  <dcterms:modified xsi:type="dcterms:W3CDTF">2022-05-29T09:38:49Z</dcterms:modified>
</cp:coreProperties>
</file>