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7FD4E-BBEB-46AA-B3F1-8E8546C64139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DE356-EE1A-47EF-86B4-452D209E5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0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4BE4-4EB4-41DE-961B-A851A3205938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BC17-6D66-4F4D-B583-0FF8F6F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08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4BE4-4EB4-41DE-961B-A851A3205938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BC17-6D66-4F4D-B583-0FF8F6F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423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4BE4-4EB4-41DE-961B-A851A3205938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BC17-6D66-4F4D-B583-0FF8F6F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472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4BE4-4EB4-41DE-961B-A851A3205938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BC17-6D66-4F4D-B583-0FF8F6F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056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4BE4-4EB4-41DE-961B-A851A3205938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BC17-6D66-4F4D-B583-0FF8F6F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301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4BE4-4EB4-41DE-961B-A851A3205938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BC17-6D66-4F4D-B583-0FF8F6F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36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4BE4-4EB4-41DE-961B-A851A3205938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BC17-6D66-4F4D-B583-0FF8F6F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96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4BE4-4EB4-41DE-961B-A851A3205938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BC17-6D66-4F4D-B583-0FF8F6F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37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4BE4-4EB4-41DE-961B-A851A3205938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BC17-6D66-4F4D-B583-0FF8F6F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31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4BE4-4EB4-41DE-961B-A851A3205938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BC17-6D66-4F4D-B583-0FF8F6F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21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4BE4-4EB4-41DE-961B-A851A3205938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BC17-6D66-4F4D-B583-0FF8F6F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23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4BE4-4EB4-41DE-961B-A851A3205938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BC17-6D66-4F4D-B583-0FF8F6F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966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4BE4-4EB4-41DE-961B-A851A3205938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BC17-6D66-4F4D-B583-0FF8F6F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405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BB14BE4-4EB4-41DE-961B-A851A3205938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452BC17-6D66-4F4D-B583-0FF8F6F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35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BB14BE4-4EB4-41DE-961B-A851A3205938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452BC17-6D66-4F4D-B583-0FF8F6F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0942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048BA8-92B7-4BE6-AA15-2020604D59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794806"/>
            <a:ext cx="10572000" cy="2971051"/>
          </a:xfrm>
        </p:spPr>
        <p:txBody>
          <a:bodyPr>
            <a:normAutofit/>
          </a:bodyPr>
          <a:lstStyle/>
          <a:p>
            <a:r>
              <a:rPr lang="cs-CZ" b="1" dirty="0"/>
              <a:t>Optimalizace skladových procesů ve vybraném podniku</a:t>
            </a:r>
            <a:r>
              <a:rPr lang="cs-CZ" dirty="0"/>
              <a:t>	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AC14AB-2497-4EB2-9FBE-4DCAD82F8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078500"/>
            <a:ext cx="9144000" cy="165576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b="1" dirty="0"/>
              <a:t>Obhajoba diplomové práce – červen 2022</a:t>
            </a:r>
          </a:p>
          <a:p>
            <a:r>
              <a:rPr lang="cs-CZ" b="1" dirty="0"/>
              <a:t>Autor DP: Ing. Eva Šachová</a:t>
            </a:r>
          </a:p>
          <a:p>
            <a:r>
              <a:rPr lang="cs-CZ" b="1" dirty="0"/>
              <a:t>Vedoucí DP: doc. Ing. Ján </a:t>
            </a:r>
            <a:r>
              <a:rPr lang="cs-CZ" b="1" dirty="0" err="1"/>
              <a:t>Ližbetin</a:t>
            </a:r>
            <a:r>
              <a:rPr lang="cs-CZ" b="1" dirty="0"/>
              <a:t>, PhD.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4755DA-DA65-87CD-AF90-61DDD5DD0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8087" y="5159556"/>
            <a:ext cx="1463167" cy="149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580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C4A261-0E27-4B96-81D5-0E26C776E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    </a:t>
            </a:r>
            <a:r>
              <a:rPr lang="cs-CZ" sz="3200" b="1" dirty="0"/>
              <a:t>Děkuji za pozornost !</a:t>
            </a:r>
          </a:p>
        </p:txBody>
      </p:sp>
    </p:spTree>
    <p:extLst>
      <p:ext uri="{BB962C8B-B14F-4D97-AF65-F5344CB8AC3E}">
        <p14:creationId xmlns:p14="http://schemas.microsoft.com/office/powerpoint/2010/main" val="29875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7EC69A-8A11-4948-8801-213509DFB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Aktuální téma</a:t>
            </a:r>
          </a:p>
          <a:p>
            <a:endParaRPr lang="cs-CZ" sz="2000" b="1" dirty="0"/>
          </a:p>
          <a:p>
            <a:r>
              <a:rPr lang="cs-CZ" sz="2000" b="1" dirty="0"/>
              <a:t>Osobní zájem uplatnit vybrané metody v reálném provoze</a:t>
            </a:r>
          </a:p>
          <a:p>
            <a:endParaRPr lang="cs-CZ" sz="2000" b="1" dirty="0"/>
          </a:p>
          <a:p>
            <a:r>
              <a:rPr lang="cs-CZ" sz="2000" b="1" dirty="0"/>
              <a:t>Dynamický provoz s mnoha možnostmi rozvoje</a:t>
            </a:r>
          </a:p>
          <a:p>
            <a:pPr marL="0" indent="0">
              <a:buNone/>
            </a:pPr>
            <a:endParaRPr lang="cs-CZ" sz="2000" b="1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AFD7EDA7-E375-49F0-8985-65895670E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a důvody k řešení daného problému </a:t>
            </a:r>
          </a:p>
        </p:txBody>
      </p:sp>
    </p:spTree>
    <p:extLst>
      <p:ext uri="{BB962C8B-B14F-4D97-AF65-F5344CB8AC3E}">
        <p14:creationId xmlns:p14="http://schemas.microsoft.com/office/powerpoint/2010/main" val="262226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4AB9E-F8F8-46C2-9C8A-FDFD43B76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12" y="816303"/>
            <a:ext cx="10571998" cy="970450"/>
          </a:xfrm>
        </p:spPr>
        <p:txBody>
          <a:bodyPr/>
          <a:lstStyle/>
          <a:p>
            <a:r>
              <a:rPr lang="cs-CZ" dirty="0"/>
              <a:t>Cíl práce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67C125-7C30-495D-9204-860E69102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Cílem práce je návrh optimalizačních opatření pro zefektivnění skladových procesů ve vybraném podniku. Návrh bude vycházet z analýzy současného stavu skladových procesů v podniku. Při optimalizaci procesů budou využity matematické metody vícekriteriálního rozhodování a teorie omezení. Součástí práce bude provozně-ekonomické zhodnocení.</a:t>
            </a:r>
          </a:p>
        </p:txBody>
      </p:sp>
    </p:spTree>
    <p:extLst>
      <p:ext uri="{BB962C8B-B14F-4D97-AF65-F5344CB8AC3E}">
        <p14:creationId xmlns:p14="http://schemas.microsoft.com/office/powerpoint/2010/main" val="593806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D73A11-D091-4AD3-BC0A-ACAE287FA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359399"/>
            <a:ext cx="10571998" cy="970450"/>
          </a:xfrm>
        </p:spPr>
        <p:txBody>
          <a:bodyPr/>
          <a:lstStyle/>
          <a:p>
            <a:r>
              <a:rPr lang="cs-CZ" dirty="0"/>
              <a:t>Aktuální stav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D40271-DF1C-4ACB-8D84-49288D067D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4946" y="2419983"/>
            <a:ext cx="3901220" cy="3756980"/>
          </a:xfrm>
        </p:spPr>
        <p:txBody>
          <a:bodyPr>
            <a:normAutofit fontScale="85000" lnSpcReduction="20000"/>
          </a:bodyPr>
          <a:lstStyle/>
          <a:p>
            <a:r>
              <a:rPr lang="cs-CZ" sz="2000" b="1" dirty="0"/>
              <a:t>Společnost HFH – poskytovatel komplexního řešení dopravy a zpracování ryb pro střední a východní Evropu</a:t>
            </a:r>
          </a:p>
          <a:p>
            <a:endParaRPr lang="cs-CZ" sz="2000" b="1" dirty="0"/>
          </a:p>
          <a:p>
            <a:r>
              <a:rPr lang="cs-CZ" sz="2000" b="1" dirty="0"/>
              <a:t>Organizace práce</a:t>
            </a:r>
          </a:p>
          <a:p>
            <a:endParaRPr lang="cs-CZ" sz="2000" b="1" dirty="0"/>
          </a:p>
          <a:p>
            <a:r>
              <a:rPr lang="cs-CZ" sz="2000" b="1" dirty="0"/>
              <a:t>Popis skladových prostor</a:t>
            </a:r>
          </a:p>
          <a:p>
            <a:endParaRPr lang="cs-CZ" sz="2000" b="1" dirty="0"/>
          </a:p>
          <a:p>
            <a:r>
              <a:rPr lang="cs-CZ" sz="2000" b="1" dirty="0"/>
              <a:t>Omezení – úzká místa</a:t>
            </a:r>
          </a:p>
          <a:p>
            <a:endParaRPr lang="cs-CZ" sz="2000" b="1" dirty="0"/>
          </a:p>
          <a:p>
            <a:r>
              <a:rPr lang="cs-CZ" sz="2000" b="1" dirty="0"/>
              <a:t>Vize 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FD2F7386-CA13-D717-410F-FEAEF61F3D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0914" y="529562"/>
            <a:ext cx="982169" cy="800287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18C0548A-5DB9-F381-E32A-A1A6960A9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9476" y="2187388"/>
            <a:ext cx="7221008" cy="446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214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E77AB5-C62E-472F-87C0-2283E9C5B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Definované hypotézy,</a:t>
            </a:r>
            <a:br>
              <a:rPr lang="cs-CZ" dirty="0"/>
            </a:br>
            <a:r>
              <a:rPr lang="cs-CZ" dirty="0"/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E6C8A0-71FE-4915-8339-996FC9FFA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Jakákoliv úprava procesu znamená jeho větší efektivitu.</a:t>
            </a:r>
          </a:p>
          <a:p>
            <a:r>
              <a:rPr lang="cs-CZ" sz="2000" b="1" dirty="0"/>
              <a:t>Na provoze nalezneme nejedno úzké místo, které lze optimalizací </a:t>
            </a:r>
            <a:r>
              <a:rPr lang="cs-CZ" sz="2000" b="1" dirty="0" err="1"/>
              <a:t>odstrnit</a:t>
            </a:r>
            <a:r>
              <a:rPr lang="cs-CZ" sz="2000" b="1" dirty="0"/>
              <a:t>.</a:t>
            </a:r>
          </a:p>
          <a:p>
            <a:r>
              <a:rPr lang="cs-CZ" sz="2000" b="1" dirty="0"/>
              <a:t>Odstranění úzkého místa podpoří efektivitu skladu.</a:t>
            </a:r>
          </a:p>
          <a:p>
            <a:endParaRPr lang="cs-CZ" sz="2000" b="1" dirty="0"/>
          </a:p>
          <a:p>
            <a:r>
              <a:rPr lang="cs-CZ" sz="2000" b="1" dirty="0"/>
              <a:t>Jsme schopni minimálním počtem optimalizačních kroků dosáhnout významné změny?</a:t>
            </a:r>
          </a:p>
          <a:p>
            <a:pPr lvl="2"/>
            <a:r>
              <a:rPr lang="cs-CZ" sz="1600" b="1" dirty="0"/>
              <a:t>Dokážeme reagovat na zvyšující se poptávku i nároky?</a:t>
            </a:r>
            <a:endParaRPr lang="cs-CZ" sz="2000" b="1" dirty="0"/>
          </a:p>
          <a:p>
            <a:pPr lvl="2"/>
            <a:r>
              <a:rPr lang="cs-CZ" sz="1600" b="1" dirty="0"/>
              <a:t>Sdílí zaměstnanci pohled vedení společnosti?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332327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34046-D40B-44B0-99D1-69029A77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288" y="791136"/>
            <a:ext cx="10571998" cy="970450"/>
          </a:xfrm>
        </p:spPr>
        <p:txBody>
          <a:bodyPr/>
          <a:lstStyle/>
          <a:p>
            <a:r>
              <a:rPr lang="cs-CZ" dirty="0"/>
              <a:t>Použité metody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64953D-2DFA-472B-B794-0FE76516D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b="1" dirty="0"/>
              <a:t>Metoda sběru dat</a:t>
            </a:r>
          </a:p>
          <a:p>
            <a:endParaRPr lang="cs-CZ" sz="2000" b="1" dirty="0">
              <a:solidFill>
                <a:srgbClr val="FF0000"/>
              </a:solidFill>
            </a:endParaRPr>
          </a:p>
          <a:p>
            <a:r>
              <a:rPr lang="cs-CZ" sz="2000" b="1" dirty="0"/>
              <a:t>Metody operačního výzkumu – vícekriteriální hodnocení variant </a:t>
            </a:r>
          </a:p>
          <a:p>
            <a:pPr lvl="2"/>
            <a:r>
              <a:rPr lang="cs-CZ" sz="1600" b="1" dirty="0"/>
              <a:t>Metoda váženého součtu</a:t>
            </a:r>
          </a:p>
          <a:p>
            <a:pPr lvl="2"/>
            <a:r>
              <a:rPr lang="cs-CZ" sz="1600" b="1" dirty="0"/>
              <a:t>Metoda TOPSIS</a:t>
            </a:r>
          </a:p>
          <a:p>
            <a:pPr lvl="2"/>
            <a:endParaRPr lang="cs-CZ" sz="1600" b="1" dirty="0">
              <a:solidFill>
                <a:srgbClr val="FF0000"/>
              </a:solidFill>
            </a:endParaRPr>
          </a:p>
          <a:p>
            <a:r>
              <a:rPr lang="cs-CZ" sz="2000" b="1" dirty="0"/>
              <a:t>Teorie omezení</a:t>
            </a:r>
          </a:p>
          <a:p>
            <a:pPr marL="0" indent="0">
              <a:buNone/>
            </a:pPr>
            <a:endParaRPr lang="cs-CZ" sz="2000" b="1" dirty="0"/>
          </a:p>
          <a:p>
            <a:r>
              <a:rPr lang="cs-CZ" sz="2000" b="1" dirty="0"/>
              <a:t>Provozně ekonomické zhodnocení výsledků</a:t>
            </a:r>
          </a:p>
        </p:txBody>
      </p:sp>
    </p:spTree>
    <p:extLst>
      <p:ext uri="{BB962C8B-B14F-4D97-AF65-F5344CB8AC3E}">
        <p14:creationId xmlns:p14="http://schemas.microsoft.com/office/powerpoint/2010/main" val="2268909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1162BC-B1E6-4E3F-AB40-577866496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32459" cy="100647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Dosažené výsledky a přínos práce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052A7A9-9C7E-447F-9E2B-1A466A33A7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51528"/>
            <a:ext cx="5181600" cy="1421477"/>
          </a:xfrm>
        </p:spPr>
        <p:txBody>
          <a:bodyPr/>
          <a:lstStyle/>
          <a:p>
            <a:r>
              <a:rPr lang="cs-CZ" b="1" dirty="0"/>
              <a:t>Optimalizační model</a:t>
            </a:r>
          </a:p>
          <a:p>
            <a:r>
              <a:rPr lang="cs-CZ" b="1" dirty="0"/>
              <a:t>Odstranění úzkého místa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383783-6EBE-930B-83DF-39059AC28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429000"/>
            <a:ext cx="4488115" cy="3014263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9862066E-17B4-1E91-9703-4B6988BE2E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429000"/>
            <a:ext cx="5674659" cy="301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830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14AD74-0E5F-4745-B127-71E42B175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Stručné závěrečné shrnutí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F4A88-A660-4046-97B3-691D41C6B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010733"/>
          </a:xfrm>
        </p:spPr>
        <p:txBody>
          <a:bodyPr>
            <a:normAutofit fontScale="92500" lnSpcReduction="10000"/>
          </a:bodyPr>
          <a:lstStyle/>
          <a:p>
            <a:endParaRPr lang="cs-CZ" sz="2000" b="1" dirty="0"/>
          </a:p>
          <a:p>
            <a:r>
              <a:rPr lang="cs-CZ" sz="2000" b="1" dirty="0"/>
              <a:t>Optimalizace provozu a její výsledky:</a:t>
            </a:r>
          </a:p>
          <a:p>
            <a:pPr lvl="1"/>
            <a:r>
              <a:rPr lang="cs-CZ" sz="2000" b="1" dirty="0"/>
              <a:t>Efektivita skladu</a:t>
            </a:r>
          </a:p>
          <a:p>
            <a:pPr lvl="1"/>
            <a:r>
              <a:rPr lang="cs-CZ" sz="2000" b="1" dirty="0"/>
              <a:t>Navýšené objemy</a:t>
            </a:r>
          </a:p>
          <a:p>
            <a:pPr lvl="1"/>
            <a:r>
              <a:rPr lang="cs-CZ" sz="2000" b="1" dirty="0"/>
              <a:t>Snížené náklady</a:t>
            </a:r>
          </a:p>
          <a:p>
            <a:pPr lvl="1"/>
            <a:r>
              <a:rPr lang="cs-CZ" sz="2000" b="1" dirty="0"/>
              <a:t>Lepší konkurenceschopnost</a:t>
            </a:r>
          </a:p>
          <a:p>
            <a:pPr lvl="1"/>
            <a:endParaRPr lang="cs-CZ" sz="2000" b="1" dirty="0"/>
          </a:p>
          <a:p>
            <a:r>
              <a:rPr lang="cs-CZ" sz="2000" b="1" dirty="0"/>
              <a:t>Lepší komunikace</a:t>
            </a:r>
          </a:p>
          <a:p>
            <a:endParaRPr lang="cs-CZ" sz="2000" b="1" dirty="0"/>
          </a:p>
          <a:p>
            <a:r>
              <a:rPr lang="cs-CZ" sz="2000" b="1" dirty="0"/>
              <a:t>Počáteční krok potencionálních větších změn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161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4CE8CD-7E2E-463C-BC1D-DA4242028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Odpovědi na otázky vedoucího, oponenta     a komise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989FF9-89B8-4905-9419-F64C5A3D9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b="1" dirty="0"/>
              <a:t>Vedoucí DP:</a:t>
            </a:r>
          </a:p>
          <a:p>
            <a:pPr lvl="1"/>
            <a:r>
              <a:rPr lang="pl-PL" sz="1800" b="1" dirty="0"/>
              <a:t>Do jaké míry může ovlivnit (zefektivnit) řízení intralogistických procesů ve skladu zavedení WMS?</a:t>
            </a:r>
          </a:p>
          <a:p>
            <a:pPr lvl="1"/>
            <a:r>
              <a:rPr lang="cs-CZ" sz="1800" b="1" dirty="0"/>
              <a:t>Budou Vaše návrhy realizovány v praxi?</a:t>
            </a:r>
          </a:p>
          <a:p>
            <a:r>
              <a:rPr lang="cs-CZ" sz="2000" b="1" dirty="0"/>
              <a:t>Oponent DP:</a:t>
            </a:r>
          </a:p>
          <a:p>
            <a:pPr lvl="1"/>
            <a:r>
              <a:rPr lang="cs-CZ" sz="1800" b="1" dirty="0"/>
              <a:t>Bude návrh optimalizace skladových procesů předložen v podniku?</a:t>
            </a:r>
          </a:p>
          <a:p>
            <a:endParaRPr lang="cs-CZ" sz="2000" b="1" dirty="0"/>
          </a:p>
          <a:p>
            <a:r>
              <a:rPr lang="cs-CZ" sz="2000" b="1" dirty="0"/>
              <a:t>…další otázky….</a:t>
            </a:r>
          </a:p>
        </p:txBody>
      </p:sp>
    </p:spTree>
    <p:extLst>
      <p:ext uri="{BB962C8B-B14F-4D97-AF65-F5344CB8AC3E}">
        <p14:creationId xmlns:p14="http://schemas.microsoft.com/office/powerpoint/2010/main" val="1174539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Citáty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10138</TotalTime>
  <Words>302</Words>
  <Application>Microsoft Office PowerPoint</Application>
  <PresentationFormat>Širokoúhlá obrazovka</PresentationFormat>
  <Paragraphs>64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2</vt:lpstr>
      <vt:lpstr>Citáty</vt:lpstr>
      <vt:lpstr>Optimalizace skladových procesů ve vybraném podniku </vt:lpstr>
      <vt:lpstr>Motivace a důvody k řešení daného problému </vt:lpstr>
      <vt:lpstr>Cíl práce  </vt:lpstr>
      <vt:lpstr>Aktuální stav</vt:lpstr>
      <vt:lpstr> Definované hypotézy, výzkumné otázky</vt:lpstr>
      <vt:lpstr>Použité metody  </vt:lpstr>
      <vt:lpstr>Dosažené výsledky a přínos práce </vt:lpstr>
      <vt:lpstr>Stručné závěrečné shrnutí </vt:lpstr>
      <vt:lpstr>Odpovědi na otázky vedoucího, oponenta     a komise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možností rozvoje terminálu intermodální přepravy v Brně</dc:title>
  <dc:creator>Eva Šachová</dc:creator>
  <cp:lastModifiedBy>Eva Šachová e.sachova</cp:lastModifiedBy>
  <cp:revision>40</cp:revision>
  <dcterms:created xsi:type="dcterms:W3CDTF">2019-06-17T12:12:19Z</dcterms:created>
  <dcterms:modified xsi:type="dcterms:W3CDTF">2022-05-29T17:40:06Z</dcterms:modified>
</cp:coreProperties>
</file>