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70" r:id="rId3"/>
    <p:sldId id="258" r:id="rId4"/>
    <p:sldId id="271" r:id="rId5"/>
    <p:sldId id="273" r:id="rId6"/>
    <p:sldId id="272" r:id="rId7"/>
    <p:sldId id="269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Medek" initials="TM" lastIdx="1" clrIdx="0">
    <p:extLst>
      <p:ext uri="{19B8F6BF-5375-455C-9EA6-DF929625EA0E}">
        <p15:presenceInfo xmlns:p15="http://schemas.microsoft.com/office/powerpoint/2012/main" userId="38715a05f772d2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4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6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76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34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22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3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49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4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04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14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0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8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0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33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23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8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B781E5-23A9-446D-92E3-40AD83668D08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60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58275-0D39-4CB6-BC36-C0BF64371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99" y="5159658"/>
            <a:ext cx="9144000" cy="1381968"/>
          </a:xfrm>
        </p:spPr>
        <p:txBody>
          <a:bodyPr anchor="ctr">
            <a:noAutofit/>
          </a:bodyPr>
          <a:lstStyle/>
          <a:p>
            <a:pPr algn="ctr" font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Autor: Bc. Tomáš Medek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Ing. Jiří Čejka, Ph.D.</a:t>
            </a:r>
            <a:b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Oponent: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Ing. Tereza Širhalová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2022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9A2636-B05B-4344-BF62-8410C9637029}"/>
              </a:ext>
            </a:extLst>
          </p:cNvPr>
          <p:cNvSpPr txBox="1"/>
          <p:nvPr/>
        </p:nvSpPr>
        <p:spPr>
          <a:xfrm>
            <a:off x="1754842" y="235697"/>
            <a:ext cx="902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 Českých Budějovicích</a:t>
            </a:r>
            <a:endParaRPr lang="cs-CZ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7565A2-690C-4AB9-9707-E10FD0385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28" y="118114"/>
            <a:ext cx="1580227" cy="158022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88B65A6-EF13-0208-AED5-EB6E6A382E5E}"/>
              </a:ext>
            </a:extLst>
          </p:cNvPr>
          <p:cNvSpPr txBox="1"/>
          <p:nvPr/>
        </p:nvSpPr>
        <p:spPr>
          <a:xfrm>
            <a:off x="652662" y="1859339"/>
            <a:ext cx="10224273" cy="313932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Posouzení vzájemné návaznosti </a:t>
            </a:r>
          </a:p>
          <a:p>
            <a:pPr algn="ctr">
              <a:lnSpc>
                <a:spcPct val="150000"/>
              </a:lnSpc>
            </a:pPr>
            <a:r>
              <a:rPr lang="cs-CZ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osobní veřejné silniční a železniční dopravy </a:t>
            </a:r>
          </a:p>
          <a:p>
            <a:pPr algn="ctr">
              <a:lnSpc>
                <a:spcPct val="150000"/>
              </a:lnSpc>
            </a:pPr>
            <a:r>
              <a:rPr lang="cs-CZ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návaznosti na uživatele</a:t>
            </a:r>
          </a:p>
          <a:p>
            <a:pPr algn="ctr"/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25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CE0CB-02B2-7D9D-3442-66E97C41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0434918" cy="1853248"/>
          </a:xfrm>
        </p:spPr>
        <p:txBody>
          <a:bodyPr anchor="ctr"/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872DF-C2E9-55EA-1912-28BDC72A7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10075676" cy="373828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Zaměstnání v koordinátorovi dopravy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JčK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Optimalizace veřejné dopravy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Rozvoj IDS</a:t>
            </a:r>
          </a:p>
        </p:txBody>
      </p:sp>
    </p:spTree>
    <p:extLst>
      <p:ext uri="{BB962C8B-B14F-4D97-AF65-F5344CB8AC3E}">
        <p14:creationId xmlns:p14="http://schemas.microsoft.com/office/powerpoint/2010/main" val="303793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46" y="243476"/>
            <a:ext cx="9404723" cy="1400530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562" y="1832872"/>
            <a:ext cx="10532876" cy="4081387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Cílem práce je posouzení současného stavu návaznosti veřejné osobní a železniční dopravy ve vybrané oblasti (město, mikroregion nebo vyšší samosprávný celek).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základě zjištění určitých skutečností, pomocí matematických metod, dojde k návrhu na zlepšení.</a:t>
            </a:r>
          </a:p>
        </p:txBody>
      </p:sp>
    </p:spTree>
    <p:extLst>
      <p:ext uri="{BB962C8B-B14F-4D97-AF65-F5344CB8AC3E}">
        <p14:creationId xmlns:p14="http://schemas.microsoft.com/office/powerpoint/2010/main" val="75735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95032-8BEB-326C-D0B8-2E3D75FE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Struktura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4634E-462B-9043-18A7-C12B2505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638" y="1853248"/>
            <a:ext cx="9404723" cy="4267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Analýza území z pohledu dopravní obslužnosti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Identifikace vhodných přestupních uzlů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Návrhy na vybavenost přestupních uzlů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Návrhy optimalizace jízdních řádů</a:t>
            </a:r>
          </a:p>
        </p:txBody>
      </p:sp>
    </p:spTree>
    <p:extLst>
      <p:ext uri="{BB962C8B-B14F-4D97-AF65-F5344CB8AC3E}">
        <p14:creationId xmlns:p14="http://schemas.microsoft.com/office/powerpoint/2010/main" val="385242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1FD3B-513B-9954-96EC-9C663ED7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76" y="372035"/>
            <a:ext cx="9404723" cy="1400530"/>
          </a:xfrm>
        </p:spPr>
        <p:txBody>
          <a:bodyPr/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Řešené přestupní uzly</a:t>
            </a:r>
            <a:endParaRPr lang="cs-CZ" sz="4000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CA0F72F-006A-5C85-8EE3-49EB70146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99835"/>
              </p:ext>
            </p:extLst>
          </p:nvPr>
        </p:nvGraphicFramePr>
        <p:xfrm>
          <a:off x="1176617" y="2004228"/>
          <a:ext cx="983876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1657">
                  <a:extLst>
                    <a:ext uri="{9D8B030D-6E8A-4147-A177-3AD203B41FA5}">
                      <a16:colId xmlns:a16="http://schemas.microsoft.com/office/drawing/2014/main" val="2058919792"/>
                    </a:ext>
                  </a:extLst>
                </a:gridCol>
                <a:gridCol w="4157108">
                  <a:extLst>
                    <a:ext uri="{9D8B030D-6E8A-4147-A177-3AD203B41FA5}">
                      <a16:colId xmlns:a16="http://schemas.microsoft.com/office/drawing/2014/main" val="3746209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Železniční trať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40299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 České Budějovice – Summerau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Velešín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1520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Kaplice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75081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České Budějovice – České Velenice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Borovany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58427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Jílovice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0262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Hrady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935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České Velenice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92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29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16A4E-FA61-168B-A7BE-58931364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5" y="273424"/>
            <a:ext cx="9404723" cy="1400530"/>
          </a:xfrm>
        </p:spPr>
        <p:txBody>
          <a:bodyPr/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B74BED1-87C0-463E-E3E1-3D1ED5DA1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69107"/>
              </p:ext>
            </p:extLst>
          </p:nvPr>
        </p:nvGraphicFramePr>
        <p:xfrm>
          <a:off x="1447800" y="1532685"/>
          <a:ext cx="9296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7327">
                  <a:extLst>
                    <a:ext uri="{9D8B030D-6E8A-4147-A177-3AD203B41FA5}">
                      <a16:colId xmlns:a16="http://schemas.microsoft.com/office/drawing/2014/main" val="155227251"/>
                    </a:ext>
                  </a:extLst>
                </a:gridCol>
                <a:gridCol w="4649073">
                  <a:extLst>
                    <a:ext uri="{9D8B030D-6E8A-4147-A177-3AD203B41FA5}">
                      <a16:colId xmlns:a16="http://schemas.microsoft.com/office/drawing/2014/main" val="637060423"/>
                    </a:ext>
                  </a:extLst>
                </a:gridCol>
              </a:tblGrid>
              <a:tr h="76228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navržených návazných vazeb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53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Velešín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75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Kaplice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8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Borovany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49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Jílovice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3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Hrady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6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České Velenice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32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16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13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116235" cy="1690688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Doplňující dotazy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10568735" cy="318247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Je váš postup univerzální? Lze jej aplikovat i na jiné rozhodovací problémy?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Ano, postup je univerzální a lze jej aplikovat na různé rozhodovací problémy</a:t>
            </a:r>
          </a:p>
        </p:txBody>
      </p:sp>
    </p:spTree>
    <p:extLst>
      <p:ext uri="{BB962C8B-B14F-4D97-AF65-F5344CB8AC3E}">
        <p14:creationId xmlns:p14="http://schemas.microsoft.com/office/powerpoint/2010/main" val="244980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26895"/>
            <a:ext cx="10443881" cy="176604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Doplňující dotazy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94" y="2052918"/>
            <a:ext cx="11412071" cy="3809999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Měly by navržené změny vliv na cenu jízdného?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 rámci IDS JK – 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Mimo IDS JK – ANO</a:t>
            </a:r>
          </a:p>
        </p:txBody>
      </p:sp>
    </p:spTree>
    <p:extLst>
      <p:ext uri="{BB962C8B-B14F-4D97-AF65-F5344CB8AC3E}">
        <p14:creationId xmlns:p14="http://schemas.microsoft.com/office/powerpoint/2010/main" val="168352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524435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D42EBD4-62EC-8B21-C995-2F56B30B1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814" y="5063839"/>
            <a:ext cx="1580227" cy="158022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A252367-F6F0-F74E-C1C6-61E340F77172}"/>
              </a:ext>
            </a:extLst>
          </p:cNvPr>
          <p:cNvSpPr txBox="1"/>
          <p:nvPr/>
        </p:nvSpPr>
        <p:spPr>
          <a:xfrm>
            <a:off x="0" y="5720736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 Českých Budějovicích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65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418</TotalTime>
  <Words>254</Words>
  <Application>Microsoft Office PowerPoint</Application>
  <PresentationFormat>Širokoúhlá obrazovka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Verdana</vt:lpstr>
      <vt:lpstr>Wingdings</vt:lpstr>
      <vt:lpstr>Wingdings 3</vt:lpstr>
      <vt:lpstr>Ion</vt:lpstr>
      <vt:lpstr>Autor: Bc. Tomáš Medek Vedoucí práce: Ing. Jiří Čejka, Ph.D. Oponent: Ing. Tereza Širhalová  České Budějovice, červen 2022</vt:lpstr>
      <vt:lpstr>Motivace a důvody k řešení daného tématu</vt:lpstr>
      <vt:lpstr>Cíl práce</vt:lpstr>
      <vt:lpstr>Struktura práce</vt:lpstr>
      <vt:lpstr>Řešené přestupní uzly</vt:lpstr>
      <vt:lpstr>Dosažené výsledky a přínos práce</vt:lpstr>
      <vt:lpstr>Doplňující dotazy vedoucího práce</vt:lpstr>
      <vt:lpstr>Doplňující dotazy oponenta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fyzické bezpečnosti letišť</dc:title>
  <dc:creator>Jan Plocha</dc:creator>
  <cp:lastModifiedBy>Tomáš Medek</cp:lastModifiedBy>
  <cp:revision>38</cp:revision>
  <dcterms:created xsi:type="dcterms:W3CDTF">2020-06-07T05:46:26Z</dcterms:created>
  <dcterms:modified xsi:type="dcterms:W3CDTF">2022-05-29T09:53:20Z</dcterms:modified>
</cp:coreProperties>
</file>