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8" r:id="rId3"/>
    <p:sldId id="259" r:id="rId4"/>
    <p:sldId id="267" r:id="rId5"/>
    <p:sldId id="271" r:id="rId6"/>
    <p:sldId id="261" r:id="rId7"/>
    <p:sldId id="266" r:id="rId8"/>
    <p:sldId id="268" r:id="rId9"/>
    <p:sldId id="270" r:id="rId10"/>
    <p:sldId id="262" r:id="rId11"/>
    <p:sldId id="265" r:id="rId12"/>
    <p:sldId id="269" r:id="rId13"/>
    <p:sldId id="263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1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2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54AE4A-473E-4C80-9EE3-DF5E36BFA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40F2A6-DC81-4918-AC5F-78B870082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58BD04-1B09-4357-A434-CFB394E44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12.05.2022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183D00-16BA-41D3-A32E-1386E456E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ACDB68-1363-4810-9CCE-285ADC820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62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EAC092-AECD-469E-9848-A3F4AD24E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8622644-ACEC-421D-9A1E-AB435CBC3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16FDBF-B083-41D3-819C-0FE9AC749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12.05.2022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81A896-F44B-41E1-84FE-F2F252141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0AEEEB-D5EB-44F9-876A-6DDD0A505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32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B658C87-2AF8-4258-A0CA-6ECAC095E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B3D04D-2456-4D23-B4D6-B08D6990D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BDF459-9A26-4663-A921-D4DAB003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12.05.2022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618B32-2667-4D17-960E-6C83D68C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3EADED-E85A-4A81-9906-5A70C068A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25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6F5403-2F10-4F06-9B27-32EAF8274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CD3F26-C9DF-479C-8CDB-49BEDEF60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58591A-BAB5-4677-925A-2315D972D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12.05.2022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A01A4F-6493-4687-B553-FB040D9A6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4A215-23E8-45AB-AA13-08FCD013D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55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34AEC-08AF-4C34-A617-71B604907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35EC26-01B7-46F5-9916-67BF6A66F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01775B-920C-4F70-9F65-44685E263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12.05.2022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1F11AC-881F-4CBC-8FA3-51F21B071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56EDBE-B6B4-4C73-A9FF-780D12608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74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D4EA9-1805-460A-9D41-58A21C75C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865E9D-13BA-4B77-B74D-D236F8C7D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88CCD3-7958-42B0-9DCC-3E954172E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EA843B-E805-4387-B6DA-4FE341B86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12.05.2022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F4F1C8-2A46-473B-835F-F675E824D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3F493E-1882-4366-B4D3-0A24B9AA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86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542D7-7E33-4B6E-B787-FD77204D4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51C3FB-03AB-4698-82F5-DDAF9EB2F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EB93D8-E9A6-48A0-A2F4-8A9CC2EDB2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7D7EEA8-0A37-4102-AEBE-92E425562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0D21994-3A02-4F4F-944A-F517C86CD6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18BBC44-5433-4F0C-960C-B32DEEEA9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12.05.2022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639BA63-F03D-442C-B549-B1D21665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0A5AEDF-A78A-4128-8573-1C2759A79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94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76357D-047A-41D6-9F2F-5B538B8A5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36403DD-B04A-4AA9-A3DB-8DC024CF4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12.05.2022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C1ED2ED-8608-44A5-99D3-001F48A68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5190B5-C344-4B76-9F6D-91E793AD7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33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8E6F3B0-A55D-4A56-994C-31C1E5A55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12.05.2022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CEAC3CC-C7CA-4EAE-A0BC-D02EAE7D1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6EC441-01E2-4447-B4CE-590544E7B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42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D0C6F-CDBC-4EB3-BD48-EF13CFAE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F78B2-8E91-48C6-8792-96CB3CE21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739F255-5668-407D-A8B2-20E377F13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AE40DF-DFB1-4B77-A706-2779DD81F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12.05.2022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CA95E06-EF19-42D8-8C2F-9695A1F99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1E62C1-BEC7-461C-A7C9-596161BBB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39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BDCE8-0DF0-45F0-9B5D-DC67B975C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A6ABE2E-9668-4874-8571-1BFE84521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C618F04-6B24-41E0-90D7-4F8F7FA0E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24D2B74-013C-40E2-A8E1-099EDD27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81E5-23A9-446D-92E3-40AD83668D08}" type="datetimeFigureOut">
              <a:rPr lang="cs-CZ" smtClean="0"/>
              <a:t>12.05.2022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5EBBA6-5418-42A4-9CC2-A4586B351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59313C-9816-47C6-9FA3-DDD0CB647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77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710EFD8-9AFD-425E-A269-EA4F33760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390AAA-20D1-44C5-A3C2-DF9BA2B65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FEAD10-5F0E-42BE-800E-0F44634637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781E5-23A9-446D-92E3-40AD83668D08}" type="datetimeFigureOut">
              <a:rPr lang="cs-CZ" smtClean="0"/>
              <a:t>12.05.2022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BCBEC1-345C-4301-8166-B3EB0002E3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383BD3-213C-490A-91E3-5098B3A09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F83E0-2F4C-4AE0-A1E5-C5703E4AC7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05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58275-0D39-4CB6-BC36-C0BF64371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152" y="2329989"/>
            <a:ext cx="9144000" cy="1925637"/>
          </a:xfrm>
        </p:spPr>
        <p:txBody>
          <a:bodyPr>
            <a:normAutofit fontScale="90000"/>
          </a:bodyPr>
          <a:lstStyle/>
          <a:p>
            <a:b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4400" b="1" dirty="0">
                <a:latin typeface="Verdana" panose="020B0604030504040204" pitchFamily="34" charset="0"/>
                <a:ea typeface="Verdana" panose="020B0604030504040204" pitchFamily="34" charset="0"/>
              </a:rPr>
              <a:t>Optimalizace skladového hospodářství ve společnosti Sys-DataCom s.r.o.</a:t>
            </a:r>
            <a:br>
              <a:rPr lang="cs-CZ" sz="4000" b="1" dirty="0"/>
            </a:b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6CC0E4-9A41-488F-AEE0-586E956721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6938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Autor: Bc. Jan Plocha</a:t>
            </a:r>
          </a:p>
          <a:p>
            <a:pPr algn="l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Vedoucí práce: Ing. Vladimír Ľupták, PhD.</a:t>
            </a:r>
          </a:p>
          <a:p>
            <a:pPr algn="l"/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Oponent: doc. Ing. Jaroslav Mašek, PhD.</a:t>
            </a:r>
          </a:p>
          <a:p>
            <a:pPr algn="l"/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49A2636-B05B-4344-BF62-8410C9637029}"/>
              </a:ext>
            </a:extLst>
          </p:cNvPr>
          <p:cNvSpPr txBox="1"/>
          <p:nvPr/>
        </p:nvSpPr>
        <p:spPr>
          <a:xfrm>
            <a:off x="1638300" y="298450"/>
            <a:ext cx="90297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atin typeface="Verdana" panose="020B0604030504040204" pitchFamily="34" charset="0"/>
                <a:ea typeface="Verdana" panose="020B0604030504040204" pitchFamily="34" charset="0"/>
              </a:rPr>
              <a:t>Vysoká škola technická a ekonomická</a:t>
            </a:r>
            <a:br>
              <a:rPr lang="cs-CZ" sz="2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2400" dirty="0">
                <a:latin typeface="Verdana" panose="020B0604030504040204" pitchFamily="34" charset="0"/>
                <a:ea typeface="Verdana" panose="020B0604030504040204" pitchFamily="34" charset="0"/>
              </a:rPr>
              <a:t>v Českých Budějovicích</a:t>
            </a:r>
            <a:b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cs-CZ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A7565A2-690C-4AB9-9707-E10FD03858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06" y="298450"/>
            <a:ext cx="1580227" cy="158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250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0318-A7B9-4E61-B1F9-11BF92CD7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Úspory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Efektivnější uspořádání skladu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Přehled o položkách dříve blíže neevidovaných</a:t>
            </a:r>
          </a:p>
        </p:txBody>
      </p:sp>
    </p:spTree>
    <p:extLst>
      <p:ext uri="{BB962C8B-B14F-4D97-AF65-F5344CB8AC3E}">
        <p14:creationId xmlns:p14="http://schemas.microsoft.com/office/powerpoint/2010/main" val="1257749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cs-CZ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847650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0318-A7B9-4E61-B1F9-11BF92CD7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Doplňující dotazy vedoucího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3000" dirty="0">
                <a:latin typeface="Verdana" panose="020B0604030504040204" pitchFamily="34" charset="0"/>
                <a:ea typeface="Verdana" panose="020B0604030504040204" pitchFamily="34" charset="0"/>
              </a:rPr>
              <a:t>Budú návrhy realizované v praxi?</a:t>
            </a:r>
            <a:endParaRPr lang="cs-CZ" sz="3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804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0318-A7B9-4E61-B1F9-11BF92CD7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Doplňující dotazy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3000" dirty="0" err="1">
                <a:latin typeface="Verdana" panose="020B0604030504040204" pitchFamily="34" charset="0"/>
                <a:ea typeface="Verdana" panose="020B0604030504040204" pitchFamily="34" charset="0"/>
              </a:rPr>
              <a:t>Ako</a:t>
            </a:r>
            <a:r>
              <a:rPr lang="cs-CZ"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3000" dirty="0" err="1">
                <a:latin typeface="Verdana" panose="020B0604030504040204" pitchFamily="34" charset="0"/>
                <a:ea typeface="Verdana" panose="020B0604030504040204" pitchFamily="34" charset="0"/>
              </a:rPr>
              <a:t>prebiehala</a:t>
            </a:r>
            <a:r>
              <a:rPr lang="cs-CZ"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3000" dirty="0" err="1">
                <a:latin typeface="Verdana" panose="020B0604030504040204" pitchFamily="34" charset="0"/>
                <a:ea typeface="Verdana" panose="020B0604030504040204" pitchFamily="34" charset="0"/>
              </a:rPr>
              <a:t>spolupráca</a:t>
            </a:r>
            <a:r>
              <a:rPr lang="cs-CZ" sz="3000" dirty="0">
                <a:latin typeface="Verdana" panose="020B0604030504040204" pitchFamily="34" charset="0"/>
                <a:ea typeface="Verdana" panose="020B0604030504040204" pitchFamily="34" charset="0"/>
              </a:rPr>
              <a:t> so </a:t>
            </a:r>
            <a:r>
              <a:rPr lang="cs-CZ" sz="3000" dirty="0" err="1">
                <a:latin typeface="Verdana" panose="020B0604030504040204" pitchFamily="34" charset="0"/>
                <a:ea typeface="Verdana" panose="020B0604030504040204" pitchFamily="34" charset="0"/>
              </a:rPr>
              <a:t>spoločnosťou</a:t>
            </a:r>
            <a:r>
              <a:rPr lang="cs-CZ" sz="3000" dirty="0">
                <a:latin typeface="Verdana" panose="020B0604030504040204" pitchFamily="34" charset="0"/>
                <a:ea typeface="Verdana" panose="020B0604030504040204" pitchFamily="34" charset="0"/>
              </a:rPr>
              <a:t> z praxe?</a:t>
            </a:r>
          </a:p>
          <a:p>
            <a:pPr>
              <a:lnSpc>
                <a:spcPct val="150000"/>
              </a:lnSpc>
            </a:pPr>
            <a:r>
              <a:rPr lang="cs-CZ" sz="3000" dirty="0" err="1">
                <a:latin typeface="Verdana" panose="020B0604030504040204" pitchFamily="34" charset="0"/>
                <a:ea typeface="Verdana" panose="020B0604030504040204" pitchFamily="34" charset="0"/>
              </a:rPr>
              <a:t>Aké</a:t>
            </a:r>
            <a:r>
              <a:rPr lang="cs-CZ" sz="3000" dirty="0">
                <a:latin typeface="Verdana" panose="020B0604030504040204" pitchFamily="34" charset="0"/>
                <a:ea typeface="Verdana" panose="020B0604030504040204" pitchFamily="34" charset="0"/>
              </a:rPr>
              <a:t> sú názory </a:t>
            </a:r>
            <a:r>
              <a:rPr lang="cs-CZ" sz="3000" dirty="0" err="1">
                <a:latin typeface="Verdana" panose="020B0604030504040204" pitchFamily="34" charset="0"/>
                <a:ea typeface="Verdana" panose="020B0604030504040204" pitchFamily="34" charset="0"/>
              </a:rPr>
              <a:t>spoločnosti</a:t>
            </a:r>
            <a:r>
              <a:rPr lang="cs-CZ" sz="3000" dirty="0">
                <a:latin typeface="Verdana" panose="020B0604030504040204" pitchFamily="34" charset="0"/>
                <a:ea typeface="Verdana" panose="020B0604030504040204" pitchFamily="34" charset="0"/>
              </a:rPr>
              <a:t> na Vaše návrhy? Budu aplikované v praxi?</a:t>
            </a:r>
          </a:p>
          <a:p>
            <a:pPr>
              <a:lnSpc>
                <a:spcPct val="150000"/>
              </a:lnSpc>
            </a:pPr>
            <a:r>
              <a:rPr lang="cs-CZ" sz="3000" dirty="0" err="1">
                <a:latin typeface="Verdana" panose="020B0604030504040204" pitchFamily="34" charset="0"/>
                <a:ea typeface="Verdana" panose="020B0604030504040204" pitchFamily="34" charset="0"/>
              </a:rPr>
              <a:t>Ako</a:t>
            </a:r>
            <a:r>
              <a:rPr lang="cs-CZ" sz="3000" dirty="0">
                <a:latin typeface="Verdana" panose="020B0604030504040204" pitchFamily="34" charset="0"/>
                <a:ea typeface="Verdana" panose="020B0604030504040204" pitchFamily="34" charset="0"/>
              </a:rPr>
              <a:t> se </a:t>
            </a:r>
            <a:r>
              <a:rPr lang="cs-CZ" sz="3000" dirty="0" err="1">
                <a:latin typeface="Verdana" panose="020B0604030504040204" pitchFamily="34" charset="0"/>
                <a:ea typeface="Verdana" panose="020B0604030504040204" pitchFamily="34" charset="0"/>
              </a:rPr>
              <a:t>zmenia</a:t>
            </a:r>
            <a:r>
              <a:rPr lang="cs-CZ" sz="3000" dirty="0">
                <a:latin typeface="Verdana" panose="020B0604030504040204" pitchFamily="34" charset="0"/>
                <a:ea typeface="Verdana" panose="020B0604030504040204" pitchFamily="34" charset="0"/>
              </a:rPr>
              <a:t> náklady na </a:t>
            </a:r>
            <a:r>
              <a:rPr lang="cs-CZ" sz="3000" dirty="0" err="1">
                <a:latin typeface="Verdana" panose="020B0604030504040204" pitchFamily="34" charset="0"/>
                <a:ea typeface="Verdana" panose="020B0604030504040204" pitchFamily="34" charset="0"/>
              </a:rPr>
              <a:t>skladovanie</a:t>
            </a:r>
            <a:r>
              <a:rPr lang="cs-CZ" sz="3000" dirty="0">
                <a:latin typeface="Verdana" panose="020B0604030504040204" pitchFamily="34" charset="0"/>
                <a:ea typeface="Verdana" panose="020B0604030504040204" pitchFamily="34" charset="0"/>
              </a:rPr>
              <a:t> v společnosti?</a:t>
            </a:r>
          </a:p>
          <a:p>
            <a:pPr>
              <a:lnSpc>
                <a:spcPct val="150000"/>
              </a:lnSpc>
            </a:pPr>
            <a:r>
              <a:rPr lang="cs-CZ" sz="3000" dirty="0" err="1">
                <a:latin typeface="Verdana" panose="020B0604030504040204" pitchFamily="34" charset="0"/>
                <a:ea typeface="Verdana" panose="020B0604030504040204" pitchFamily="34" charset="0"/>
              </a:rPr>
              <a:t>Aké</a:t>
            </a:r>
            <a:r>
              <a:rPr lang="cs-CZ" sz="3000" dirty="0">
                <a:latin typeface="Verdana" panose="020B0604030504040204" pitchFamily="34" charset="0"/>
                <a:ea typeface="Verdana" panose="020B0604030504040204" pitchFamily="34" charset="0"/>
              </a:rPr>
              <a:t> náklady a úspory </a:t>
            </a:r>
            <a:r>
              <a:rPr lang="cs-CZ" sz="3000" dirty="0" err="1">
                <a:latin typeface="Verdana" panose="020B0604030504040204" pitchFamily="34" charset="0"/>
                <a:ea typeface="Verdana" panose="020B0604030504040204" pitchFamily="34" charset="0"/>
              </a:rPr>
              <a:t>vyvolajú</a:t>
            </a:r>
            <a:r>
              <a:rPr lang="cs-CZ" sz="3000" dirty="0">
                <a:latin typeface="Verdana" panose="020B0604030504040204" pitchFamily="34" charset="0"/>
                <a:ea typeface="Verdana" panose="020B0604030504040204" pitchFamily="34" charset="0"/>
              </a:rPr>
              <a:t> Vaše návrhy?</a:t>
            </a:r>
          </a:p>
          <a:p>
            <a:pPr>
              <a:lnSpc>
                <a:spcPct val="150000"/>
              </a:lnSpc>
            </a:pPr>
            <a:endParaRPr lang="cs-CZ" sz="30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525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0318-A7B9-4E61-B1F9-11BF92CD7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3200" dirty="0"/>
              <a:t>Cílem práce je optimalizovat skladové hospodářství ve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3200" dirty="0"/>
              <a:t>vybrané společnosti a zhodnotit efektivnost návrhů.</a:t>
            </a:r>
            <a:endParaRPr lang="cs-CZ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357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0318-A7B9-4E61-B1F9-11BF92CD7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32596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Metody sběru dat: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Rozhovor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Export dat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Metoda ABC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Metoda XYZ</a:t>
            </a:r>
          </a:p>
        </p:txBody>
      </p:sp>
    </p:spTree>
    <p:extLst>
      <p:ext uri="{BB962C8B-B14F-4D97-AF65-F5344CB8AC3E}">
        <p14:creationId xmlns:p14="http://schemas.microsoft.com/office/powerpoint/2010/main" val="1695042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0327E-8EEB-41F3-B3B3-2ABD0DEFA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Obrat skladových položek</a:t>
            </a:r>
          </a:p>
        </p:txBody>
      </p:sp>
      <p:pic>
        <p:nvPicPr>
          <p:cNvPr id="12" name="Zástupný obsah 11">
            <a:extLst>
              <a:ext uri="{FF2B5EF4-FFF2-40B4-BE49-F238E27FC236}">
                <a16:creationId xmlns:a16="http://schemas.microsoft.com/office/drawing/2014/main" id="{EFD5B29F-2E47-FA44-0154-3DB4B64901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0989" y="1348797"/>
            <a:ext cx="7267074" cy="4594958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358C0F9E-EE6E-999B-8E62-DDD758604ABC}"/>
              </a:ext>
            </a:extLst>
          </p:cNvPr>
          <p:cNvSpPr txBox="1"/>
          <p:nvPr/>
        </p:nvSpPr>
        <p:spPr>
          <a:xfrm>
            <a:off x="3726280" y="5509203"/>
            <a:ext cx="13475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Položka:</a:t>
            </a:r>
          </a:p>
        </p:txBody>
      </p:sp>
    </p:spTree>
    <p:extLst>
      <p:ext uri="{BB962C8B-B14F-4D97-AF65-F5344CB8AC3E}">
        <p14:creationId xmlns:p14="http://schemas.microsoft.com/office/powerpoint/2010/main" val="211635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0327E-8EEB-41F3-B3B3-2ABD0DEFA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Rozdíl mezi modely s konstantní a variabilní dodací lhůtou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58C0F9E-EE6E-999B-8E62-DDD758604ABC}"/>
              </a:ext>
            </a:extLst>
          </p:cNvPr>
          <p:cNvSpPr txBox="1"/>
          <p:nvPr/>
        </p:nvSpPr>
        <p:spPr>
          <a:xfrm>
            <a:off x="3726280" y="5509203"/>
            <a:ext cx="13475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Položka: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2E151C25-5D55-B94F-4664-1D5EFD3DF0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884" y="1523135"/>
            <a:ext cx="7652083" cy="496974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15773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0318-A7B9-4E61-B1F9-11BF92CD7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Výsledky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Optimalizace skladového hospodářství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Rozmístění zásob ve skladu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Označování zásob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Doporučený způsob řízení zásob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Úspory při správném řízení zásob</a:t>
            </a:r>
          </a:p>
          <a:p>
            <a:pPr>
              <a:lnSpc>
                <a:spcPct val="150000"/>
              </a:lnSpc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305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CD22D73-BB4E-4C0E-8114-105ADAE49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0771464" cy="1325563"/>
          </a:xfrm>
        </p:spPr>
        <p:txBody>
          <a:bodyPr/>
          <a:lstStyle/>
          <a:p>
            <a:pPr algn="ctr"/>
            <a:r>
              <a:rPr lang="cs-CZ" dirty="0"/>
              <a:t>Opatření rozmístění zásob</a:t>
            </a:r>
          </a:p>
        </p:txBody>
      </p:sp>
      <p:pic>
        <p:nvPicPr>
          <p:cNvPr id="16" name="Zástupný obsah 15">
            <a:extLst>
              <a:ext uri="{FF2B5EF4-FFF2-40B4-BE49-F238E27FC236}">
                <a16:creationId xmlns:a16="http://schemas.microsoft.com/office/drawing/2014/main" id="{F350C251-ED7D-A2C7-BE32-568EEFD1759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04" y="1303318"/>
            <a:ext cx="8821797" cy="5350145"/>
          </a:xfrm>
        </p:spPr>
      </p:pic>
    </p:spTree>
    <p:extLst>
      <p:ext uri="{BB962C8B-B14F-4D97-AF65-F5344CB8AC3E}">
        <p14:creationId xmlns:p14="http://schemas.microsoft.com/office/powerpoint/2010/main" val="812308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CD22D73-BB4E-4C0E-8114-105ADAE49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59622" y="316998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Označování zásob</a:t>
            </a:r>
          </a:p>
        </p:txBody>
      </p:sp>
      <p:pic>
        <p:nvPicPr>
          <p:cNvPr id="16" name="Zástupný obsah 15">
            <a:extLst>
              <a:ext uri="{FF2B5EF4-FFF2-40B4-BE49-F238E27FC236}">
                <a16:creationId xmlns:a16="http://schemas.microsoft.com/office/drawing/2014/main" id="{3D53EE48-F4BB-8832-D4AD-111F920708C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13" y="1333687"/>
            <a:ext cx="8855750" cy="4226831"/>
          </a:xfrm>
        </p:spPr>
      </p:pic>
    </p:spTree>
    <p:extLst>
      <p:ext uri="{BB962C8B-B14F-4D97-AF65-F5344CB8AC3E}">
        <p14:creationId xmlns:p14="http://schemas.microsoft.com/office/powerpoint/2010/main" val="112487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0318-A7B9-4E61-B1F9-11BF92CD7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7F0F7-C39F-476B-9891-592028918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Označování zásob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Implementace řízení zásob do WMS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Lepší rozmístění zásob ve skladu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6819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</TotalTime>
  <Words>199</Words>
  <Application>Microsoft Office PowerPoint</Application>
  <PresentationFormat>Širokoúhlá obrazovka</PresentationFormat>
  <Paragraphs>43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Motiv Office</vt:lpstr>
      <vt:lpstr> Optimalizace skladového hospodářství ve společnosti Sys-DataCom s.r.o. </vt:lpstr>
      <vt:lpstr>Cíl práce</vt:lpstr>
      <vt:lpstr>Metodika práce</vt:lpstr>
      <vt:lpstr>Obrat skladových položek</vt:lpstr>
      <vt:lpstr>Rozdíl mezi modely s konstantní a variabilní dodací lhůtou</vt:lpstr>
      <vt:lpstr>Výsledky práce</vt:lpstr>
      <vt:lpstr>Opatření rozmístění zásob</vt:lpstr>
      <vt:lpstr>Označování zásob</vt:lpstr>
      <vt:lpstr>Doporučení</vt:lpstr>
      <vt:lpstr>Shrnutí</vt:lpstr>
      <vt:lpstr>Prezentace aplikace PowerPoint</vt:lpstr>
      <vt:lpstr>Doplňující dotazy vedoucího práce</vt:lpstr>
      <vt:lpstr>Doplňující dotazy oponenta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fyzické bezpečnosti letišť</dc:title>
  <dc:creator>Jan Plocha</dc:creator>
  <cp:lastModifiedBy>Jan Plocha</cp:lastModifiedBy>
  <cp:revision>30</cp:revision>
  <dcterms:created xsi:type="dcterms:W3CDTF">2020-06-07T05:46:26Z</dcterms:created>
  <dcterms:modified xsi:type="dcterms:W3CDTF">2022-05-12T12:59:37Z</dcterms:modified>
</cp:coreProperties>
</file>