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1" r:id="rId3"/>
    <p:sldId id="282" r:id="rId4"/>
    <p:sldId id="283" r:id="rId5"/>
    <p:sldId id="267" r:id="rId6"/>
    <p:sldId id="287" r:id="rId7"/>
    <p:sldId id="266" r:id="rId8"/>
    <p:sldId id="285" r:id="rId9"/>
    <p:sldId id="284" r:id="rId10"/>
    <p:sldId id="286" r:id="rId11"/>
    <p:sldId id="288" r:id="rId12"/>
    <p:sldId id="289" r:id="rId13"/>
    <p:sldId id="27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5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2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84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56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77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99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06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72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4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50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3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5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7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9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99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4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CCBA1-4DA3-4274-AD6A-624C4817305A}" type="datetimeFigureOut">
              <a:rPr lang="cs-CZ" smtClean="0"/>
              <a:t>28.05.2022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6D136-158E-4B04-AD86-BFB7BF4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7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99048" y="1850715"/>
            <a:ext cx="8103976" cy="2616199"/>
          </a:xfrm>
        </p:spPr>
        <p:txBody>
          <a:bodyPr>
            <a:normAutofit fontScale="90000"/>
          </a:bodyPr>
          <a:lstStyle/>
          <a:p>
            <a:pPr algn="l"/>
            <a:r>
              <a:rPr lang="cs-CZ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Racionalizace procesů skladového hospodářství ve vybrané společnosti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66263" y="5233397"/>
            <a:ext cx="5199913" cy="1388534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Autor práce: Bc. Petr Holas</a:t>
            </a:r>
          </a:p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práce: doc. Ing. Ondrej Stopka, PhD.</a:t>
            </a:r>
          </a:p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Oponent: doc. Ing. Bibiána Buková, Ph.D.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04" y="0"/>
            <a:ext cx="145542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108" y="1752599"/>
            <a:ext cx="7141116" cy="46830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060082"/>
            <a:ext cx="3845336" cy="1250408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Mobilní regály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04244"/>
              </p:ext>
            </p:extLst>
          </p:nvPr>
        </p:nvGraphicFramePr>
        <p:xfrm>
          <a:off x="2429665" y="1970673"/>
          <a:ext cx="81279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872866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06346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15740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pozic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Využití </a:t>
                      </a:r>
                      <a:r>
                        <a:rPr lang="cs-CZ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</a:t>
                      </a:r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plochy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2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Současný 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1,47 m</a:t>
                      </a:r>
                      <a:r>
                        <a:rPr lang="cs-CZ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/klec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9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Navrhovaný stav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1,23 m</a:t>
                      </a:r>
                      <a:r>
                        <a:rPr lang="cs-CZ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/klec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25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Celkové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zlepšení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0,24 m</a:t>
                      </a:r>
                      <a:r>
                        <a:rPr lang="cs-CZ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/klec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0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Celkové zlepšení v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+ 62,8 %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- 16,4 %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481"/>
                  </a:ext>
                </a:extLst>
              </a:tr>
            </a:tbl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>
          <a:xfrm>
            <a:off x="1484310" y="3713478"/>
            <a:ext cx="3845336" cy="1250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Paletové regály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44248"/>
              </p:ext>
            </p:extLst>
          </p:nvPr>
        </p:nvGraphicFramePr>
        <p:xfrm>
          <a:off x="2429665" y="4578530"/>
          <a:ext cx="812799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872866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06346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15740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pozic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Ložná plocha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2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Současný 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2968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3276,67 m</a:t>
                      </a:r>
                      <a:r>
                        <a:rPr lang="cs-CZ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9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Navrhovaný stav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4434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4895,13 m</a:t>
                      </a:r>
                      <a:r>
                        <a:rPr lang="cs-CZ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25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Celkové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zlepšení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1466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1618,46 m</a:t>
                      </a:r>
                      <a:r>
                        <a:rPr lang="cs-CZ" sz="18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0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Celkové zlepšení v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+ 49,3 %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+ 49,3 %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481"/>
                  </a:ext>
                </a:extLst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58815"/>
              </p:ext>
            </p:extLst>
          </p:nvPr>
        </p:nvGraphicFramePr>
        <p:xfrm>
          <a:off x="2429666" y="3003007"/>
          <a:ext cx="8127999" cy="137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872866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06346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15740482"/>
                    </a:ext>
                  </a:extLst>
                </a:gridCol>
              </a:tblGrid>
              <a:tr h="321124"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Mobilní regály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Paletové</a:t>
                      </a:r>
                      <a:r>
                        <a:rPr lang="cs-C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regály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2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Investiční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6 143 150 Kč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1 990 860 Kč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9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Náklady na údržbu a servis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7 500 Kč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6 000 Kč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258064"/>
                  </a:ext>
                </a:extLst>
              </a:tr>
            </a:tbl>
          </a:graphicData>
        </a:graphic>
      </p:graphicFrame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484310" y="2035441"/>
            <a:ext cx="5282250" cy="1250408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Ekonomické zhodnocení návrhů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dotazy oponenta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Stanovte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návratnosť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investície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Vášho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návrhu.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Stanovte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vplyv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zavedenia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Vášho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návrhu na ceny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produkcie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podniku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zákazníkov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zmení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dodávateľský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odberateľský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reťazec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podniku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uplatnením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Vášho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návrhu?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Uvažovali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aj s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možnosťou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využívania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služieb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logistických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centier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v okolí podniku?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427515"/>
            <a:ext cx="1001871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04" y="0"/>
            <a:ext cx="145542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Zájem o dané téma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Zaměstnání ve vybrané společnosti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Aktuálně diskutované téma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Prohloubení odborných znalostí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Cílem diplomové práce je analyzovat současný stav ve zvolené společnosti v oblasti jednotlivých procesů skladového hospodářství. Cílem diplomové práce je rovněž navrhnout a posléze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technicko-ekonomicky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vyhodnotit příslušná opatření v kontextu racionalizace vybraných procesů.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Literární rešerše českých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vyhlášek,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odborných článků, knižních publikací a kvalifikačních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prací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Rozhovor s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pracovníky společnosti XYZ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Analýza, indukce, dedukce, syntéza a vícekriteriální rozhodování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vybrané společnosti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Historie již od roku 1936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Založení společného podniku s předním výrobcem automobilových 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sedadel v roce 2015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Závod v Jihočeském kraji vybudován v roce 2017, rozloha        20 000 m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cca 600 zaměstnanců</a:t>
            </a:r>
            <a:endParaRPr lang="cs-CZ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Specializace na výrobu palubních desek, dveřních výplní, přihrádek u spolujezdce a dekorativních lišt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Nedostatečná skladovací kapacita způsobena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navýšením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poptávky a nepravidelným odběrem zboží zákazníky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Zboží skladované na nestandardních lokacích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Vícenáklady způsobené častým přesouváním zboží</a:t>
            </a: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Vytvoření větší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předzásoby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je velice obtížné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22552" y="1752599"/>
            <a:ext cx="10542227" cy="39122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IP klec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33" y="1752599"/>
            <a:ext cx="5896466" cy="45001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08" y="1752599"/>
            <a:ext cx="7141116" cy="46830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70" y="0"/>
            <a:ext cx="954230" cy="9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777</TotalTime>
  <Words>375</Words>
  <Application>Microsoft Office PowerPoint</Application>
  <PresentationFormat>Širokoúhlá obrazovka</PresentationFormat>
  <Paragraphs>76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Corbel</vt:lpstr>
      <vt:lpstr>Paralaxa</vt:lpstr>
      <vt:lpstr>Racionalizace procesů skladového hospodářství ve vybrané společnosti</vt:lpstr>
      <vt:lpstr>Motivace a důvody k řešení daného problému</vt:lpstr>
      <vt:lpstr>Cíl práce</vt:lpstr>
      <vt:lpstr>Metodika práce</vt:lpstr>
      <vt:lpstr>Představení vybrané společnosti</vt:lpstr>
      <vt:lpstr>Aktuální stav</vt:lpstr>
      <vt:lpstr>Aktuální stav</vt:lpstr>
      <vt:lpstr>IP klec</vt:lpstr>
      <vt:lpstr>Dosažené výsledky a přínos práce</vt:lpstr>
      <vt:lpstr>Dosažené výsledky a přínos práce</vt:lpstr>
      <vt:lpstr>Dosažené výsledky a přínos práce</vt:lpstr>
      <vt:lpstr>Dosažené výsledky a přínos práce</vt:lpstr>
      <vt:lpstr>Doplňující dotazy oponenta</vt:lpstr>
      <vt:lpstr>Děkuji za pozornost!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Přeprava nadrozměrného nákladu do vybrané společnosti</dc:title>
  <dc:creator>Petr Holas</dc:creator>
  <cp:lastModifiedBy>Petr Holas</cp:lastModifiedBy>
  <cp:revision>42</cp:revision>
  <dcterms:created xsi:type="dcterms:W3CDTF">2020-09-07T11:02:02Z</dcterms:created>
  <dcterms:modified xsi:type="dcterms:W3CDTF">2022-05-28T20:06:30Z</dcterms:modified>
</cp:coreProperties>
</file>