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Sunday, May 29,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032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Sunday, May 29,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8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Sunday, May 29,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Sunday, May 29,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1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Sunday, May 29,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Sunday, May 29,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Sunday, May 29,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Sunday, May 29,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14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Sunday, May 29,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2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Sunday, May 29,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8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Sunday, May 29,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8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May 29,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95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3FE655-B03A-4DF7-85C4-98FE4F683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841" y="3606620"/>
            <a:ext cx="3832534" cy="2709244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Návrh AGV dopravy ve vybraném podniku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EFCD8A9-D3F7-E5E4-0453-52434B80E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7" r="23769" b="1"/>
          <a:stretch/>
        </p:blipFill>
        <p:spPr>
          <a:xfrm>
            <a:off x="4743449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553763-A867-34BB-D8A2-24BB89D8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1" y="386603"/>
            <a:ext cx="1174592" cy="11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EA7C4E33-B280-C32F-6224-0BA8D1ACA37A}"/>
              </a:ext>
            </a:extLst>
          </p:cNvPr>
          <p:cNvSpPr txBox="1"/>
          <p:nvPr/>
        </p:nvSpPr>
        <p:spPr>
          <a:xfrm>
            <a:off x="1479303" y="386603"/>
            <a:ext cx="31226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cs-CZ" sz="1800" b="0" i="0" u="none" strike="noStrike" dirty="0">
                <a:effectLst/>
                <a:latin typeface="Arial" panose="020B0604020202020204" pitchFamily="34" charset="0"/>
              </a:rPr>
              <a:t>Vysoká škola technická a ekonomická v Českých Budějovicích</a:t>
            </a:r>
            <a:endParaRPr lang="cs-CZ" b="0" dirty="0">
              <a:effectLst/>
            </a:endParaRPr>
          </a:p>
          <a:p>
            <a:br>
              <a:rPr lang="cs-CZ" dirty="0"/>
            </a:b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0718DE4-D413-CEC5-1187-90A617E795CF}"/>
              </a:ext>
            </a:extLst>
          </p:cNvPr>
          <p:cNvSpPr txBox="1"/>
          <p:nvPr/>
        </p:nvSpPr>
        <p:spPr>
          <a:xfrm>
            <a:off x="5139497" y="5245146"/>
            <a:ext cx="611138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diplomové</a:t>
            </a: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práce: Bc. Daniel Kabátek </a:t>
            </a:r>
            <a:endParaRPr lang="cs-CZ" sz="16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Vedoucí diplomové práce: Ing. Jiří Čejka Ph.D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Oponent diplomové práce: Ing. Martin Šesták</a:t>
            </a:r>
          </a:p>
          <a:p>
            <a:pPr rtl="0">
              <a:spcBef>
                <a:spcPts val="1000"/>
              </a:spcBef>
              <a:spcAft>
                <a:spcPts val="0"/>
              </a:spcAft>
            </a:pPr>
            <a:r>
              <a:rPr lang="cs-CZ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České Budějovice, červen 2022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4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859FFB-E70C-B2FB-08A1-237D76E2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Otázky oponenta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D69596-5BE7-5D87-1971-1759DF1F306E}"/>
              </a:ext>
            </a:extLst>
          </p:cNvPr>
          <p:cNvSpPr txBox="1"/>
          <p:nvPr/>
        </p:nvSpPr>
        <p:spPr>
          <a:xfrm>
            <a:off x="550862" y="2181138"/>
            <a:ext cx="8526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Nemá doplňujících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32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FA5CF-A616-74E6-9A85-86555AA7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E8865D-644A-3D3C-FEC9-B2B0C0F58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4144161"/>
            <a:ext cx="11074866" cy="2164564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Prostor pro případné dotazy</a:t>
            </a:r>
          </a:p>
        </p:txBody>
      </p:sp>
    </p:spTree>
    <p:extLst>
      <p:ext uri="{BB962C8B-B14F-4D97-AF65-F5344CB8AC3E}">
        <p14:creationId xmlns:p14="http://schemas.microsoft.com/office/powerpoint/2010/main" val="343986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C3CE6-A32C-C642-61CC-AB24E5DE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0195435" cy="1332000"/>
          </a:xfrm>
        </p:spPr>
        <p:txBody>
          <a:bodyPr>
            <a:no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 problematiky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6623B38-BB30-D992-66BB-244A90476D71}"/>
              </a:ext>
            </a:extLst>
          </p:cNvPr>
          <p:cNvSpPr txBox="1"/>
          <p:nvPr/>
        </p:nvSpPr>
        <p:spPr>
          <a:xfrm>
            <a:off x="550862" y="2555069"/>
            <a:ext cx="11101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Předmět ,,Bezpečnost a spolehlivost v logistice“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Propojitelnost tématu s výrobními prostoji ve společnosti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Modernizace logistických technologií ve společnosti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Zájem o moderní technologie v logistice i obecně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Aktuálnost tématu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27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F3806-A53B-173B-B664-8FFE0C73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76A7CAF-FE06-6D16-334C-3026C956ADED}"/>
              </a:ext>
            </a:extLst>
          </p:cNvPr>
          <p:cNvSpPr txBox="1"/>
          <p:nvPr/>
        </p:nvSpPr>
        <p:spPr>
          <a:xfrm>
            <a:off x="550862" y="2214694"/>
            <a:ext cx="10866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Cílem této diplomové práce je navrhnout nový systém AGV dopravy pro výrobní podnik, usnadnit a optimalizovat tak stávající situaci s dopravou a zásobováním výrobních linek materiálem, obalovými sety pro hotové výrobky, a následným odvozem hotových výrobků, polotovarů a případného odpadu z výrobních linek do interního skladu. </a:t>
            </a:r>
          </a:p>
        </p:txBody>
      </p:sp>
    </p:spTree>
    <p:extLst>
      <p:ext uri="{BB962C8B-B14F-4D97-AF65-F5344CB8AC3E}">
        <p14:creationId xmlns:p14="http://schemas.microsoft.com/office/powerpoint/2010/main" val="231400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184F7-C525-0E15-5A06-E2580617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Hypotézy, výzkumné otázky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51750FC-9BD6-50E6-5E08-C2415113AC63}"/>
              </a:ext>
            </a:extLst>
          </p:cNvPr>
          <p:cNvSpPr txBox="1"/>
          <p:nvPr/>
        </p:nvSpPr>
        <p:spPr>
          <a:xfrm>
            <a:off x="550862" y="2298583"/>
            <a:ext cx="1109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Možné zavedení ve společnosti – ano či ne?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Typ, druh AGV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Oblast využití ve společnosti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Dodavatel AGV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Zázemí pro AGV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Pilotní program – konkrétní výběr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0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797FF-3CC6-29BB-FF36-B16E4EA77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82831"/>
            <a:ext cx="11091600" cy="1332000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Metody použité v práci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535A11F-D335-96B0-AE41-7098F7ADE558}"/>
              </a:ext>
            </a:extLst>
          </p:cNvPr>
          <p:cNvSpPr txBox="1"/>
          <p:nvPr/>
        </p:nvSpPr>
        <p:spPr>
          <a:xfrm>
            <a:off x="550863" y="2292336"/>
            <a:ext cx="110916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Odborná literatura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Analýza firemních dokumentů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Konzultace s odborníky na danou problematiku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Analýza skladového hospodářství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Metoda zkoumání okolí a sledování činností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Metoda WSA a TOPSIS</a:t>
            </a:r>
          </a:p>
        </p:txBody>
      </p:sp>
    </p:spTree>
    <p:extLst>
      <p:ext uri="{BB962C8B-B14F-4D97-AF65-F5344CB8AC3E}">
        <p14:creationId xmlns:p14="http://schemas.microsoft.com/office/powerpoint/2010/main" val="404775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6F59E-196F-8276-374D-B9B00FE0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7CC32EA-2438-E851-E282-BDAF18DF3DC9}"/>
              </a:ext>
            </a:extLst>
          </p:cNvPr>
          <p:cNvSpPr txBox="1"/>
          <p:nvPr/>
        </p:nvSpPr>
        <p:spPr>
          <a:xfrm>
            <a:off x="550861" y="2231471"/>
            <a:ext cx="10908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Návrh konkrétních AGV zařízení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Návrh na optimalizaci procesů ve společnosti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Návrh přidružených zařízení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Náhled předběžné kalkulace na pořízení AGV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Úspora činností a nákladů ve společnosti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Srovnání pilotních programů v rámci aplikačních metod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8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2C3A9-03D8-7C07-04FB-CE84D5F6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Návrh řešení AGV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DEE996F-EFBF-02D4-7A98-03EF72B36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3442050"/>
            <a:ext cx="6610525" cy="2866676"/>
          </a:xfrm>
        </p:spPr>
      </p:pic>
      <p:pic>
        <p:nvPicPr>
          <p:cNvPr id="1026" name="Picture 2" descr="K. Hartwall Oy Ab | LinkedIn">
            <a:extLst>
              <a:ext uri="{FF2B5EF4-FFF2-40B4-BE49-F238E27FC236}">
                <a16:creationId xmlns:a16="http://schemas.microsoft.com/office/drawing/2014/main" id="{DAEB723C-1B75-0086-F4FC-DF3FBA0E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566" y="2692867"/>
            <a:ext cx="4435572" cy="36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6EB17F3-A662-B3CD-A2CB-BBD198BA5DDD}"/>
              </a:ext>
            </a:extLst>
          </p:cNvPr>
          <p:cNvSpPr txBox="1"/>
          <p:nvPr/>
        </p:nvSpPr>
        <p:spPr>
          <a:xfrm>
            <a:off x="550862" y="2054869"/>
            <a:ext cx="5464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AGV mobile robot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Hartwall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76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369CF-9A9D-211A-954A-7EF2127C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pic>
        <p:nvPicPr>
          <p:cNvPr id="1026" name="Picture 2" descr="K.Hartwall launches new 'autonomous mobile robot'">
            <a:extLst>
              <a:ext uri="{FF2B5EF4-FFF2-40B4-BE49-F238E27FC236}">
                <a16:creationId xmlns:a16="http://schemas.microsoft.com/office/drawing/2014/main" id="{782FC1FB-4081-2401-CB59-09CF0657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96" y="1881275"/>
            <a:ext cx="3793176" cy="46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rtonová krabice 1200x800x800 mm 5VVL / paleta | Obaly KREDO - obalový  materiál">
            <a:extLst>
              <a:ext uri="{FF2B5EF4-FFF2-40B4-BE49-F238E27FC236}">
                <a16:creationId xmlns:a16="http://schemas.microsoft.com/office/drawing/2014/main" id="{C1260315-9556-4D28-F826-7DE810A4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18" y="4103011"/>
            <a:ext cx="2383872" cy="23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9865E8D-1201-8058-4CD4-187E9BD68BE2}"/>
              </a:ext>
            </a:extLst>
          </p:cNvPr>
          <p:cNvSpPr txBox="1"/>
          <p:nvPr/>
        </p:nvSpPr>
        <p:spPr>
          <a:xfrm>
            <a:off x="550862" y="2152753"/>
            <a:ext cx="6924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Zásobování linek jednocestnými a vícecestnými obaly a sety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Odvoz hotových výrobků od linek do skladu</a:t>
            </a:r>
          </a:p>
          <a:p>
            <a:endParaRPr lang="cs-CZ" dirty="0"/>
          </a:p>
        </p:txBody>
      </p:sp>
      <p:pic>
        <p:nvPicPr>
          <p:cNvPr id="2050" name="Picture 2" descr="PAKi: Optionen für tauschfähige Boxen">
            <a:extLst>
              <a:ext uri="{FF2B5EF4-FFF2-40B4-BE49-F238E27FC236}">
                <a16:creationId xmlns:a16="http://schemas.microsoft.com/office/drawing/2014/main" id="{C48B4B6B-CB57-1487-091F-C434AF697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34" y="4103011"/>
            <a:ext cx="3178496" cy="23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9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9CF71-5A2C-AB19-9B28-7DA4E4B9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Otázky vedoucího práce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F397F8-51E6-8FCF-9D15-07BC6C6498AA}"/>
              </a:ext>
            </a:extLst>
          </p:cNvPr>
          <p:cNvSpPr txBox="1"/>
          <p:nvPr/>
        </p:nvSpPr>
        <p:spPr>
          <a:xfrm>
            <a:off x="550862" y="2191668"/>
            <a:ext cx="6772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Nemá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80132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DarkSeedLeftStep">
      <a:dk1>
        <a:srgbClr val="000000"/>
      </a:dk1>
      <a:lt1>
        <a:srgbClr val="FFFFFF"/>
      </a:lt1>
      <a:dk2>
        <a:srgbClr val="1B302B"/>
      </a:dk2>
      <a:lt2>
        <a:srgbClr val="F2F3F0"/>
      </a:lt2>
      <a:accent1>
        <a:srgbClr val="612BE7"/>
      </a:accent1>
      <a:accent2>
        <a:srgbClr val="1F36D6"/>
      </a:accent2>
      <a:accent3>
        <a:srgbClr val="2990E7"/>
      </a:accent3>
      <a:accent4>
        <a:srgbClr val="15BEC5"/>
      </a:accent4>
      <a:accent5>
        <a:srgbClr val="23C487"/>
      </a:accent5>
      <a:accent6>
        <a:srgbClr val="16C93B"/>
      </a:accent6>
      <a:hlink>
        <a:srgbClr val="349C86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276</Words>
  <Application>Microsoft Office PowerPoint</Application>
  <PresentationFormat>Širokoúhlá obrazovka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Avenir Next LT Pro</vt:lpstr>
      <vt:lpstr>3DFloatVTI</vt:lpstr>
      <vt:lpstr>Návrh AGV dopravy ve vybraném podniku</vt:lpstr>
      <vt:lpstr>Motivace a důvody k řešení dané problematiky</vt:lpstr>
      <vt:lpstr>Cíl práce</vt:lpstr>
      <vt:lpstr>Hypotézy, výzkumné otázky</vt:lpstr>
      <vt:lpstr>Metody použité v práci</vt:lpstr>
      <vt:lpstr>Dosažené výsledky a přínos práce</vt:lpstr>
      <vt:lpstr>Návrh řešení AGV</vt:lpstr>
      <vt:lpstr>Závěrečné shrnutí</vt:lpstr>
      <vt:lpstr>Otázky vedoucího práce</vt:lpstr>
      <vt:lpstr>Otázky oponenta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AGV dopravy ve vybraném podniku</dc:title>
  <dc:creator>Daniel Kabátek</dc:creator>
  <cp:lastModifiedBy>Daniel Kabátek</cp:lastModifiedBy>
  <cp:revision>38</cp:revision>
  <dcterms:created xsi:type="dcterms:W3CDTF">2022-03-27T18:01:28Z</dcterms:created>
  <dcterms:modified xsi:type="dcterms:W3CDTF">2022-05-29T07:17:32Z</dcterms:modified>
</cp:coreProperties>
</file>