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73" r:id="rId8"/>
    <p:sldId id="274" r:id="rId9"/>
    <p:sldId id="275" r:id="rId10"/>
    <p:sldId id="276" r:id="rId11"/>
    <p:sldId id="271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42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93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70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5950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623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4466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4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689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588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12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9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746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531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868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179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12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46637-25C7-448B-8029-CD64BCD927AF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734A319-2ACE-47F5-882C-BE2C1FF23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30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4E74DB-CB00-4E7D-9437-0BC85CDC1E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Racionalizace skladového hospodářství ve zvoleném podniku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AC0571-7175-4360-99AA-C2D1E91BE5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973" y="4713306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Autor </a:t>
            </a:r>
            <a:r>
              <a:rPr lang="cs-CZ" dirty="0" smtClean="0">
                <a:solidFill>
                  <a:schemeClr val="tx1"/>
                </a:solidFill>
              </a:rPr>
              <a:t>: Bc. Vít Brandejs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Vedoucí </a:t>
            </a:r>
            <a:r>
              <a:rPr lang="cs-CZ" dirty="0">
                <a:solidFill>
                  <a:schemeClr val="tx1"/>
                </a:solidFill>
              </a:rPr>
              <a:t>práce: </a:t>
            </a:r>
            <a:r>
              <a:rPr lang="cs-CZ" dirty="0">
                <a:solidFill>
                  <a:schemeClr val="tx1"/>
                </a:solidFill>
              </a:rPr>
              <a:t>Ing. Vladimír Ľupták, PhD.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Oponent </a:t>
            </a:r>
            <a:r>
              <a:rPr lang="cs-CZ" dirty="0" smtClean="0">
                <a:solidFill>
                  <a:schemeClr val="tx1"/>
                </a:solidFill>
              </a:rPr>
              <a:t>práce:Ing. Ondřej </a:t>
            </a:r>
            <a:r>
              <a:rPr lang="cs-CZ" dirty="0">
                <a:solidFill>
                  <a:schemeClr val="tx1"/>
                </a:solidFill>
              </a:rPr>
              <a:t>Heppler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39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jednotlivých variant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358" y="1456841"/>
            <a:ext cx="8654170" cy="424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28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A61417-5EEE-4DD4-B7B0-B6783A685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8089" y="2960913"/>
            <a:ext cx="5993432" cy="1820091"/>
          </a:xfrm>
        </p:spPr>
        <p:txBody>
          <a:bodyPr>
            <a:normAutofit/>
          </a:bodyPr>
          <a:lstStyle/>
          <a:p>
            <a:r>
              <a:rPr lang="cs-CZ" sz="4400" dirty="0"/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328389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44F56A-C3B6-46F4-A86D-2F1A175BF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Doplňující otázky od oponenta </a:t>
            </a:r>
            <a:r>
              <a:rPr lang="cs-CZ" dirty="0" smtClean="0"/>
              <a:t>práce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EE18F3-A773-43C1-AFE4-536B3974D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01576"/>
          </a:xfrm>
        </p:spPr>
        <p:txBody>
          <a:bodyPr>
            <a:normAutofit/>
          </a:bodyPr>
          <a:lstStyle/>
          <a:p>
            <a:r>
              <a:rPr lang="cs-CZ" sz="3200" dirty="0"/>
              <a:t>Zohledňoval jste u výpočtu Potenciálních úspor i náklady na skladování jednotlivých komponentů nebo jste pracoval pouze s nákupní cenou?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5954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0FFE63-CCF6-4C82-A67A-C980B9FFF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E0FA79-DA81-4E02-BE60-D7B03E20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kern="0" dirty="0">
                <a:solidFill>
                  <a:prstClr val="black"/>
                </a:solidFill>
              </a:rPr>
              <a:t>Cílem práce je na základě analýzy současného stavu provést zhodnocení skladového hospodářství ve vybraném podniku. Zhodnocení bude provedeno z hlediska časových a ekonomických dopadů na chod skladu.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2922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F6C232-0355-465E-8CE0-143303409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metody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9152D3-4A7D-4D1B-9A21-C25BEFB17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/>
          </a:p>
          <a:p>
            <a:r>
              <a:rPr lang="cs-CZ" sz="2800" dirty="0" smtClean="0"/>
              <a:t>ABC analýza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 smtClean="0"/>
              <a:t>XYZ analýza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Stochastický model řížení zásob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08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953D4D-25EF-4013-AD6A-A172BE80E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Konkrétní podnik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72973C-5EBD-4DB3-B997-35A46AF1E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Celosvětově působící francouzská společnost</a:t>
            </a:r>
          </a:p>
          <a:p>
            <a:endParaRPr lang="cs-CZ" sz="2800" dirty="0"/>
          </a:p>
          <a:p>
            <a:r>
              <a:rPr lang="cs-CZ" sz="2800" dirty="0" smtClean="0"/>
              <a:t>První továrna v České republice postavena </a:t>
            </a:r>
            <a:r>
              <a:rPr lang="cs-CZ" sz="2800" dirty="0"/>
              <a:t>v roce 1988 </a:t>
            </a:r>
          </a:p>
          <a:p>
            <a:endParaRPr lang="cs-CZ" sz="2800" dirty="0"/>
          </a:p>
          <a:p>
            <a:r>
              <a:rPr lang="cs-CZ" sz="2800" dirty="0"/>
              <a:t>Výroba elektrických přístrojů pro průmyslová zařízení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95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801B08-5546-4437-9640-7F1BF1275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Racionalizace zásob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CDF6B5-974D-4863-BAAC-1E33B945D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Správná bezpečnostní zásoba</a:t>
            </a:r>
          </a:p>
          <a:p>
            <a:endParaRPr lang="cs-CZ" sz="2800" dirty="0" smtClean="0"/>
          </a:p>
          <a:p>
            <a:r>
              <a:rPr lang="pt-BR" sz="2800" dirty="0"/>
              <a:t>Model 1 s proměnnou poptávkou a pevnou dodací </a:t>
            </a:r>
            <a:r>
              <a:rPr lang="pt-BR" sz="2800" dirty="0" smtClean="0"/>
              <a:t>lhůtou</a:t>
            </a: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r>
              <a:rPr lang="pt-BR" sz="2800" dirty="0"/>
              <a:t>Model 2 s proměnnou poptávkou a proměnnou dodací lhůtou</a:t>
            </a:r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594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ABC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096" y="2874813"/>
            <a:ext cx="8857143" cy="1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89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XYZ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292" y="2610443"/>
            <a:ext cx="8740710" cy="2114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29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Porovnání zásob AY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889" y="2567625"/>
            <a:ext cx="8571428" cy="24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26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Porovnání zásob AZ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269521"/>
            <a:ext cx="8057143" cy="2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84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64</TotalTime>
  <Words>158</Words>
  <Application>Microsoft Office PowerPoint</Application>
  <PresentationFormat>Widescreen</PresentationFormat>
  <Paragraphs>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Fazeta</vt:lpstr>
      <vt:lpstr>Racionalizace skladového hospodářství ve zvoleném podniku</vt:lpstr>
      <vt:lpstr> Cíl práce</vt:lpstr>
      <vt:lpstr>Použité metody  </vt:lpstr>
      <vt:lpstr>Konkrétní podnik  </vt:lpstr>
      <vt:lpstr>Racionalizace zásob </vt:lpstr>
      <vt:lpstr>Analýza ABC</vt:lpstr>
      <vt:lpstr>Analýza XYZ</vt:lpstr>
      <vt:lpstr>Porovnání zásob AY</vt:lpstr>
      <vt:lpstr>Porovnání zásob AZ</vt:lpstr>
      <vt:lpstr>Shrnutí jednotlivých variant</vt:lpstr>
      <vt:lpstr>Děkuji za pozornost </vt:lpstr>
      <vt:lpstr>Doplňující otázky od oponenta práce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Vratné obaly ve společnosti Schneider Electric, a.s.</dc:title>
  <dc:creator>Vitek BRANDEJS</dc:creator>
  <cp:lastModifiedBy>Brandejs, Vit</cp:lastModifiedBy>
  <cp:revision>8</cp:revision>
  <dcterms:created xsi:type="dcterms:W3CDTF">2019-01-30T19:20:10Z</dcterms:created>
  <dcterms:modified xsi:type="dcterms:W3CDTF">2022-05-30T18:03:09Z</dcterms:modified>
</cp:coreProperties>
</file>