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C20766-D884-4877-858B-36E01988C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DB1C91-5D07-4A98-936D-C0F528F739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D7934-B847-41C9-8790-97961326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3E7B93-7BB6-4848-B1E4-B8C9D935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44DC79-0F9D-4255-8F52-DCC64F74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80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1C6F4-05EA-4C38-9130-5B71418F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B39192-C9C5-4BED-B725-43DC0224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564710-DDFA-4FC7-9B82-667D5E5DC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B5F776-D010-463E-825D-A5661DBC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3898D5-5EF5-42A4-B7CD-AC851A98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893F40-4F47-4BFB-A2B2-0F72CE03D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47FB6B-598B-42AD-A5F0-0F96E1B4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19539A-F1F4-4279-8772-E1972149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FA211E-5B39-429E-9BAC-3B8CBE39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7BD9BD-69EC-468C-B880-399CCE7A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21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95A0D-CBB1-404E-B40F-22511523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EE9D7-BA80-44E3-B2D6-62E86FA9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EE14DC-8B6A-45FC-9BFE-9C9031B2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4884E-CBA6-478F-AE0E-481686A3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FB4C5B-2891-48C6-8C90-4F4F1A43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20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28199-E7F3-4068-8384-733B5AC04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7B1E54-BAB7-4232-8AC7-EA77673EE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F37E83-804E-457A-B315-3F6C4208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3EF87-FF2F-4816-9FAB-8A157BD7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4BA663-4C01-40A0-9823-D0CF1043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96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74C74-D8DE-4B04-BAF4-AC0A49ABA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676C18-BA74-4B6F-B3B0-6A339DFD0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B34DF37-E245-4D0C-A96A-907FADA53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33F896-14E0-44F9-845C-A0D256FC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1D1B82-8559-4A59-AB8C-3F657CDB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798FF7-83BA-4576-9C3F-1EE3A461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1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12659-3748-4589-B58E-A763C2837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34D579-C7BE-4A4C-9B70-71563F68B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471385F-D474-4525-88E1-06D929C58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741735-13E1-40C1-8485-C6C55DB48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968389B-A7D1-4E3F-81A3-BD0674F9B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4A59A2-417D-4190-B0F6-72FC3F836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74E12F-0BA1-4626-A8F1-CC704F44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EC0D48-81E4-4DCF-91E0-29FABA6E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07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1404FB-3D8C-4E9C-9A54-EA2D4ADB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15C442-761F-42E5-AC2F-CAB5C61E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0FC1E7-1C38-493E-8213-6FD4032E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BD7728-7669-491D-A217-80B4CAC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75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0626DB9-E75B-41FC-BCD3-77928EB0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02A65C-93A4-481A-932A-1F0C19A4C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18166-D0CC-4DCF-9DCE-25D6FE79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44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F7279-78C4-47DC-B085-38345D057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B4DBF-C11D-4899-AA33-B0D622CB1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645EF3E-6D39-4333-8FD9-2886955DA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E67BD7-B48E-4200-8A00-DEA0D6DDE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1DC7FD-0A76-4C5C-8F9C-CB573318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5189B3-A80E-4FF9-B87B-5E4CA35A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1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3970-8747-4D8E-8BEE-A7343F87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75816E2-CC8D-4692-8596-903E9428E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FC99860-3C0D-4F8B-B027-25C01C818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E89211-0418-4E8E-9207-5D6E6852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ACF5C8-3C10-44EA-8C95-B458AE3D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C87CA8-A14C-44AA-97BF-C1BB35AF3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1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56DF6C-5930-4B4D-98CB-49EEDB56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CFC59B-7513-44B3-821F-D83B9ED7C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DDFC92-717A-4F03-98AE-CB3453218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BD275-B48B-4BAB-A02B-6F397A0C7A8C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BB7079-43B4-43B6-B2DC-2CEB0059A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E17897-8064-440E-8A98-FBCBD8635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39C83-CA6D-47CD-8B5E-F0D74350B6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2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E8053-10E4-4627-9A09-F2E257FD5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6452"/>
            <a:ext cx="9144000" cy="1515616"/>
          </a:xfrm>
        </p:spPr>
        <p:txBody>
          <a:bodyPr>
            <a:normAutofit/>
          </a:bodyPr>
          <a:lstStyle/>
          <a:p>
            <a:r>
              <a:rPr lang="cs-CZ" sz="4500" dirty="0"/>
              <a:t>Optimalizace skladového hospodářství ve vybraném podniku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90920E-7C0C-4DE3-B683-3CE74B64D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967" y="4795838"/>
            <a:ext cx="9144000" cy="930259"/>
          </a:xfrm>
        </p:spPr>
        <p:txBody>
          <a:bodyPr>
            <a:normAutofit/>
          </a:bodyPr>
          <a:lstStyle/>
          <a:p>
            <a:pPr algn="l"/>
            <a:r>
              <a:rPr lang="cs-CZ" sz="2000" dirty="0"/>
              <a:t>Autor diplomové práce: Bc. Michal Vávra</a:t>
            </a:r>
          </a:p>
          <a:p>
            <a:pPr algn="l"/>
            <a:r>
              <a:rPr lang="cs-CZ" sz="2000" dirty="0"/>
              <a:t>Vedoucí diplomové práce: Ing. Vladimír Ľupták, PhD.</a:t>
            </a:r>
          </a:p>
          <a:p>
            <a:pPr algn="l"/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7119FE2-869C-4DFE-A83C-9D04FAE868DA}"/>
              </a:ext>
            </a:extLst>
          </p:cNvPr>
          <p:cNvSpPr txBox="1"/>
          <p:nvPr/>
        </p:nvSpPr>
        <p:spPr>
          <a:xfrm>
            <a:off x="3120501" y="544898"/>
            <a:ext cx="5950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993333"/>
                </a:solidFill>
              </a:rPr>
              <a:t>Vysoká škola technická a ekonomická v Českých Budějovicích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80D688-489F-473B-8F45-0F47D41D0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25" y="277127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7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F0202-7AFE-40EE-99CB-B408ACF74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1113AC-19B9-4CDB-8D84-D1132722E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1788852"/>
            <a:ext cx="10732363" cy="4141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u="sng" dirty="0"/>
              <a:t>Otázky od vedoucího diplomové práce: Ing. Vladimíra Ľuptáka, PhD.</a:t>
            </a:r>
          </a:p>
          <a:p>
            <a:pPr marL="0" indent="0">
              <a:buNone/>
            </a:pPr>
            <a:endParaRPr lang="cs-CZ" sz="2200" u="sng" dirty="0"/>
          </a:p>
          <a:p>
            <a:pPr marL="0" indent="0">
              <a:buNone/>
            </a:pPr>
            <a:r>
              <a:rPr lang="cs-CZ" sz="2200" dirty="0"/>
              <a:t>1. </a:t>
            </a:r>
            <a:r>
              <a:rPr lang="cs-CZ" sz="2000" dirty="0"/>
              <a:t>Na str. 68. </a:t>
            </a:r>
            <a:r>
              <a:rPr lang="cs-CZ" sz="2000" dirty="0" err="1"/>
              <a:t>začína</a:t>
            </a:r>
            <a:r>
              <a:rPr lang="cs-CZ" sz="2000" dirty="0"/>
              <a:t> kapitola ”Optimalizace skladových operací”, </a:t>
            </a:r>
            <a:r>
              <a:rPr lang="cs-CZ" sz="2000" dirty="0" err="1"/>
              <a:t>akú</a:t>
            </a:r>
            <a:r>
              <a:rPr lang="cs-CZ" sz="2000" dirty="0"/>
              <a:t> </a:t>
            </a:r>
            <a:r>
              <a:rPr lang="cs-CZ" sz="2000" dirty="0" err="1"/>
              <a:t>optimalizačnú</a:t>
            </a:r>
            <a:r>
              <a:rPr lang="cs-CZ" sz="2000" dirty="0"/>
              <a:t> </a:t>
            </a:r>
            <a:r>
              <a:rPr lang="cs-CZ" sz="2000" dirty="0" err="1"/>
              <a:t>metódu</a:t>
            </a:r>
            <a:r>
              <a:rPr lang="cs-CZ" sz="2000" dirty="0"/>
              <a:t> </a:t>
            </a:r>
            <a:r>
              <a:rPr lang="cs-CZ" sz="2000" dirty="0" err="1"/>
              <a:t>ste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použili?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2. </a:t>
            </a:r>
            <a:r>
              <a:rPr lang="cs-CZ" sz="2000" dirty="0" err="1"/>
              <a:t>Aké</a:t>
            </a:r>
            <a:r>
              <a:rPr lang="cs-CZ" sz="2000" dirty="0"/>
              <a:t> </a:t>
            </a:r>
            <a:r>
              <a:rPr lang="cs-CZ" sz="2000" dirty="0" err="1"/>
              <a:t>optimalizačné</a:t>
            </a:r>
            <a:r>
              <a:rPr lang="cs-CZ" sz="2000" dirty="0"/>
              <a:t> </a:t>
            </a:r>
            <a:r>
              <a:rPr lang="cs-CZ" sz="2000" dirty="0" err="1"/>
              <a:t>metódy</a:t>
            </a:r>
            <a:r>
              <a:rPr lang="cs-CZ" sz="2000" dirty="0"/>
              <a:t> </a:t>
            </a:r>
            <a:r>
              <a:rPr lang="cs-CZ" sz="2000" dirty="0" err="1"/>
              <a:t>ste</a:t>
            </a:r>
            <a:r>
              <a:rPr lang="cs-CZ" sz="2000" dirty="0"/>
              <a:t> použili v práci?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3. </a:t>
            </a:r>
            <a:r>
              <a:rPr lang="cs-CZ" sz="2000" dirty="0" err="1"/>
              <a:t>Čo</a:t>
            </a:r>
            <a:r>
              <a:rPr lang="cs-CZ" sz="2000" dirty="0"/>
              <a:t> je to </a:t>
            </a:r>
            <a:r>
              <a:rPr lang="cs-CZ" sz="2000" dirty="0" err="1"/>
              <a:t>optimalizácia</a:t>
            </a:r>
            <a:r>
              <a:rPr lang="cs-CZ" sz="2000" dirty="0"/>
              <a:t> a </a:t>
            </a:r>
            <a:r>
              <a:rPr lang="cs-CZ" sz="2000" dirty="0" err="1"/>
              <a:t>aký</a:t>
            </a:r>
            <a:r>
              <a:rPr lang="cs-CZ" sz="2000" dirty="0"/>
              <a:t> je </a:t>
            </a:r>
            <a:r>
              <a:rPr lang="cs-CZ" sz="2000" dirty="0" err="1"/>
              <a:t>rozdiel</a:t>
            </a:r>
            <a:r>
              <a:rPr lang="cs-CZ" sz="2000" dirty="0"/>
              <a:t> </a:t>
            </a:r>
            <a:r>
              <a:rPr lang="cs-CZ" sz="2000" dirty="0" err="1"/>
              <a:t>medzi</a:t>
            </a:r>
            <a:r>
              <a:rPr lang="cs-CZ" sz="2000" dirty="0"/>
              <a:t> </a:t>
            </a:r>
            <a:r>
              <a:rPr lang="cs-CZ" sz="2000" dirty="0" err="1"/>
              <a:t>optimalizáciou</a:t>
            </a:r>
            <a:r>
              <a:rPr lang="cs-CZ" sz="2000" dirty="0"/>
              <a:t> a </a:t>
            </a:r>
            <a:r>
              <a:rPr lang="cs-CZ" sz="2000" dirty="0" err="1"/>
              <a:t>racionalizáciou</a:t>
            </a:r>
            <a:r>
              <a:rPr lang="cs-CZ" sz="2000" dirty="0"/>
              <a:t>?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64903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4ACD7-B16D-4CF6-BE26-223452140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49C96A-8DCE-4FED-AA82-5798DEC2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03" y="18345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u="sng" dirty="0"/>
              <a:t>Otázky od oponenta diplomové práce: Ing. Jaroslava Maška, PhD.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000" dirty="0"/>
              <a:t>1. </a:t>
            </a:r>
            <a:r>
              <a:rPr lang="cs-CZ" sz="2000" dirty="0" err="1"/>
              <a:t>Prečo</a:t>
            </a:r>
            <a:r>
              <a:rPr lang="cs-CZ" sz="2000" dirty="0"/>
              <a:t> </a:t>
            </a:r>
            <a:r>
              <a:rPr lang="cs-CZ" sz="2000" dirty="0" err="1"/>
              <a:t>všetky</a:t>
            </a:r>
            <a:r>
              <a:rPr lang="cs-CZ" sz="2000" dirty="0"/>
              <a:t> Vaše návrhy </a:t>
            </a:r>
            <a:r>
              <a:rPr lang="cs-CZ" sz="2000" dirty="0" err="1"/>
              <a:t>stoja</a:t>
            </a:r>
            <a:r>
              <a:rPr lang="cs-CZ" sz="2000" dirty="0"/>
              <a:t> na dotazníku </a:t>
            </a:r>
            <a:r>
              <a:rPr lang="cs-CZ" sz="2000" dirty="0" err="1"/>
              <a:t>medzi</a:t>
            </a:r>
            <a:r>
              <a:rPr lang="cs-CZ" sz="2000" dirty="0"/>
              <a:t> </a:t>
            </a:r>
            <a:r>
              <a:rPr lang="cs-CZ" sz="2000" dirty="0" err="1"/>
              <a:t>prevádzkovými</a:t>
            </a:r>
            <a:r>
              <a:rPr lang="cs-CZ" sz="2000" dirty="0"/>
              <a:t> </a:t>
            </a:r>
            <a:r>
              <a:rPr lang="cs-CZ" sz="2000" dirty="0" err="1"/>
              <a:t>zamestnancami</a:t>
            </a:r>
            <a:r>
              <a:rPr lang="cs-CZ" sz="2000" dirty="0"/>
              <a:t>?</a:t>
            </a:r>
          </a:p>
          <a:p>
            <a:pPr marL="457200" indent="-457200">
              <a:buAutoNum type="arabicPeriod"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2. Je </a:t>
            </a:r>
            <a:r>
              <a:rPr lang="cs-CZ" sz="2000" dirty="0" err="1"/>
              <a:t>takýto</a:t>
            </a:r>
            <a:r>
              <a:rPr lang="cs-CZ" sz="2000" dirty="0"/>
              <a:t> dotazník </a:t>
            </a:r>
            <a:r>
              <a:rPr lang="cs-CZ" sz="2000" dirty="0" err="1"/>
              <a:t>metóda</a:t>
            </a:r>
            <a:r>
              <a:rPr lang="cs-CZ" sz="2000" dirty="0"/>
              <a:t>, na </a:t>
            </a:r>
            <a:r>
              <a:rPr lang="cs-CZ" sz="2000" dirty="0" err="1"/>
              <a:t>ktorej</a:t>
            </a:r>
            <a:r>
              <a:rPr lang="cs-CZ" sz="2000" dirty="0"/>
              <a:t> </a:t>
            </a:r>
            <a:r>
              <a:rPr lang="cs-CZ" sz="2000" dirty="0" err="1"/>
              <a:t>sa</a:t>
            </a:r>
            <a:r>
              <a:rPr lang="cs-CZ" sz="2000" dirty="0"/>
              <a:t> dá </a:t>
            </a:r>
            <a:r>
              <a:rPr lang="cs-CZ" sz="2000" dirty="0" err="1"/>
              <a:t>stavať</a:t>
            </a:r>
            <a:r>
              <a:rPr lang="cs-CZ" sz="2000" dirty="0"/>
              <a:t> </a:t>
            </a:r>
            <a:r>
              <a:rPr lang="cs-CZ" sz="2000" dirty="0" err="1"/>
              <a:t>optimalizácia</a:t>
            </a:r>
            <a:r>
              <a:rPr lang="cs-CZ" sz="2000" dirty="0"/>
              <a:t> skladu?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3. </a:t>
            </a:r>
            <a:r>
              <a:rPr lang="cs-CZ" sz="2000" dirty="0" err="1"/>
              <a:t>Prečo</a:t>
            </a:r>
            <a:r>
              <a:rPr lang="cs-CZ" sz="2000" dirty="0"/>
              <a:t> </a:t>
            </a:r>
            <a:r>
              <a:rPr lang="cs-CZ" sz="2000" dirty="0" err="1"/>
              <a:t>nie</a:t>
            </a:r>
            <a:r>
              <a:rPr lang="cs-CZ" sz="2000" dirty="0"/>
              <a:t> sú v práci </a:t>
            </a:r>
            <a:r>
              <a:rPr lang="cs-CZ" sz="2000" dirty="0" err="1"/>
              <a:t>žiadne</a:t>
            </a:r>
            <a:r>
              <a:rPr lang="cs-CZ" sz="2000" dirty="0"/>
              <a:t> údaje o </a:t>
            </a:r>
            <a:r>
              <a:rPr lang="cs-CZ" sz="2000" dirty="0" err="1"/>
              <a:t>súčasnej</a:t>
            </a:r>
            <a:r>
              <a:rPr lang="cs-CZ" sz="2000" dirty="0"/>
              <a:t> </a:t>
            </a:r>
            <a:r>
              <a:rPr lang="cs-CZ" sz="2000" dirty="0" err="1"/>
              <a:t>kapacite</a:t>
            </a:r>
            <a:r>
              <a:rPr lang="cs-CZ" sz="2000" dirty="0"/>
              <a:t> skladu, materiálových </a:t>
            </a:r>
            <a:r>
              <a:rPr lang="cs-CZ" sz="2000" dirty="0" err="1"/>
              <a:t>tokoch</a:t>
            </a:r>
            <a:r>
              <a:rPr lang="cs-CZ" sz="2000" dirty="0"/>
              <a:t>, trendy </a:t>
            </a:r>
            <a:r>
              <a:rPr lang="cs-CZ" sz="2000" dirty="0" err="1"/>
              <a:t>ich</a:t>
            </a:r>
            <a:r>
              <a:rPr lang="cs-CZ" sz="2000" dirty="0"/>
              <a:t> </a:t>
            </a:r>
            <a:r>
              <a:rPr lang="cs-CZ" sz="2000" dirty="0" err="1"/>
              <a:t>vývoja</a:t>
            </a:r>
            <a:r>
              <a:rPr lang="cs-CZ" sz="2000" dirty="0"/>
              <a:t> v čase, </a:t>
            </a:r>
            <a:r>
              <a:rPr lang="cs-CZ" sz="2000" dirty="0" err="1"/>
              <a:t>porovnanie</a:t>
            </a:r>
            <a:r>
              <a:rPr lang="cs-CZ" sz="2000" dirty="0"/>
              <a:t> </a:t>
            </a:r>
            <a:r>
              <a:rPr lang="cs-CZ" sz="2000" dirty="0" err="1"/>
              <a:t>požiadaviek</a:t>
            </a:r>
            <a:r>
              <a:rPr lang="cs-CZ" sz="2000" dirty="0"/>
              <a:t> na </a:t>
            </a:r>
            <a:r>
              <a:rPr lang="cs-CZ" sz="2000" dirty="0" err="1"/>
              <a:t>skladovú</a:t>
            </a:r>
            <a:r>
              <a:rPr lang="cs-CZ" sz="2000" dirty="0"/>
              <a:t> logistiku a možnosti </a:t>
            </a:r>
            <a:r>
              <a:rPr lang="cs-CZ" sz="2000" dirty="0" err="1"/>
              <a:t>ich</a:t>
            </a:r>
            <a:r>
              <a:rPr lang="cs-CZ" sz="2000" dirty="0"/>
              <a:t> </a:t>
            </a:r>
            <a:r>
              <a:rPr lang="cs-CZ" sz="2000" dirty="0" err="1"/>
              <a:t>naplnenia</a:t>
            </a:r>
            <a:r>
              <a:rPr lang="cs-CZ" sz="2000" dirty="0"/>
              <a:t>, </a:t>
            </a:r>
            <a:r>
              <a:rPr lang="cs-CZ" sz="2000" dirty="0" err="1"/>
              <a:t>atď</a:t>
            </a:r>
            <a:r>
              <a:rPr lang="cs-CZ" sz="2000" dirty="0"/>
              <a:t>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pl-PL" sz="2000" dirty="0"/>
              <a:t>4. Čo je to optimalizácia a aké metódy ste použili?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386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E4004-06CF-4506-BEBB-990C2024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9310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8DDC4-BAAA-4CAB-9CD3-932F1E08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7D878D-BCE2-4045-8433-F4C4FD0D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1) Úvod a seznámení s vybraným podnikem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2) Cíl práce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3) Analýza současného stavu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4) Návrh opatření vedoucích ke zlepšení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5) Doplňující otázky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6) Závěr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9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A819B-4B59-4EFE-BD06-D121B5F6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a seznámení s vybraným podnikem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6B7803-D037-4089-9FAA-81DF89939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cs-CZ" sz="2200" dirty="0"/>
              <a:t>Výběr podniku</a:t>
            </a:r>
          </a:p>
          <a:p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Fiktivní název SoftPUR s r.o.</a:t>
            </a:r>
          </a:p>
          <a:p>
            <a:r>
              <a:rPr lang="cs-CZ" sz="2200" dirty="0"/>
              <a:t>Založena v roce 1990</a:t>
            </a:r>
          </a:p>
          <a:p>
            <a:r>
              <a:rPr lang="cs-CZ" sz="2200" dirty="0"/>
              <a:t>Působnost</a:t>
            </a:r>
          </a:p>
          <a:p>
            <a:r>
              <a:rPr lang="cs-CZ" sz="2200" dirty="0"/>
              <a:t>Obor podnikání</a:t>
            </a:r>
          </a:p>
          <a:p>
            <a:r>
              <a:rPr lang="cs-CZ" sz="2200" dirty="0"/>
              <a:t>Výrobky</a:t>
            </a:r>
          </a:p>
        </p:txBody>
      </p:sp>
    </p:spTree>
    <p:extLst>
      <p:ext uri="{BB962C8B-B14F-4D97-AF65-F5344CB8AC3E}">
        <p14:creationId xmlns:p14="http://schemas.microsoft.com/office/powerpoint/2010/main" val="220441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A178-A6AA-434C-918A-90EEA1D5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898AB0-D80C-48FE-B055-12D345AF4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dirty="0"/>
              <a:t>Cílem této diplomové práce je analýza současného stavu skladového hospodářství ve vybraném podniku, návrh optimalizace celkového stavu podniku a jednotlivých skladových operací na základě stanovené analýzy.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95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934FA-09E4-4C4D-8079-C9607193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současného stavu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421619-C972-4C57-88E3-00BAA8156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Analýza výrobního sektoru</a:t>
            </a:r>
          </a:p>
          <a:p>
            <a:endParaRPr lang="cs-CZ" sz="2200" dirty="0"/>
          </a:p>
          <a:p>
            <a:r>
              <a:rPr lang="cs-CZ" sz="2200" dirty="0"/>
              <a:t>Analýza skladových prostorů</a:t>
            </a:r>
          </a:p>
          <a:p>
            <a:endParaRPr lang="cs-CZ" sz="2200" dirty="0"/>
          </a:p>
          <a:p>
            <a:r>
              <a:rPr lang="cs-CZ" sz="2200" dirty="0"/>
              <a:t>Dotazníková anketa</a:t>
            </a:r>
          </a:p>
          <a:p>
            <a:endParaRPr lang="cs-CZ" sz="2200" dirty="0"/>
          </a:p>
          <a:p>
            <a:r>
              <a:rPr lang="cs-CZ" sz="2200" dirty="0"/>
              <a:t>Rozhovory s vedením i zaměstnanci</a:t>
            </a:r>
          </a:p>
          <a:p>
            <a:endParaRPr lang="cs-CZ" sz="2200" dirty="0"/>
          </a:p>
          <a:p>
            <a:r>
              <a:rPr lang="cs-CZ" sz="2200" dirty="0"/>
              <a:t>SWOT analýza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6D7A74-1EEE-4A80-A48A-3C3DD1ACED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920" y="1825625"/>
            <a:ext cx="4783708" cy="39182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25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EB6DD-3B59-43F3-9D64-9630318C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 vedoucích ke zlepšení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CB06F-A7DE-4CC6-A78F-BFB896D9F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Vybudování centrálního skladu v podnikovém areálu</a:t>
            </a:r>
          </a:p>
          <a:p>
            <a:endParaRPr lang="cs-CZ" sz="2200" dirty="0"/>
          </a:p>
          <a:p>
            <a:r>
              <a:rPr lang="cs-CZ" sz="2200" dirty="0"/>
              <a:t>Modernizace skladového vybavení</a:t>
            </a:r>
          </a:p>
          <a:p>
            <a:endParaRPr lang="cs-CZ" sz="2200" dirty="0"/>
          </a:p>
          <a:p>
            <a:r>
              <a:rPr lang="cs-CZ" sz="2200" dirty="0"/>
              <a:t>Zavedení systému automatické identifikace </a:t>
            </a:r>
          </a:p>
          <a:p>
            <a:endParaRPr lang="cs-CZ" sz="2200" dirty="0"/>
          </a:p>
          <a:p>
            <a:r>
              <a:rPr lang="cs-CZ" sz="2200" dirty="0"/>
              <a:t>Zavedení RFID bran do hlavního skladu (nakládka/vykládka)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3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66E8D-CDCD-4D0B-B11C-FDDF8BBB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300" dirty="0"/>
              <a:t>Vybudování centrálního skladu v podnikovém areálu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3A1E3A-1A06-423F-BFE9-F8D5A19E0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47" y="1825625"/>
            <a:ext cx="10616953" cy="4805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d = 40 m</a:t>
            </a:r>
          </a:p>
          <a:p>
            <a:pPr marL="0" indent="0">
              <a:buNone/>
            </a:pPr>
            <a:r>
              <a:rPr lang="cs-CZ" sz="2000" i="1" dirty="0"/>
              <a:t>š = 20 m</a:t>
            </a:r>
          </a:p>
          <a:p>
            <a:pPr marL="0" indent="0">
              <a:buNone/>
            </a:pPr>
            <a:r>
              <a:rPr lang="cs-CZ" sz="2000" i="1" dirty="0"/>
              <a:t>v = 7 m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Celkové náklady:</a:t>
            </a:r>
          </a:p>
          <a:p>
            <a:pPr marL="0" indent="0">
              <a:buNone/>
            </a:pPr>
            <a:r>
              <a:rPr lang="cs-CZ" sz="1800" i="1" dirty="0"/>
              <a:t>Vlastní pozemek: 4 789 200 Kč</a:t>
            </a:r>
          </a:p>
          <a:p>
            <a:pPr marL="0" indent="0">
              <a:buNone/>
            </a:pPr>
            <a:r>
              <a:rPr lang="cs-CZ" sz="1800" i="1" dirty="0"/>
              <a:t>S koupí pozemku: 5 989 200 Kč</a:t>
            </a:r>
          </a:p>
          <a:p>
            <a:pPr marL="0" indent="0">
              <a:buNone/>
            </a:pPr>
            <a:r>
              <a:rPr lang="cs-CZ" sz="1300" i="1" dirty="0"/>
              <a:t>		</a:t>
            </a:r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endParaRPr lang="cs-CZ" sz="1300" i="1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30AF56E5-38EE-471F-8371-5111BE052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768" y="1690689"/>
            <a:ext cx="6517345" cy="401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17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486FE-451B-45BB-809F-4F32E2CFC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systému automatické identifikace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264BE1A-613F-402D-BCA6-E1497FDE6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Zefektivnění skladových i výrobních operací</a:t>
            </a:r>
          </a:p>
          <a:p>
            <a:r>
              <a:rPr lang="cs-CZ" sz="2000" dirty="0"/>
              <a:t>Časová úspora</a:t>
            </a:r>
          </a:p>
          <a:p>
            <a:r>
              <a:rPr lang="cs-CZ" sz="2000" dirty="0"/>
              <a:t>Eliminace chyb</a:t>
            </a:r>
          </a:p>
          <a:p>
            <a:r>
              <a:rPr lang="cs-CZ" sz="2000" dirty="0"/>
              <a:t>Zvýšení stupně automatizace v podniku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1300" i="1" dirty="0"/>
              <a:t>  Cenová kalkulace potřebného vybavení pro technologii čárových kódů </a:t>
            </a:r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4DD4988D-462A-4ECC-8CBF-9E0D6527E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904" y="4063438"/>
            <a:ext cx="5721981" cy="181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01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D0A9D-556E-4CB8-AF20-F3098F80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RFID bran do hlavního skladu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0590B16-8B43-401E-ABC1-A8EDBAF80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Snížení chybovosti,</a:t>
            </a:r>
          </a:p>
          <a:p>
            <a:r>
              <a:rPr lang="cs-CZ" sz="2000" dirty="0"/>
              <a:t>zlepšení řízení toku zboží a logistiky,</a:t>
            </a:r>
          </a:p>
          <a:p>
            <a:r>
              <a:rPr lang="cs-CZ" sz="2000" dirty="0"/>
              <a:t>rychlost získání informací a další.</a:t>
            </a:r>
          </a:p>
          <a:p>
            <a:pPr marL="0" indent="0">
              <a:buNone/>
            </a:pPr>
            <a:r>
              <a:rPr lang="cs-CZ" sz="1300" i="1" dirty="0"/>
              <a:t>Pořizovací náklady (bez nákladů na práci a software)</a:t>
            </a:r>
          </a:p>
          <a:p>
            <a:endParaRPr lang="cs-CZ" sz="2000" dirty="0"/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0D1AF17C-62AA-4718-AA14-8B6941929EB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693" y="2258955"/>
            <a:ext cx="4011208" cy="2562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2E3CAF5-9AC4-4BE7-BECC-ACE100A6F4A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99" y="3313590"/>
            <a:ext cx="5257800" cy="3179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83404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417</Words>
  <Application>Microsoft Office PowerPoint</Application>
  <PresentationFormat>Širokoúhlá obrazovka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Optimalizace skladového hospodářství ve vybraném podniku</vt:lpstr>
      <vt:lpstr>Osnova</vt:lpstr>
      <vt:lpstr>Úvod a seznámení s vybraným podnikem</vt:lpstr>
      <vt:lpstr>Cíl práce</vt:lpstr>
      <vt:lpstr>Analýza současného stavu</vt:lpstr>
      <vt:lpstr>Návrhy opatření vedoucích ke zlepšení</vt:lpstr>
      <vt:lpstr>Vybudování centrálního skladu v podnikovém areálu</vt:lpstr>
      <vt:lpstr>Zavedení systému automatické identifikace</vt:lpstr>
      <vt:lpstr>Zavedení RFID bran do hlavního skladu </vt:lpstr>
      <vt:lpstr>Doplňující otázky</vt:lpstr>
      <vt:lpstr>Doplňující otázky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Chewskij</dc:creator>
  <cp:lastModifiedBy>Chewskij</cp:lastModifiedBy>
  <cp:revision>24</cp:revision>
  <dcterms:created xsi:type="dcterms:W3CDTF">2021-06-09T08:48:05Z</dcterms:created>
  <dcterms:modified xsi:type="dcterms:W3CDTF">2021-06-09T16:31:37Z</dcterms:modified>
</cp:coreProperties>
</file>