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58" r:id="rId6"/>
    <p:sldId id="261" r:id="rId7"/>
    <p:sldId id="265" r:id="rId8"/>
    <p:sldId id="268" r:id="rId9"/>
    <p:sldId id="263" r:id="rId10"/>
    <p:sldId id="264" r:id="rId11"/>
    <p:sldId id="266" r:id="rId12"/>
    <p:sldId id="270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B0B77-8CB6-4657-BD1E-05FB0B555BD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2DF3ED64-A02F-461E-96F8-3C1080204AEB}">
      <dgm:prSet phldrT="[Text]" custT="1"/>
      <dgm:spPr/>
      <dgm:t>
        <a:bodyPr/>
        <a:lstStyle/>
        <a:p>
          <a:r>
            <a:rPr lang="cs-CZ" sz="1600" dirty="0">
              <a:latin typeface="+mn-lt"/>
            </a:rPr>
            <a:t>Hlavní sklad</a:t>
          </a:r>
        </a:p>
      </dgm:t>
    </dgm:pt>
    <dgm:pt modelId="{B46FFC9D-A6EA-4CE7-AEB9-396E2EB9D6FC}" type="parTrans" cxnId="{8A0C20B0-A48F-419A-9FFC-4364CC9ECD93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9F13438A-3D45-48EF-ADF2-BB4055A1AC7C}" type="sibTrans" cxnId="{8A0C20B0-A48F-419A-9FFC-4364CC9ECD93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  <a:latin typeface="+mn-lt"/>
            </a:rPr>
            <a:t>10 061 tis. CZK</a:t>
          </a:r>
        </a:p>
      </dgm:t>
    </dgm:pt>
    <dgm:pt modelId="{BEFB1D6A-1AC8-482F-B20F-80F54B970EE6}">
      <dgm:prSet phldrT="[Text]" custT="1"/>
      <dgm:spPr/>
      <dgm:t>
        <a:bodyPr/>
        <a:lstStyle/>
        <a:p>
          <a:r>
            <a:rPr lang="cs-CZ" sz="1600" dirty="0">
              <a:latin typeface="+mn-lt"/>
            </a:rPr>
            <a:t>Sklad autobusů</a:t>
          </a:r>
        </a:p>
      </dgm:t>
    </dgm:pt>
    <dgm:pt modelId="{1E79E719-D757-45FF-8952-2EA914596DFE}" type="parTrans" cxnId="{16FF36D7-2456-4879-B11F-A0DBA9392270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87B7616A-21B6-44E4-820E-B8E9AF6E1706}" type="sibTrans" cxnId="{16FF36D7-2456-4879-B11F-A0DBA9392270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  <a:latin typeface="+mn-lt"/>
            </a:rPr>
            <a:t>2 593 tis. CZK</a:t>
          </a:r>
        </a:p>
      </dgm:t>
    </dgm:pt>
    <dgm:pt modelId="{3DB5C555-956D-431B-AD8B-07ED32960387}">
      <dgm:prSet phldrT="[Text]" custT="1"/>
      <dgm:spPr/>
      <dgm:t>
        <a:bodyPr/>
        <a:lstStyle/>
        <a:p>
          <a:r>
            <a:rPr lang="cs-CZ" sz="1600" dirty="0">
              <a:latin typeface="+mn-lt"/>
            </a:rPr>
            <a:t>Sklad tramvají</a:t>
          </a:r>
        </a:p>
      </dgm:t>
    </dgm:pt>
    <dgm:pt modelId="{D5AE72BF-676A-4092-B988-99E5C1612486}" type="parTrans" cxnId="{5B9C1AC9-7D5B-47C6-8D64-AE096EC571FB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4D971950-19A2-40DA-8BBF-43BCE4E56F19}" type="sibTrans" cxnId="{5B9C1AC9-7D5B-47C6-8D64-AE096EC571FB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  <a:latin typeface="+mn-lt"/>
            </a:rPr>
            <a:t>5 810 tis. CZK</a:t>
          </a:r>
        </a:p>
      </dgm:t>
    </dgm:pt>
    <dgm:pt modelId="{FB3AB7A9-BF65-4B5B-8394-86B02A1A0901}">
      <dgm:prSet phldrT="[Text]" custT="1"/>
      <dgm:spPr/>
      <dgm:t>
        <a:bodyPr/>
        <a:lstStyle/>
        <a:p>
          <a:r>
            <a:rPr lang="cs-CZ" sz="1600" dirty="0">
              <a:latin typeface="+mn-lt"/>
            </a:rPr>
            <a:t>Sklad trolejbusů</a:t>
          </a:r>
        </a:p>
      </dgm:t>
    </dgm:pt>
    <dgm:pt modelId="{C74457D4-908C-4323-97A7-88F020CACF75}" type="sibTrans" cxnId="{ADB1CA7C-1811-4E4D-9274-3B7E7F2C23FF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  <a:latin typeface="+mn-lt"/>
            </a:rPr>
            <a:t>5 342 tis. CZK</a:t>
          </a:r>
        </a:p>
      </dgm:t>
    </dgm:pt>
    <dgm:pt modelId="{4330AC67-3A68-44F5-8F00-2E1ABFC464BB}" type="parTrans" cxnId="{ADB1CA7C-1811-4E4D-9274-3B7E7F2C23FF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761CE7BD-3EC7-43A9-AD71-7F5D38B2113B}">
      <dgm:prSet phldrT="[Text]" custT="1"/>
      <dgm:spPr/>
      <dgm:t>
        <a:bodyPr/>
        <a:lstStyle/>
        <a:p>
          <a:r>
            <a:rPr lang="cs-CZ" sz="1600" dirty="0">
              <a:latin typeface="+mn-lt"/>
            </a:rPr>
            <a:t>Vlastní sklady</a:t>
          </a:r>
        </a:p>
      </dgm:t>
    </dgm:pt>
    <dgm:pt modelId="{368A5AA5-655B-488D-A229-55223C7BEF4A}" type="sibTrans" cxnId="{B6166CE8-D6DC-4292-8944-CBDAB9FAEAA2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  <a:latin typeface="+mn-lt"/>
            </a:rPr>
            <a:t>37 341 tis. CZK</a:t>
          </a:r>
        </a:p>
      </dgm:t>
    </dgm:pt>
    <dgm:pt modelId="{303A4FF2-88E3-48E1-9307-243A76FFADE9}" type="parTrans" cxnId="{B6166CE8-D6DC-4292-8944-CBDAB9FAEAA2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606FEB66-B059-46C5-B589-BFCA27580061}">
      <dgm:prSet custT="1"/>
      <dgm:spPr/>
      <dgm:t>
        <a:bodyPr/>
        <a:lstStyle/>
        <a:p>
          <a:r>
            <a:rPr lang="cs-CZ" sz="1600" dirty="0"/>
            <a:t>Sklad těžkých oprav</a:t>
          </a:r>
        </a:p>
      </dgm:t>
    </dgm:pt>
    <dgm:pt modelId="{6F82B8EB-A9A8-4087-A65E-0AA7424047BB}" type="parTrans" cxnId="{E31E13E1-3DCD-46CB-9020-557605F923C5}">
      <dgm:prSet/>
      <dgm:spPr/>
      <dgm:t>
        <a:bodyPr/>
        <a:lstStyle/>
        <a:p>
          <a:endParaRPr lang="cs-CZ" sz="1600"/>
        </a:p>
      </dgm:t>
    </dgm:pt>
    <dgm:pt modelId="{E750066D-0EEC-4869-81EC-0B87197452BB}" type="sibTrans" cxnId="{E31E13E1-3DCD-46CB-9020-557605F923C5}">
      <dgm:prSet custT="1"/>
      <dgm:spPr/>
      <dgm:t>
        <a:bodyPr/>
        <a:lstStyle/>
        <a:p>
          <a:r>
            <a:rPr lang="cs-CZ" sz="1200" dirty="0">
              <a:solidFill>
                <a:schemeClr val="accent1">
                  <a:lumMod val="75000"/>
                </a:schemeClr>
              </a:solidFill>
            </a:rPr>
            <a:t>13 535 tis. CZK</a:t>
          </a:r>
        </a:p>
      </dgm:t>
    </dgm:pt>
    <dgm:pt modelId="{92CBEE32-50D4-4C14-9BAA-5C02E57DC9A1}" type="pres">
      <dgm:prSet presAssocID="{792B0B77-8CB6-4657-BD1E-05FB0B555B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650744-960A-46ED-B343-E59CF2801C84}" type="pres">
      <dgm:prSet presAssocID="{761CE7BD-3EC7-43A9-AD71-7F5D38B2113B}" presName="hierRoot1" presStyleCnt="0">
        <dgm:presLayoutVars>
          <dgm:hierBranch val="init"/>
        </dgm:presLayoutVars>
      </dgm:prSet>
      <dgm:spPr/>
    </dgm:pt>
    <dgm:pt modelId="{4DB7AC66-E7FD-4414-B396-97B5D1F395C5}" type="pres">
      <dgm:prSet presAssocID="{761CE7BD-3EC7-43A9-AD71-7F5D38B2113B}" presName="rootComposite1" presStyleCnt="0"/>
      <dgm:spPr/>
    </dgm:pt>
    <dgm:pt modelId="{DBCBC87F-963F-4D62-9C12-0E6893337603}" type="pres">
      <dgm:prSet presAssocID="{761CE7BD-3EC7-43A9-AD71-7F5D38B2113B}" presName="rootText1" presStyleLbl="node0" presStyleIdx="0" presStyleCnt="1">
        <dgm:presLayoutVars>
          <dgm:chMax/>
          <dgm:chPref val="3"/>
        </dgm:presLayoutVars>
      </dgm:prSet>
      <dgm:spPr/>
    </dgm:pt>
    <dgm:pt modelId="{E5D799F9-C9A5-4396-A2E5-B9D5B3696AF6}" type="pres">
      <dgm:prSet presAssocID="{761CE7BD-3EC7-43A9-AD71-7F5D38B2113B}" presName="titleText1" presStyleLbl="fgAcc0" presStyleIdx="0" presStyleCnt="1" custLinFactNeighborX="2243" custLinFactNeighborY="4500">
        <dgm:presLayoutVars>
          <dgm:chMax val="0"/>
          <dgm:chPref val="0"/>
        </dgm:presLayoutVars>
      </dgm:prSet>
      <dgm:spPr/>
    </dgm:pt>
    <dgm:pt modelId="{6BA98C26-C96B-4761-A59F-F6FF00AE349E}" type="pres">
      <dgm:prSet presAssocID="{761CE7BD-3EC7-43A9-AD71-7F5D38B2113B}" presName="rootConnector1" presStyleLbl="node1" presStyleIdx="0" presStyleCnt="5"/>
      <dgm:spPr/>
    </dgm:pt>
    <dgm:pt modelId="{BD8E4670-4D84-4533-AAEE-3799EA27F8BD}" type="pres">
      <dgm:prSet presAssocID="{761CE7BD-3EC7-43A9-AD71-7F5D38B2113B}" presName="hierChild2" presStyleCnt="0"/>
      <dgm:spPr/>
    </dgm:pt>
    <dgm:pt modelId="{574DCEF3-7231-4980-9878-84AC60FF03B4}" type="pres">
      <dgm:prSet presAssocID="{B46FFC9D-A6EA-4CE7-AEB9-396E2EB9D6FC}" presName="Name37" presStyleLbl="parChTrans1D2" presStyleIdx="0" presStyleCnt="5"/>
      <dgm:spPr/>
    </dgm:pt>
    <dgm:pt modelId="{B0CB8FCE-AB0B-41BD-AAEF-1187EA98EDB6}" type="pres">
      <dgm:prSet presAssocID="{2DF3ED64-A02F-461E-96F8-3C1080204AEB}" presName="hierRoot2" presStyleCnt="0">
        <dgm:presLayoutVars>
          <dgm:hierBranch val="init"/>
        </dgm:presLayoutVars>
      </dgm:prSet>
      <dgm:spPr/>
    </dgm:pt>
    <dgm:pt modelId="{178A79E4-8340-402C-93A5-D77F5EA42621}" type="pres">
      <dgm:prSet presAssocID="{2DF3ED64-A02F-461E-96F8-3C1080204AEB}" presName="rootComposite" presStyleCnt="0"/>
      <dgm:spPr/>
    </dgm:pt>
    <dgm:pt modelId="{90C78333-8B23-4396-AD7B-A6C44E688EF1}" type="pres">
      <dgm:prSet presAssocID="{2DF3ED64-A02F-461E-96F8-3C1080204AEB}" presName="rootText" presStyleLbl="node1" presStyleIdx="0" presStyleCnt="5">
        <dgm:presLayoutVars>
          <dgm:chMax/>
          <dgm:chPref val="3"/>
        </dgm:presLayoutVars>
      </dgm:prSet>
      <dgm:spPr/>
    </dgm:pt>
    <dgm:pt modelId="{3B037F6C-26EF-4F33-85A2-4F9BD7374D9C}" type="pres">
      <dgm:prSet presAssocID="{2DF3ED64-A02F-461E-96F8-3C1080204AEB}" presName="titleText2" presStyleLbl="fgAcc1" presStyleIdx="0" presStyleCnt="5" custLinFactNeighborX="2243" custLinFactNeighborY="4500">
        <dgm:presLayoutVars>
          <dgm:chMax val="0"/>
          <dgm:chPref val="0"/>
        </dgm:presLayoutVars>
      </dgm:prSet>
      <dgm:spPr/>
    </dgm:pt>
    <dgm:pt modelId="{DA6110D0-F0A7-465D-9D95-5E219631AD35}" type="pres">
      <dgm:prSet presAssocID="{2DF3ED64-A02F-461E-96F8-3C1080204AEB}" presName="rootConnector" presStyleLbl="node2" presStyleIdx="0" presStyleCnt="0"/>
      <dgm:spPr/>
    </dgm:pt>
    <dgm:pt modelId="{51059215-0D48-4145-8CC9-6C1F8E6E160D}" type="pres">
      <dgm:prSet presAssocID="{2DF3ED64-A02F-461E-96F8-3C1080204AEB}" presName="hierChild4" presStyleCnt="0"/>
      <dgm:spPr/>
    </dgm:pt>
    <dgm:pt modelId="{BBE786A0-2869-4812-877D-A5275889F9BA}" type="pres">
      <dgm:prSet presAssocID="{2DF3ED64-A02F-461E-96F8-3C1080204AEB}" presName="hierChild5" presStyleCnt="0"/>
      <dgm:spPr/>
    </dgm:pt>
    <dgm:pt modelId="{AEBF11DE-7411-421D-BF2C-11A444BB3C3F}" type="pres">
      <dgm:prSet presAssocID="{1E79E719-D757-45FF-8952-2EA914596DFE}" presName="Name37" presStyleLbl="parChTrans1D2" presStyleIdx="1" presStyleCnt="5"/>
      <dgm:spPr/>
    </dgm:pt>
    <dgm:pt modelId="{2B79928B-20BB-48D9-8C77-DEE7CF23C2DC}" type="pres">
      <dgm:prSet presAssocID="{BEFB1D6A-1AC8-482F-B20F-80F54B970EE6}" presName="hierRoot2" presStyleCnt="0">
        <dgm:presLayoutVars>
          <dgm:hierBranch val="init"/>
        </dgm:presLayoutVars>
      </dgm:prSet>
      <dgm:spPr/>
    </dgm:pt>
    <dgm:pt modelId="{37BB1274-12E8-4524-9E9E-8CAB928294E9}" type="pres">
      <dgm:prSet presAssocID="{BEFB1D6A-1AC8-482F-B20F-80F54B970EE6}" presName="rootComposite" presStyleCnt="0"/>
      <dgm:spPr/>
    </dgm:pt>
    <dgm:pt modelId="{CEBA8336-40BE-4F75-AEF0-B9AEB8D7F801}" type="pres">
      <dgm:prSet presAssocID="{BEFB1D6A-1AC8-482F-B20F-80F54B970EE6}" presName="rootText" presStyleLbl="node1" presStyleIdx="1" presStyleCnt="5">
        <dgm:presLayoutVars>
          <dgm:chMax/>
          <dgm:chPref val="3"/>
        </dgm:presLayoutVars>
      </dgm:prSet>
      <dgm:spPr/>
    </dgm:pt>
    <dgm:pt modelId="{EA51D7AA-1660-486F-9793-1097B5A51456}" type="pres">
      <dgm:prSet presAssocID="{BEFB1D6A-1AC8-482F-B20F-80F54B970EE6}" presName="titleText2" presStyleLbl="fgAcc1" presStyleIdx="1" presStyleCnt="5" custLinFactNeighborX="2243" custLinFactNeighborY="4500">
        <dgm:presLayoutVars>
          <dgm:chMax val="0"/>
          <dgm:chPref val="0"/>
        </dgm:presLayoutVars>
      </dgm:prSet>
      <dgm:spPr/>
    </dgm:pt>
    <dgm:pt modelId="{BE2E8FF5-CF77-48A4-962C-922E6805DCA7}" type="pres">
      <dgm:prSet presAssocID="{BEFB1D6A-1AC8-482F-B20F-80F54B970EE6}" presName="rootConnector" presStyleLbl="node2" presStyleIdx="0" presStyleCnt="0"/>
      <dgm:spPr/>
    </dgm:pt>
    <dgm:pt modelId="{9203B401-97D3-418E-9F9D-E29D23F779DE}" type="pres">
      <dgm:prSet presAssocID="{BEFB1D6A-1AC8-482F-B20F-80F54B970EE6}" presName="hierChild4" presStyleCnt="0"/>
      <dgm:spPr/>
    </dgm:pt>
    <dgm:pt modelId="{EF73BD48-72E0-45B1-9431-B292AF52152F}" type="pres">
      <dgm:prSet presAssocID="{BEFB1D6A-1AC8-482F-B20F-80F54B970EE6}" presName="hierChild5" presStyleCnt="0"/>
      <dgm:spPr/>
    </dgm:pt>
    <dgm:pt modelId="{E85BEFBA-04EF-4D04-9667-CCF9FFAAEC35}" type="pres">
      <dgm:prSet presAssocID="{4330AC67-3A68-44F5-8F00-2E1ABFC464BB}" presName="Name37" presStyleLbl="parChTrans1D2" presStyleIdx="2" presStyleCnt="5"/>
      <dgm:spPr/>
    </dgm:pt>
    <dgm:pt modelId="{239ECC48-5935-48B7-A9BC-ACC6C666A269}" type="pres">
      <dgm:prSet presAssocID="{FB3AB7A9-BF65-4B5B-8394-86B02A1A0901}" presName="hierRoot2" presStyleCnt="0">
        <dgm:presLayoutVars>
          <dgm:hierBranch val="init"/>
        </dgm:presLayoutVars>
      </dgm:prSet>
      <dgm:spPr/>
    </dgm:pt>
    <dgm:pt modelId="{4683A8A6-F287-4BDC-A5EB-3EB33A82C4C4}" type="pres">
      <dgm:prSet presAssocID="{FB3AB7A9-BF65-4B5B-8394-86B02A1A0901}" presName="rootComposite" presStyleCnt="0"/>
      <dgm:spPr/>
    </dgm:pt>
    <dgm:pt modelId="{4140F689-1DDF-4A5E-BB65-B50EB29CC4BB}" type="pres">
      <dgm:prSet presAssocID="{FB3AB7A9-BF65-4B5B-8394-86B02A1A0901}" presName="rootText" presStyleLbl="node1" presStyleIdx="2" presStyleCnt="5">
        <dgm:presLayoutVars>
          <dgm:chMax/>
          <dgm:chPref val="3"/>
        </dgm:presLayoutVars>
      </dgm:prSet>
      <dgm:spPr/>
    </dgm:pt>
    <dgm:pt modelId="{2A817868-EDCE-4F5E-AA9D-40D6868A5C85}" type="pres">
      <dgm:prSet presAssocID="{FB3AB7A9-BF65-4B5B-8394-86B02A1A0901}" presName="titleText2" presStyleLbl="fgAcc1" presStyleIdx="2" presStyleCnt="5">
        <dgm:presLayoutVars>
          <dgm:chMax val="0"/>
          <dgm:chPref val="0"/>
        </dgm:presLayoutVars>
      </dgm:prSet>
      <dgm:spPr/>
    </dgm:pt>
    <dgm:pt modelId="{C7931EBA-A358-4547-8685-914A07A3D71D}" type="pres">
      <dgm:prSet presAssocID="{FB3AB7A9-BF65-4B5B-8394-86B02A1A0901}" presName="rootConnector" presStyleLbl="node2" presStyleIdx="0" presStyleCnt="0"/>
      <dgm:spPr/>
    </dgm:pt>
    <dgm:pt modelId="{C0DA8A76-7BA6-4214-83B3-86D80D4F5904}" type="pres">
      <dgm:prSet presAssocID="{FB3AB7A9-BF65-4B5B-8394-86B02A1A0901}" presName="hierChild4" presStyleCnt="0"/>
      <dgm:spPr/>
    </dgm:pt>
    <dgm:pt modelId="{C323FF94-6F1A-4BF1-B9EF-FB76B86AAEE7}" type="pres">
      <dgm:prSet presAssocID="{FB3AB7A9-BF65-4B5B-8394-86B02A1A0901}" presName="hierChild5" presStyleCnt="0"/>
      <dgm:spPr/>
    </dgm:pt>
    <dgm:pt modelId="{98650A0A-58FF-4F8F-9660-E79F7C700E9E}" type="pres">
      <dgm:prSet presAssocID="{D5AE72BF-676A-4092-B988-99E5C1612486}" presName="Name37" presStyleLbl="parChTrans1D2" presStyleIdx="3" presStyleCnt="5"/>
      <dgm:spPr/>
    </dgm:pt>
    <dgm:pt modelId="{04F3CE38-5C14-40D8-A666-13A3736705AA}" type="pres">
      <dgm:prSet presAssocID="{3DB5C555-956D-431B-AD8B-07ED32960387}" presName="hierRoot2" presStyleCnt="0">
        <dgm:presLayoutVars>
          <dgm:hierBranch val="init"/>
        </dgm:presLayoutVars>
      </dgm:prSet>
      <dgm:spPr/>
    </dgm:pt>
    <dgm:pt modelId="{5CD098A1-F756-4C4A-B16F-F4672E7F7D9F}" type="pres">
      <dgm:prSet presAssocID="{3DB5C555-956D-431B-AD8B-07ED32960387}" presName="rootComposite" presStyleCnt="0"/>
      <dgm:spPr/>
    </dgm:pt>
    <dgm:pt modelId="{A9ADED19-BA18-4EF1-B8DE-15591F016BB7}" type="pres">
      <dgm:prSet presAssocID="{3DB5C555-956D-431B-AD8B-07ED32960387}" presName="rootText" presStyleLbl="node1" presStyleIdx="3" presStyleCnt="5">
        <dgm:presLayoutVars>
          <dgm:chMax/>
          <dgm:chPref val="3"/>
        </dgm:presLayoutVars>
      </dgm:prSet>
      <dgm:spPr/>
    </dgm:pt>
    <dgm:pt modelId="{0BE038B2-377A-40DF-A286-D365896C8C38}" type="pres">
      <dgm:prSet presAssocID="{3DB5C555-956D-431B-AD8B-07ED32960387}" presName="titleText2" presStyleLbl="fgAcc1" presStyleIdx="3" presStyleCnt="5">
        <dgm:presLayoutVars>
          <dgm:chMax val="0"/>
          <dgm:chPref val="0"/>
        </dgm:presLayoutVars>
      </dgm:prSet>
      <dgm:spPr/>
    </dgm:pt>
    <dgm:pt modelId="{C476D9D8-AE04-4F9D-8BAD-9541EC61B6D3}" type="pres">
      <dgm:prSet presAssocID="{3DB5C555-956D-431B-AD8B-07ED32960387}" presName="rootConnector" presStyleLbl="node2" presStyleIdx="0" presStyleCnt="0"/>
      <dgm:spPr/>
    </dgm:pt>
    <dgm:pt modelId="{C811D5CE-D3BF-4812-AAC5-77181CFBA9AD}" type="pres">
      <dgm:prSet presAssocID="{3DB5C555-956D-431B-AD8B-07ED32960387}" presName="hierChild4" presStyleCnt="0"/>
      <dgm:spPr/>
    </dgm:pt>
    <dgm:pt modelId="{34380E72-5521-4A5E-9F87-F1CFD71D9CE4}" type="pres">
      <dgm:prSet presAssocID="{3DB5C555-956D-431B-AD8B-07ED32960387}" presName="hierChild5" presStyleCnt="0"/>
      <dgm:spPr/>
    </dgm:pt>
    <dgm:pt modelId="{26860299-12D7-43F2-A4AB-6285E7703095}" type="pres">
      <dgm:prSet presAssocID="{6F82B8EB-A9A8-4087-A65E-0AA7424047BB}" presName="Name37" presStyleLbl="parChTrans1D2" presStyleIdx="4" presStyleCnt="5"/>
      <dgm:spPr/>
    </dgm:pt>
    <dgm:pt modelId="{429AE8A9-424E-4D28-A4E6-35BB2543638D}" type="pres">
      <dgm:prSet presAssocID="{606FEB66-B059-46C5-B589-BFCA27580061}" presName="hierRoot2" presStyleCnt="0">
        <dgm:presLayoutVars>
          <dgm:hierBranch val="init"/>
        </dgm:presLayoutVars>
      </dgm:prSet>
      <dgm:spPr/>
    </dgm:pt>
    <dgm:pt modelId="{8F9E8B2B-BF31-46BA-9E36-A3315A1C509E}" type="pres">
      <dgm:prSet presAssocID="{606FEB66-B059-46C5-B589-BFCA27580061}" presName="rootComposite" presStyleCnt="0"/>
      <dgm:spPr/>
    </dgm:pt>
    <dgm:pt modelId="{C219C6DB-BDF7-4FED-8250-A3B36C392DBF}" type="pres">
      <dgm:prSet presAssocID="{606FEB66-B059-46C5-B589-BFCA27580061}" presName="rootText" presStyleLbl="node1" presStyleIdx="4" presStyleCnt="5">
        <dgm:presLayoutVars>
          <dgm:chMax/>
          <dgm:chPref val="3"/>
        </dgm:presLayoutVars>
      </dgm:prSet>
      <dgm:spPr/>
    </dgm:pt>
    <dgm:pt modelId="{EE9FCA19-9A9A-42AC-B640-15939A85B2D5}" type="pres">
      <dgm:prSet presAssocID="{606FEB66-B059-46C5-B589-BFCA27580061}" presName="titleText2" presStyleLbl="fgAcc1" presStyleIdx="4" presStyleCnt="5">
        <dgm:presLayoutVars>
          <dgm:chMax val="0"/>
          <dgm:chPref val="0"/>
        </dgm:presLayoutVars>
      </dgm:prSet>
      <dgm:spPr/>
    </dgm:pt>
    <dgm:pt modelId="{F735056F-4CA4-4433-97CF-CEB6D0555DA7}" type="pres">
      <dgm:prSet presAssocID="{606FEB66-B059-46C5-B589-BFCA27580061}" presName="rootConnector" presStyleLbl="node2" presStyleIdx="0" presStyleCnt="0"/>
      <dgm:spPr/>
    </dgm:pt>
    <dgm:pt modelId="{C1C56090-B038-4252-9B6E-C6AB9B614C15}" type="pres">
      <dgm:prSet presAssocID="{606FEB66-B059-46C5-B589-BFCA27580061}" presName="hierChild4" presStyleCnt="0"/>
      <dgm:spPr/>
    </dgm:pt>
    <dgm:pt modelId="{E8D990BA-2E52-43ED-9323-7A346CC83C8D}" type="pres">
      <dgm:prSet presAssocID="{606FEB66-B059-46C5-B589-BFCA27580061}" presName="hierChild5" presStyleCnt="0"/>
      <dgm:spPr/>
    </dgm:pt>
    <dgm:pt modelId="{943ABDC2-EF3B-47D2-8ADE-B9250788E23B}" type="pres">
      <dgm:prSet presAssocID="{761CE7BD-3EC7-43A9-AD71-7F5D38B2113B}" presName="hierChild3" presStyleCnt="0"/>
      <dgm:spPr/>
    </dgm:pt>
  </dgm:ptLst>
  <dgm:cxnLst>
    <dgm:cxn modelId="{F145E509-174A-4413-9B79-777C7A9443DC}" type="presOf" srcId="{606FEB66-B059-46C5-B589-BFCA27580061}" destId="{C219C6DB-BDF7-4FED-8250-A3B36C392DBF}" srcOrd="0" destOrd="0" presId="urn:microsoft.com/office/officeart/2008/layout/NameandTitleOrganizationalChart"/>
    <dgm:cxn modelId="{8024E021-6F5A-403D-992B-B07862C0E5A9}" type="presOf" srcId="{3DB5C555-956D-431B-AD8B-07ED32960387}" destId="{A9ADED19-BA18-4EF1-B8DE-15591F016BB7}" srcOrd="0" destOrd="0" presId="urn:microsoft.com/office/officeart/2008/layout/NameandTitleOrganizationalChart"/>
    <dgm:cxn modelId="{EF235A26-927A-42F0-953B-A629B0798261}" type="presOf" srcId="{761CE7BD-3EC7-43A9-AD71-7F5D38B2113B}" destId="{6BA98C26-C96B-4761-A59F-F6FF00AE349E}" srcOrd="1" destOrd="0" presId="urn:microsoft.com/office/officeart/2008/layout/NameandTitleOrganizationalChart"/>
    <dgm:cxn modelId="{5FAD1D2E-29BA-4BED-BB31-BA47E2D190DA}" type="presOf" srcId="{1E79E719-D757-45FF-8952-2EA914596DFE}" destId="{AEBF11DE-7411-421D-BF2C-11A444BB3C3F}" srcOrd="0" destOrd="0" presId="urn:microsoft.com/office/officeart/2008/layout/NameandTitleOrganizationalChart"/>
    <dgm:cxn modelId="{715BC25D-847B-4F07-AF94-C17E37064D1C}" type="presOf" srcId="{C74457D4-908C-4323-97A7-88F020CACF75}" destId="{2A817868-EDCE-4F5E-AA9D-40D6868A5C85}" srcOrd="0" destOrd="0" presId="urn:microsoft.com/office/officeart/2008/layout/NameandTitleOrganizationalChart"/>
    <dgm:cxn modelId="{81436741-F99D-4B04-9A95-4118FFD5F9D6}" type="presOf" srcId="{FB3AB7A9-BF65-4B5B-8394-86B02A1A0901}" destId="{4140F689-1DDF-4A5E-BB65-B50EB29CC4BB}" srcOrd="0" destOrd="0" presId="urn:microsoft.com/office/officeart/2008/layout/NameandTitleOrganizationalChart"/>
    <dgm:cxn modelId="{41567545-4B22-4B0B-A7E3-03838D2518D0}" type="presOf" srcId="{D5AE72BF-676A-4092-B988-99E5C1612486}" destId="{98650A0A-58FF-4F8F-9660-E79F7C700E9E}" srcOrd="0" destOrd="0" presId="urn:microsoft.com/office/officeart/2008/layout/NameandTitleOrganizationalChart"/>
    <dgm:cxn modelId="{43060169-C8B1-4FC0-9CFB-D615B425A087}" type="presOf" srcId="{87B7616A-21B6-44E4-820E-B8E9AF6E1706}" destId="{EA51D7AA-1660-486F-9793-1097B5A51456}" srcOrd="0" destOrd="0" presId="urn:microsoft.com/office/officeart/2008/layout/NameandTitleOrganizationalChart"/>
    <dgm:cxn modelId="{46B3B651-3BE3-4AFD-9440-6E7D9D65D779}" type="presOf" srcId="{792B0B77-8CB6-4657-BD1E-05FB0B555BD3}" destId="{92CBEE32-50D4-4C14-9BAA-5C02E57DC9A1}" srcOrd="0" destOrd="0" presId="urn:microsoft.com/office/officeart/2008/layout/NameandTitleOrganizationalChart"/>
    <dgm:cxn modelId="{13AE9E52-4FE3-49E4-86E0-7B903C8905F1}" type="presOf" srcId="{BEFB1D6A-1AC8-482F-B20F-80F54B970EE6}" destId="{CEBA8336-40BE-4F75-AEF0-B9AEB8D7F801}" srcOrd="0" destOrd="0" presId="urn:microsoft.com/office/officeart/2008/layout/NameandTitleOrganizationalChart"/>
    <dgm:cxn modelId="{ADB1CA7C-1811-4E4D-9274-3B7E7F2C23FF}" srcId="{761CE7BD-3EC7-43A9-AD71-7F5D38B2113B}" destId="{FB3AB7A9-BF65-4B5B-8394-86B02A1A0901}" srcOrd="2" destOrd="0" parTransId="{4330AC67-3A68-44F5-8F00-2E1ABFC464BB}" sibTransId="{C74457D4-908C-4323-97A7-88F020CACF75}"/>
    <dgm:cxn modelId="{33BC3C87-36A3-4A9F-B09F-2159C033AE88}" type="presOf" srcId="{BEFB1D6A-1AC8-482F-B20F-80F54B970EE6}" destId="{BE2E8FF5-CF77-48A4-962C-922E6805DCA7}" srcOrd="1" destOrd="0" presId="urn:microsoft.com/office/officeart/2008/layout/NameandTitleOrganizationalChart"/>
    <dgm:cxn modelId="{88BA208B-1FB9-41C1-9A5F-A0EFD24112DF}" type="presOf" srcId="{9F13438A-3D45-48EF-ADF2-BB4055A1AC7C}" destId="{3B037F6C-26EF-4F33-85A2-4F9BD7374D9C}" srcOrd="0" destOrd="0" presId="urn:microsoft.com/office/officeart/2008/layout/NameandTitleOrganizationalChart"/>
    <dgm:cxn modelId="{5A8FBC8B-EED1-4D35-8695-E26B2531BAAB}" type="presOf" srcId="{E750066D-0EEC-4869-81EC-0B87197452BB}" destId="{EE9FCA19-9A9A-42AC-B640-15939A85B2D5}" srcOrd="0" destOrd="0" presId="urn:microsoft.com/office/officeart/2008/layout/NameandTitleOrganizationalChart"/>
    <dgm:cxn modelId="{5EDDEC91-7BCC-4F51-BD88-48FDC494E165}" type="presOf" srcId="{2DF3ED64-A02F-461E-96F8-3C1080204AEB}" destId="{90C78333-8B23-4396-AD7B-A6C44E688EF1}" srcOrd="0" destOrd="0" presId="urn:microsoft.com/office/officeart/2008/layout/NameandTitleOrganizationalChart"/>
    <dgm:cxn modelId="{8A0C20B0-A48F-419A-9FFC-4364CC9ECD93}" srcId="{761CE7BD-3EC7-43A9-AD71-7F5D38B2113B}" destId="{2DF3ED64-A02F-461E-96F8-3C1080204AEB}" srcOrd="0" destOrd="0" parTransId="{B46FFC9D-A6EA-4CE7-AEB9-396E2EB9D6FC}" sibTransId="{9F13438A-3D45-48EF-ADF2-BB4055A1AC7C}"/>
    <dgm:cxn modelId="{93A699C2-5BFE-458B-85CD-9989B34B5D4E}" type="presOf" srcId="{4330AC67-3A68-44F5-8F00-2E1ABFC464BB}" destId="{E85BEFBA-04EF-4D04-9667-CCF9FFAAEC35}" srcOrd="0" destOrd="0" presId="urn:microsoft.com/office/officeart/2008/layout/NameandTitleOrganizationalChart"/>
    <dgm:cxn modelId="{3540A7C2-4E95-4338-A455-38E954396C46}" type="presOf" srcId="{368A5AA5-655B-488D-A229-55223C7BEF4A}" destId="{E5D799F9-C9A5-4396-A2E5-B9D5B3696AF6}" srcOrd="0" destOrd="0" presId="urn:microsoft.com/office/officeart/2008/layout/NameandTitleOrganizationalChart"/>
    <dgm:cxn modelId="{030152C4-B027-4DB5-84F5-73E7ADE4EBE4}" type="presOf" srcId="{FB3AB7A9-BF65-4B5B-8394-86B02A1A0901}" destId="{C7931EBA-A358-4547-8685-914A07A3D71D}" srcOrd="1" destOrd="0" presId="urn:microsoft.com/office/officeart/2008/layout/NameandTitleOrganizationalChart"/>
    <dgm:cxn modelId="{5B9C1AC9-7D5B-47C6-8D64-AE096EC571FB}" srcId="{761CE7BD-3EC7-43A9-AD71-7F5D38B2113B}" destId="{3DB5C555-956D-431B-AD8B-07ED32960387}" srcOrd="3" destOrd="0" parTransId="{D5AE72BF-676A-4092-B988-99E5C1612486}" sibTransId="{4D971950-19A2-40DA-8BBF-43BCE4E56F19}"/>
    <dgm:cxn modelId="{EF51AECC-79F6-4361-99F9-5AEF436B9016}" type="presOf" srcId="{761CE7BD-3EC7-43A9-AD71-7F5D38B2113B}" destId="{DBCBC87F-963F-4D62-9C12-0E6893337603}" srcOrd="0" destOrd="0" presId="urn:microsoft.com/office/officeart/2008/layout/NameandTitleOrganizationalChart"/>
    <dgm:cxn modelId="{A56B5FCE-6976-4A05-88E2-7932DBC55B32}" type="presOf" srcId="{B46FFC9D-A6EA-4CE7-AEB9-396E2EB9D6FC}" destId="{574DCEF3-7231-4980-9878-84AC60FF03B4}" srcOrd="0" destOrd="0" presId="urn:microsoft.com/office/officeart/2008/layout/NameandTitleOrganizationalChart"/>
    <dgm:cxn modelId="{16FF36D7-2456-4879-B11F-A0DBA9392270}" srcId="{761CE7BD-3EC7-43A9-AD71-7F5D38B2113B}" destId="{BEFB1D6A-1AC8-482F-B20F-80F54B970EE6}" srcOrd="1" destOrd="0" parTransId="{1E79E719-D757-45FF-8952-2EA914596DFE}" sibTransId="{87B7616A-21B6-44E4-820E-B8E9AF6E1706}"/>
    <dgm:cxn modelId="{0E852FDF-F520-4EE9-8770-8635B47C91EA}" type="presOf" srcId="{606FEB66-B059-46C5-B589-BFCA27580061}" destId="{F735056F-4CA4-4433-97CF-CEB6D0555DA7}" srcOrd="1" destOrd="0" presId="urn:microsoft.com/office/officeart/2008/layout/NameandTitleOrganizationalChart"/>
    <dgm:cxn modelId="{E31E13E1-3DCD-46CB-9020-557605F923C5}" srcId="{761CE7BD-3EC7-43A9-AD71-7F5D38B2113B}" destId="{606FEB66-B059-46C5-B589-BFCA27580061}" srcOrd="4" destOrd="0" parTransId="{6F82B8EB-A9A8-4087-A65E-0AA7424047BB}" sibTransId="{E750066D-0EEC-4869-81EC-0B87197452BB}"/>
    <dgm:cxn modelId="{B6166CE8-D6DC-4292-8944-CBDAB9FAEAA2}" srcId="{792B0B77-8CB6-4657-BD1E-05FB0B555BD3}" destId="{761CE7BD-3EC7-43A9-AD71-7F5D38B2113B}" srcOrd="0" destOrd="0" parTransId="{303A4FF2-88E3-48E1-9307-243A76FFADE9}" sibTransId="{368A5AA5-655B-488D-A229-55223C7BEF4A}"/>
    <dgm:cxn modelId="{39526DE9-4AFC-4685-9108-FD9C2C630D93}" type="presOf" srcId="{2DF3ED64-A02F-461E-96F8-3C1080204AEB}" destId="{DA6110D0-F0A7-465D-9D95-5E219631AD35}" srcOrd="1" destOrd="0" presId="urn:microsoft.com/office/officeart/2008/layout/NameandTitleOrganizationalChart"/>
    <dgm:cxn modelId="{CD8447ED-7984-4EDC-96E2-130125FB94CB}" type="presOf" srcId="{3DB5C555-956D-431B-AD8B-07ED32960387}" destId="{C476D9D8-AE04-4F9D-8BAD-9541EC61B6D3}" srcOrd="1" destOrd="0" presId="urn:microsoft.com/office/officeart/2008/layout/NameandTitleOrganizationalChart"/>
    <dgm:cxn modelId="{18065BF1-FE00-420C-885F-66EFEC61FB45}" type="presOf" srcId="{6F82B8EB-A9A8-4087-A65E-0AA7424047BB}" destId="{26860299-12D7-43F2-A4AB-6285E7703095}" srcOrd="0" destOrd="0" presId="urn:microsoft.com/office/officeart/2008/layout/NameandTitleOrganizationalChart"/>
    <dgm:cxn modelId="{C2C3BDF9-FB2E-4C48-B1F2-9A69496C8CB4}" type="presOf" srcId="{4D971950-19A2-40DA-8BBF-43BCE4E56F19}" destId="{0BE038B2-377A-40DF-A286-D365896C8C38}" srcOrd="0" destOrd="0" presId="urn:microsoft.com/office/officeart/2008/layout/NameandTitleOrganizationalChart"/>
    <dgm:cxn modelId="{C992BD22-69BB-4393-A0D0-C823E6256A38}" type="presParOf" srcId="{92CBEE32-50D4-4C14-9BAA-5C02E57DC9A1}" destId="{8A650744-960A-46ED-B343-E59CF2801C84}" srcOrd="0" destOrd="0" presId="urn:microsoft.com/office/officeart/2008/layout/NameandTitleOrganizationalChart"/>
    <dgm:cxn modelId="{781A2FBC-B1B4-4AC3-81A2-31F3A034B1DE}" type="presParOf" srcId="{8A650744-960A-46ED-B343-E59CF2801C84}" destId="{4DB7AC66-E7FD-4414-B396-97B5D1F395C5}" srcOrd="0" destOrd="0" presId="urn:microsoft.com/office/officeart/2008/layout/NameandTitleOrganizationalChart"/>
    <dgm:cxn modelId="{CA832A63-805E-4AB1-9F0A-D69F5B3A9072}" type="presParOf" srcId="{4DB7AC66-E7FD-4414-B396-97B5D1F395C5}" destId="{DBCBC87F-963F-4D62-9C12-0E6893337603}" srcOrd="0" destOrd="0" presId="urn:microsoft.com/office/officeart/2008/layout/NameandTitleOrganizationalChart"/>
    <dgm:cxn modelId="{57837966-4A1B-46E8-AAE4-1862EBFCAB5B}" type="presParOf" srcId="{4DB7AC66-E7FD-4414-B396-97B5D1F395C5}" destId="{E5D799F9-C9A5-4396-A2E5-B9D5B3696AF6}" srcOrd="1" destOrd="0" presId="urn:microsoft.com/office/officeart/2008/layout/NameandTitleOrganizationalChart"/>
    <dgm:cxn modelId="{852D9B80-E232-45DD-B9FA-19F868918FA3}" type="presParOf" srcId="{4DB7AC66-E7FD-4414-B396-97B5D1F395C5}" destId="{6BA98C26-C96B-4761-A59F-F6FF00AE349E}" srcOrd="2" destOrd="0" presId="urn:microsoft.com/office/officeart/2008/layout/NameandTitleOrganizationalChart"/>
    <dgm:cxn modelId="{973CAFA1-B61C-4D1E-92AF-09E4303AF24E}" type="presParOf" srcId="{8A650744-960A-46ED-B343-E59CF2801C84}" destId="{BD8E4670-4D84-4533-AAEE-3799EA27F8BD}" srcOrd="1" destOrd="0" presId="urn:microsoft.com/office/officeart/2008/layout/NameandTitleOrganizationalChart"/>
    <dgm:cxn modelId="{29093E0D-E08F-4DDB-B9DF-B6AEDD21ABBF}" type="presParOf" srcId="{BD8E4670-4D84-4533-AAEE-3799EA27F8BD}" destId="{574DCEF3-7231-4980-9878-84AC60FF03B4}" srcOrd="0" destOrd="0" presId="urn:microsoft.com/office/officeart/2008/layout/NameandTitleOrganizationalChart"/>
    <dgm:cxn modelId="{6646916C-FC71-45A6-A8EA-AC9BE3B61AC9}" type="presParOf" srcId="{BD8E4670-4D84-4533-AAEE-3799EA27F8BD}" destId="{B0CB8FCE-AB0B-41BD-AAEF-1187EA98EDB6}" srcOrd="1" destOrd="0" presId="urn:microsoft.com/office/officeart/2008/layout/NameandTitleOrganizationalChart"/>
    <dgm:cxn modelId="{23F3B9C8-84A4-4703-AC64-A26344FA1762}" type="presParOf" srcId="{B0CB8FCE-AB0B-41BD-AAEF-1187EA98EDB6}" destId="{178A79E4-8340-402C-93A5-D77F5EA42621}" srcOrd="0" destOrd="0" presId="urn:microsoft.com/office/officeart/2008/layout/NameandTitleOrganizationalChart"/>
    <dgm:cxn modelId="{251867A3-D7FD-4206-BECD-ED8BDA912959}" type="presParOf" srcId="{178A79E4-8340-402C-93A5-D77F5EA42621}" destId="{90C78333-8B23-4396-AD7B-A6C44E688EF1}" srcOrd="0" destOrd="0" presId="urn:microsoft.com/office/officeart/2008/layout/NameandTitleOrganizationalChart"/>
    <dgm:cxn modelId="{330FDFF0-CA8E-4242-86FA-D63B3F3B227F}" type="presParOf" srcId="{178A79E4-8340-402C-93A5-D77F5EA42621}" destId="{3B037F6C-26EF-4F33-85A2-4F9BD7374D9C}" srcOrd="1" destOrd="0" presId="urn:microsoft.com/office/officeart/2008/layout/NameandTitleOrganizationalChart"/>
    <dgm:cxn modelId="{150142B9-6FE4-4755-8345-8E936C40C716}" type="presParOf" srcId="{178A79E4-8340-402C-93A5-D77F5EA42621}" destId="{DA6110D0-F0A7-465D-9D95-5E219631AD35}" srcOrd="2" destOrd="0" presId="urn:microsoft.com/office/officeart/2008/layout/NameandTitleOrganizationalChart"/>
    <dgm:cxn modelId="{30B8D147-9958-4BD1-970F-FECC945C516D}" type="presParOf" srcId="{B0CB8FCE-AB0B-41BD-AAEF-1187EA98EDB6}" destId="{51059215-0D48-4145-8CC9-6C1F8E6E160D}" srcOrd="1" destOrd="0" presId="urn:microsoft.com/office/officeart/2008/layout/NameandTitleOrganizationalChart"/>
    <dgm:cxn modelId="{6E8B200A-43A7-4A03-A7EE-CBFB4355D946}" type="presParOf" srcId="{B0CB8FCE-AB0B-41BD-AAEF-1187EA98EDB6}" destId="{BBE786A0-2869-4812-877D-A5275889F9BA}" srcOrd="2" destOrd="0" presId="urn:microsoft.com/office/officeart/2008/layout/NameandTitleOrganizationalChart"/>
    <dgm:cxn modelId="{ACDF5818-B782-4940-B131-F6E29699A54E}" type="presParOf" srcId="{BD8E4670-4D84-4533-AAEE-3799EA27F8BD}" destId="{AEBF11DE-7411-421D-BF2C-11A444BB3C3F}" srcOrd="2" destOrd="0" presId="urn:microsoft.com/office/officeart/2008/layout/NameandTitleOrganizationalChart"/>
    <dgm:cxn modelId="{E5B8138F-35A4-45E7-8F36-441384EF624B}" type="presParOf" srcId="{BD8E4670-4D84-4533-AAEE-3799EA27F8BD}" destId="{2B79928B-20BB-48D9-8C77-DEE7CF23C2DC}" srcOrd="3" destOrd="0" presId="urn:microsoft.com/office/officeart/2008/layout/NameandTitleOrganizationalChart"/>
    <dgm:cxn modelId="{06F13270-8756-4935-AC7D-7AA5473F3007}" type="presParOf" srcId="{2B79928B-20BB-48D9-8C77-DEE7CF23C2DC}" destId="{37BB1274-12E8-4524-9E9E-8CAB928294E9}" srcOrd="0" destOrd="0" presId="urn:microsoft.com/office/officeart/2008/layout/NameandTitleOrganizationalChart"/>
    <dgm:cxn modelId="{D9F59B6E-0A17-4C5C-81CF-5D54A8F84D82}" type="presParOf" srcId="{37BB1274-12E8-4524-9E9E-8CAB928294E9}" destId="{CEBA8336-40BE-4F75-AEF0-B9AEB8D7F801}" srcOrd="0" destOrd="0" presId="urn:microsoft.com/office/officeart/2008/layout/NameandTitleOrganizationalChart"/>
    <dgm:cxn modelId="{5BCE9F4A-B34E-4CB7-9BF3-54E7D5997B30}" type="presParOf" srcId="{37BB1274-12E8-4524-9E9E-8CAB928294E9}" destId="{EA51D7AA-1660-486F-9793-1097B5A51456}" srcOrd="1" destOrd="0" presId="urn:microsoft.com/office/officeart/2008/layout/NameandTitleOrganizationalChart"/>
    <dgm:cxn modelId="{905E667B-E310-4833-8A44-24AD7708EF77}" type="presParOf" srcId="{37BB1274-12E8-4524-9E9E-8CAB928294E9}" destId="{BE2E8FF5-CF77-48A4-962C-922E6805DCA7}" srcOrd="2" destOrd="0" presId="urn:microsoft.com/office/officeart/2008/layout/NameandTitleOrganizationalChart"/>
    <dgm:cxn modelId="{C9A1F260-84DF-40C0-8219-771C6F631949}" type="presParOf" srcId="{2B79928B-20BB-48D9-8C77-DEE7CF23C2DC}" destId="{9203B401-97D3-418E-9F9D-E29D23F779DE}" srcOrd="1" destOrd="0" presId="urn:microsoft.com/office/officeart/2008/layout/NameandTitleOrganizationalChart"/>
    <dgm:cxn modelId="{174912A7-47D2-47F2-A76D-6F36DC41CAFD}" type="presParOf" srcId="{2B79928B-20BB-48D9-8C77-DEE7CF23C2DC}" destId="{EF73BD48-72E0-45B1-9431-B292AF52152F}" srcOrd="2" destOrd="0" presId="urn:microsoft.com/office/officeart/2008/layout/NameandTitleOrganizationalChart"/>
    <dgm:cxn modelId="{1D6ABFBC-3927-4808-BA9E-B89A8273FB66}" type="presParOf" srcId="{BD8E4670-4D84-4533-AAEE-3799EA27F8BD}" destId="{E85BEFBA-04EF-4D04-9667-CCF9FFAAEC35}" srcOrd="4" destOrd="0" presId="urn:microsoft.com/office/officeart/2008/layout/NameandTitleOrganizationalChart"/>
    <dgm:cxn modelId="{3B3B6052-E426-4682-9BCC-13B5C478AAC7}" type="presParOf" srcId="{BD8E4670-4D84-4533-AAEE-3799EA27F8BD}" destId="{239ECC48-5935-48B7-A9BC-ACC6C666A269}" srcOrd="5" destOrd="0" presId="urn:microsoft.com/office/officeart/2008/layout/NameandTitleOrganizationalChart"/>
    <dgm:cxn modelId="{761235B8-310D-464F-94B6-2D2B7111CD72}" type="presParOf" srcId="{239ECC48-5935-48B7-A9BC-ACC6C666A269}" destId="{4683A8A6-F287-4BDC-A5EB-3EB33A82C4C4}" srcOrd="0" destOrd="0" presId="urn:microsoft.com/office/officeart/2008/layout/NameandTitleOrganizationalChart"/>
    <dgm:cxn modelId="{4650EF22-C309-43E2-BB95-88940DAF6CA5}" type="presParOf" srcId="{4683A8A6-F287-4BDC-A5EB-3EB33A82C4C4}" destId="{4140F689-1DDF-4A5E-BB65-B50EB29CC4BB}" srcOrd="0" destOrd="0" presId="urn:microsoft.com/office/officeart/2008/layout/NameandTitleOrganizationalChart"/>
    <dgm:cxn modelId="{80FA5324-6C85-4FC4-BE00-021761ABB238}" type="presParOf" srcId="{4683A8A6-F287-4BDC-A5EB-3EB33A82C4C4}" destId="{2A817868-EDCE-4F5E-AA9D-40D6868A5C85}" srcOrd="1" destOrd="0" presId="urn:microsoft.com/office/officeart/2008/layout/NameandTitleOrganizationalChart"/>
    <dgm:cxn modelId="{93B7115C-0664-4A20-A764-7D8C184A9407}" type="presParOf" srcId="{4683A8A6-F287-4BDC-A5EB-3EB33A82C4C4}" destId="{C7931EBA-A358-4547-8685-914A07A3D71D}" srcOrd="2" destOrd="0" presId="urn:microsoft.com/office/officeart/2008/layout/NameandTitleOrganizationalChart"/>
    <dgm:cxn modelId="{980F5A78-5D7A-465A-BCCD-A157759E2582}" type="presParOf" srcId="{239ECC48-5935-48B7-A9BC-ACC6C666A269}" destId="{C0DA8A76-7BA6-4214-83B3-86D80D4F5904}" srcOrd="1" destOrd="0" presId="urn:microsoft.com/office/officeart/2008/layout/NameandTitleOrganizationalChart"/>
    <dgm:cxn modelId="{04450BD4-DF5E-4572-8E7B-71DB073496C5}" type="presParOf" srcId="{239ECC48-5935-48B7-A9BC-ACC6C666A269}" destId="{C323FF94-6F1A-4BF1-B9EF-FB76B86AAEE7}" srcOrd="2" destOrd="0" presId="urn:microsoft.com/office/officeart/2008/layout/NameandTitleOrganizationalChart"/>
    <dgm:cxn modelId="{95C5998D-D1F3-4657-A70F-3706419AF502}" type="presParOf" srcId="{BD8E4670-4D84-4533-AAEE-3799EA27F8BD}" destId="{98650A0A-58FF-4F8F-9660-E79F7C700E9E}" srcOrd="6" destOrd="0" presId="urn:microsoft.com/office/officeart/2008/layout/NameandTitleOrganizationalChart"/>
    <dgm:cxn modelId="{A46C0A4E-EBB4-4347-B9E9-C3B585A63920}" type="presParOf" srcId="{BD8E4670-4D84-4533-AAEE-3799EA27F8BD}" destId="{04F3CE38-5C14-40D8-A666-13A3736705AA}" srcOrd="7" destOrd="0" presId="urn:microsoft.com/office/officeart/2008/layout/NameandTitleOrganizationalChart"/>
    <dgm:cxn modelId="{7D788A85-9883-46B0-8B6D-1B9FCAC385A1}" type="presParOf" srcId="{04F3CE38-5C14-40D8-A666-13A3736705AA}" destId="{5CD098A1-F756-4C4A-B16F-F4672E7F7D9F}" srcOrd="0" destOrd="0" presId="urn:microsoft.com/office/officeart/2008/layout/NameandTitleOrganizationalChart"/>
    <dgm:cxn modelId="{C03DEDB5-C545-4574-BC22-BF089E3898B5}" type="presParOf" srcId="{5CD098A1-F756-4C4A-B16F-F4672E7F7D9F}" destId="{A9ADED19-BA18-4EF1-B8DE-15591F016BB7}" srcOrd="0" destOrd="0" presId="urn:microsoft.com/office/officeart/2008/layout/NameandTitleOrganizationalChart"/>
    <dgm:cxn modelId="{E972371B-4CEF-4AD0-99EE-C16C968993D1}" type="presParOf" srcId="{5CD098A1-F756-4C4A-B16F-F4672E7F7D9F}" destId="{0BE038B2-377A-40DF-A286-D365896C8C38}" srcOrd="1" destOrd="0" presId="urn:microsoft.com/office/officeart/2008/layout/NameandTitleOrganizationalChart"/>
    <dgm:cxn modelId="{956C00E4-E0C3-4BDD-9DF4-A8721D26510D}" type="presParOf" srcId="{5CD098A1-F756-4C4A-B16F-F4672E7F7D9F}" destId="{C476D9D8-AE04-4F9D-8BAD-9541EC61B6D3}" srcOrd="2" destOrd="0" presId="urn:microsoft.com/office/officeart/2008/layout/NameandTitleOrganizationalChart"/>
    <dgm:cxn modelId="{EAF42B11-134C-433D-9632-7582E5CD54A7}" type="presParOf" srcId="{04F3CE38-5C14-40D8-A666-13A3736705AA}" destId="{C811D5CE-D3BF-4812-AAC5-77181CFBA9AD}" srcOrd="1" destOrd="0" presId="urn:microsoft.com/office/officeart/2008/layout/NameandTitleOrganizationalChart"/>
    <dgm:cxn modelId="{FD6567B0-E33C-48FE-8390-9B4B6BC0CD41}" type="presParOf" srcId="{04F3CE38-5C14-40D8-A666-13A3736705AA}" destId="{34380E72-5521-4A5E-9F87-F1CFD71D9CE4}" srcOrd="2" destOrd="0" presId="urn:microsoft.com/office/officeart/2008/layout/NameandTitleOrganizationalChart"/>
    <dgm:cxn modelId="{39142F57-81D6-41D6-B03A-873B52B9BEDC}" type="presParOf" srcId="{BD8E4670-4D84-4533-AAEE-3799EA27F8BD}" destId="{26860299-12D7-43F2-A4AB-6285E7703095}" srcOrd="8" destOrd="0" presId="urn:microsoft.com/office/officeart/2008/layout/NameandTitleOrganizationalChart"/>
    <dgm:cxn modelId="{BFE57B0D-3D81-49E6-AEBC-025FF311A6D0}" type="presParOf" srcId="{BD8E4670-4D84-4533-AAEE-3799EA27F8BD}" destId="{429AE8A9-424E-4D28-A4E6-35BB2543638D}" srcOrd="9" destOrd="0" presId="urn:microsoft.com/office/officeart/2008/layout/NameandTitleOrganizationalChart"/>
    <dgm:cxn modelId="{3D30B1B3-9387-4E61-8C4A-571633636EEF}" type="presParOf" srcId="{429AE8A9-424E-4D28-A4E6-35BB2543638D}" destId="{8F9E8B2B-BF31-46BA-9E36-A3315A1C509E}" srcOrd="0" destOrd="0" presId="urn:microsoft.com/office/officeart/2008/layout/NameandTitleOrganizationalChart"/>
    <dgm:cxn modelId="{2A6DBAD0-4E22-497F-AB2F-762B18A5FB76}" type="presParOf" srcId="{8F9E8B2B-BF31-46BA-9E36-A3315A1C509E}" destId="{C219C6DB-BDF7-4FED-8250-A3B36C392DBF}" srcOrd="0" destOrd="0" presId="urn:microsoft.com/office/officeart/2008/layout/NameandTitleOrganizationalChart"/>
    <dgm:cxn modelId="{256763BB-1F3A-42B0-BE61-519325B339A5}" type="presParOf" srcId="{8F9E8B2B-BF31-46BA-9E36-A3315A1C509E}" destId="{EE9FCA19-9A9A-42AC-B640-15939A85B2D5}" srcOrd="1" destOrd="0" presId="urn:microsoft.com/office/officeart/2008/layout/NameandTitleOrganizationalChart"/>
    <dgm:cxn modelId="{6F6DED99-3BB7-4894-BE83-F9DD7EF620FF}" type="presParOf" srcId="{8F9E8B2B-BF31-46BA-9E36-A3315A1C509E}" destId="{F735056F-4CA4-4433-97CF-CEB6D0555DA7}" srcOrd="2" destOrd="0" presId="urn:microsoft.com/office/officeart/2008/layout/NameandTitleOrganizationalChart"/>
    <dgm:cxn modelId="{E3AE38EC-4722-4188-B434-20BBC51925AB}" type="presParOf" srcId="{429AE8A9-424E-4D28-A4E6-35BB2543638D}" destId="{C1C56090-B038-4252-9B6E-C6AB9B614C15}" srcOrd="1" destOrd="0" presId="urn:microsoft.com/office/officeart/2008/layout/NameandTitleOrganizationalChart"/>
    <dgm:cxn modelId="{F09BEE1A-9399-43B6-A64C-4971D2F6B245}" type="presParOf" srcId="{429AE8A9-424E-4D28-A4E6-35BB2543638D}" destId="{E8D990BA-2E52-43ED-9323-7A346CC83C8D}" srcOrd="2" destOrd="0" presId="urn:microsoft.com/office/officeart/2008/layout/NameandTitleOrganizationalChart"/>
    <dgm:cxn modelId="{88AD1632-3B14-4F61-8A7C-0D1C15A48DB0}" type="presParOf" srcId="{8A650744-960A-46ED-B343-E59CF2801C84}" destId="{943ABDC2-EF3B-47D2-8ADE-B9250788E23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DEE2D-6308-4FB7-8D83-45A023A9DD5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D017AB41-4967-4448-81DD-48509E62A954}">
      <dgm:prSet phldrT="[Text]" custT="1"/>
      <dgm:spPr/>
      <dgm:t>
        <a:bodyPr/>
        <a:lstStyle/>
        <a:p>
          <a:r>
            <a:rPr lang="cs-CZ" sz="1600" dirty="0"/>
            <a:t>Konsignační sklady</a:t>
          </a:r>
        </a:p>
      </dgm:t>
    </dgm:pt>
    <dgm:pt modelId="{2AED387D-64DE-4FCC-AA69-2B3407110FC7}" type="parTrans" cxnId="{75EFA862-C780-43CE-8CB2-FDAFB069E042}">
      <dgm:prSet/>
      <dgm:spPr/>
      <dgm:t>
        <a:bodyPr/>
        <a:lstStyle/>
        <a:p>
          <a:endParaRPr lang="cs-CZ" sz="1600"/>
        </a:p>
      </dgm:t>
    </dgm:pt>
    <dgm:pt modelId="{9B5DE63D-9EFA-4B9B-B90F-35956E6D7BD6}" type="sibTrans" cxnId="{75EFA862-C780-43CE-8CB2-FDAFB069E042}">
      <dgm:prSet custT="1"/>
      <dgm:spPr/>
      <dgm:t>
        <a:bodyPr/>
        <a:lstStyle/>
        <a:p>
          <a:r>
            <a:rPr lang="cs-CZ" sz="1200"/>
            <a:t>6 597 tis. CZK</a:t>
          </a:r>
          <a:endParaRPr lang="cs-CZ" sz="1200" dirty="0"/>
        </a:p>
      </dgm:t>
    </dgm:pt>
    <dgm:pt modelId="{58A1D998-970E-4F38-9DA4-255A40858614}">
      <dgm:prSet phldrT="[Text]" custT="1"/>
      <dgm:spPr/>
      <dgm:t>
        <a:bodyPr/>
        <a:lstStyle/>
        <a:p>
          <a:r>
            <a:rPr lang="cs-CZ" sz="1600" dirty="0"/>
            <a:t>Pragoimex</a:t>
          </a:r>
        </a:p>
      </dgm:t>
    </dgm:pt>
    <dgm:pt modelId="{B19AA815-42DA-435C-B446-FFD6C32DC99A}" type="parTrans" cxnId="{5F5B3AE7-C901-48D4-BE66-2649FD8A2CAE}">
      <dgm:prSet/>
      <dgm:spPr/>
      <dgm:t>
        <a:bodyPr/>
        <a:lstStyle/>
        <a:p>
          <a:endParaRPr lang="cs-CZ" sz="1600"/>
        </a:p>
      </dgm:t>
    </dgm:pt>
    <dgm:pt modelId="{4BAE7A25-026F-496B-86D6-4C32AA29065C}" type="sibTrans" cxnId="{5F5B3AE7-C901-48D4-BE66-2649FD8A2CAE}">
      <dgm:prSet custT="1"/>
      <dgm:spPr/>
      <dgm:t>
        <a:bodyPr/>
        <a:lstStyle/>
        <a:p>
          <a:r>
            <a:rPr lang="cs-CZ" sz="1200"/>
            <a:t>5 211 tis. CZK</a:t>
          </a:r>
          <a:endParaRPr lang="cs-CZ" sz="1200" dirty="0"/>
        </a:p>
      </dgm:t>
    </dgm:pt>
    <dgm:pt modelId="{E4EE911A-42DE-4C8D-8B67-97E2E8C4508C}">
      <dgm:prSet phldrT="[Text]" custT="1"/>
      <dgm:spPr/>
      <dgm:t>
        <a:bodyPr/>
        <a:lstStyle/>
        <a:p>
          <a:r>
            <a:rPr lang="cs-CZ" sz="1600" dirty="0"/>
            <a:t>Makro ND</a:t>
          </a:r>
        </a:p>
      </dgm:t>
    </dgm:pt>
    <dgm:pt modelId="{076BB2AE-2F8D-46A3-9FE4-F85BECD1AC5B}" type="parTrans" cxnId="{A13ED305-E950-4103-9AEB-200B4B53ECBD}">
      <dgm:prSet/>
      <dgm:spPr/>
      <dgm:t>
        <a:bodyPr/>
        <a:lstStyle/>
        <a:p>
          <a:endParaRPr lang="cs-CZ" sz="1600"/>
        </a:p>
      </dgm:t>
    </dgm:pt>
    <dgm:pt modelId="{096EDF9C-6502-42EC-AAD9-EF284465CC8D}" type="sibTrans" cxnId="{A13ED305-E950-4103-9AEB-200B4B53ECBD}">
      <dgm:prSet custT="1"/>
      <dgm:spPr/>
      <dgm:t>
        <a:bodyPr/>
        <a:lstStyle/>
        <a:p>
          <a:r>
            <a:rPr lang="cs-CZ" sz="1200"/>
            <a:t>1 112 tis. CZK</a:t>
          </a:r>
          <a:endParaRPr lang="cs-CZ" sz="1200" dirty="0"/>
        </a:p>
      </dgm:t>
    </dgm:pt>
    <dgm:pt modelId="{8458311F-B42F-4ACF-9F6E-8BFC87456E67}">
      <dgm:prSet phldrT="[Text]" custT="1"/>
      <dgm:spPr/>
      <dgm:t>
        <a:bodyPr/>
        <a:lstStyle/>
        <a:p>
          <a:r>
            <a:rPr lang="cs-CZ" sz="1600" dirty="0"/>
            <a:t>Solaris</a:t>
          </a:r>
        </a:p>
      </dgm:t>
    </dgm:pt>
    <dgm:pt modelId="{95EAF579-2EA2-4868-91F2-004FEC0651B4}" type="parTrans" cxnId="{8232453C-6DD2-4736-8C32-961CF2F07BCC}">
      <dgm:prSet/>
      <dgm:spPr/>
      <dgm:t>
        <a:bodyPr/>
        <a:lstStyle/>
        <a:p>
          <a:endParaRPr lang="cs-CZ" sz="1600"/>
        </a:p>
      </dgm:t>
    </dgm:pt>
    <dgm:pt modelId="{29B7433D-C55E-4CEA-9A08-32C63976139D}" type="sibTrans" cxnId="{8232453C-6DD2-4736-8C32-961CF2F07BCC}">
      <dgm:prSet custT="1"/>
      <dgm:spPr/>
      <dgm:t>
        <a:bodyPr/>
        <a:lstStyle/>
        <a:p>
          <a:r>
            <a:rPr lang="cs-CZ" sz="1200"/>
            <a:t>275 tis. CZK</a:t>
          </a:r>
          <a:endParaRPr lang="cs-CZ" sz="1200" dirty="0"/>
        </a:p>
      </dgm:t>
    </dgm:pt>
    <dgm:pt modelId="{D5B64306-6919-4711-9585-0CE6BC2CF7E6}" type="pres">
      <dgm:prSet presAssocID="{4EEDEE2D-6308-4FB7-8D83-45A023A9D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0FADD9-F41A-475A-A465-6304FF9D6105}" type="pres">
      <dgm:prSet presAssocID="{D017AB41-4967-4448-81DD-48509E62A954}" presName="hierRoot1" presStyleCnt="0">
        <dgm:presLayoutVars>
          <dgm:hierBranch val="init"/>
        </dgm:presLayoutVars>
      </dgm:prSet>
      <dgm:spPr/>
    </dgm:pt>
    <dgm:pt modelId="{04E1DA18-0FB9-4AE4-A3A2-77FD5F992E21}" type="pres">
      <dgm:prSet presAssocID="{D017AB41-4967-4448-81DD-48509E62A954}" presName="rootComposite1" presStyleCnt="0"/>
      <dgm:spPr/>
    </dgm:pt>
    <dgm:pt modelId="{E3D9E888-255A-483E-8E7E-E64E40BFB8EC}" type="pres">
      <dgm:prSet presAssocID="{D017AB41-4967-4448-81DD-48509E62A954}" presName="rootText1" presStyleLbl="node0" presStyleIdx="0" presStyleCnt="1">
        <dgm:presLayoutVars>
          <dgm:chMax/>
          <dgm:chPref val="3"/>
        </dgm:presLayoutVars>
      </dgm:prSet>
      <dgm:spPr/>
    </dgm:pt>
    <dgm:pt modelId="{69E32160-B7B4-4C07-AFF5-C9C3391B3026}" type="pres">
      <dgm:prSet presAssocID="{D017AB41-4967-4448-81DD-48509E62A954}" presName="titleText1" presStyleLbl="fgAcc0" presStyleIdx="0" presStyleCnt="1">
        <dgm:presLayoutVars>
          <dgm:chMax val="0"/>
          <dgm:chPref val="0"/>
        </dgm:presLayoutVars>
      </dgm:prSet>
      <dgm:spPr/>
    </dgm:pt>
    <dgm:pt modelId="{EE8AFAA4-EE9C-4BA0-A282-FAE412357517}" type="pres">
      <dgm:prSet presAssocID="{D017AB41-4967-4448-81DD-48509E62A954}" presName="rootConnector1" presStyleLbl="node1" presStyleIdx="0" presStyleCnt="3"/>
      <dgm:spPr/>
    </dgm:pt>
    <dgm:pt modelId="{BB60EF58-3CEA-478F-B9C1-3E23AC39CC12}" type="pres">
      <dgm:prSet presAssocID="{D017AB41-4967-4448-81DD-48509E62A954}" presName="hierChild2" presStyleCnt="0"/>
      <dgm:spPr/>
    </dgm:pt>
    <dgm:pt modelId="{D47E5D35-4D3C-4A16-A1F1-75967BCD96B2}" type="pres">
      <dgm:prSet presAssocID="{B19AA815-42DA-435C-B446-FFD6C32DC99A}" presName="Name37" presStyleLbl="parChTrans1D2" presStyleIdx="0" presStyleCnt="3"/>
      <dgm:spPr/>
    </dgm:pt>
    <dgm:pt modelId="{55AFB9F4-568C-4D94-9CA4-BFE04ABD68B2}" type="pres">
      <dgm:prSet presAssocID="{58A1D998-970E-4F38-9DA4-255A40858614}" presName="hierRoot2" presStyleCnt="0">
        <dgm:presLayoutVars>
          <dgm:hierBranch val="init"/>
        </dgm:presLayoutVars>
      </dgm:prSet>
      <dgm:spPr/>
    </dgm:pt>
    <dgm:pt modelId="{F1CA82C9-812B-4254-B226-BB7A21039028}" type="pres">
      <dgm:prSet presAssocID="{58A1D998-970E-4F38-9DA4-255A40858614}" presName="rootComposite" presStyleCnt="0"/>
      <dgm:spPr/>
    </dgm:pt>
    <dgm:pt modelId="{37163A2A-AE97-480B-8AEC-23D727D7F4F1}" type="pres">
      <dgm:prSet presAssocID="{58A1D998-970E-4F38-9DA4-255A40858614}" presName="rootText" presStyleLbl="node1" presStyleIdx="0" presStyleCnt="3">
        <dgm:presLayoutVars>
          <dgm:chMax/>
          <dgm:chPref val="3"/>
        </dgm:presLayoutVars>
      </dgm:prSet>
      <dgm:spPr/>
    </dgm:pt>
    <dgm:pt modelId="{0B4E0230-81FC-4B30-B45A-818F0553F6AD}" type="pres">
      <dgm:prSet presAssocID="{58A1D998-970E-4F38-9DA4-255A40858614}" presName="titleText2" presStyleLbl="fgAcc1" presStyleIdx="0" presStyleCnt="3">
        <dgm:presLayoutVars>
          <dgm:chMax val="0"/>
          <dgm:chPref val="0"/>
        </dgm:presLayoutVars>
      </dgm:prSet>
      <dgm:spPr/>
    </dgm:pt>
    <dgm:pt modelId="{94BEDAD8-3AA6-475F-8CD8-2AF950790780}" type="pres">
      <dgm:prSet presAssocID="{58A1D998-970E-4F38-9DA4-255A40858614}" presName="rootConnector" presStyleLbl="node2" presStyleIdx="0" presStyleCnt="0"/>
      <dgm:spPr/>
    </dgm:pt>
    <dgm:pt modelId="{5089D91B-E819-4746-8CDD-37EE89D29D2B}" type="pres">
      <dgm:prSet presAssocID="{58A1D998-970E-4F38-9DA4-255A40858614}" presName="hierChild4" presStyleCnt="0"/>
      <dgm:spPr/>
    </dgm:pt>
    <dgm:pt modelId="{E39A1842-3BA9-4570-A7F7-96FBA0CE3C5A}" type="pres">
      <dgm:prSet presAssocID="{58A1D998-970E-4F38-9DA4-255A40858614}" presName="hierChild5" presStyleCnt="0"/>
      <dgm:spPr/>
    </dgm:pt>
    <dgm:pt modelId="{D00335C1-CF6B-48D8-91F8-F17CC6182609}" type="pres">
      <dgm:prSet presAssocID="{076BB2AE-2F8D-46A3-9FE4-F85BECD1AC5B}" presName="Name37" presStyleLbl="parChTrans1D2" presStyleIdx="1" presStyleCnt="3"/>
      <dgm:spPr/>
    </dgm:pt>
    <dgm:pt modelId="{9CED8E17-9FED-4A9D-945F-0969E330A4C8}" type="pres">
      <dgm:prSet presAssocID="{E4EE911A-42DE-4C8D-8B67-97E2E8C4508C}" presName="hierRoot2" presStyleCnt="0">
        <dgm:presLayoutVars>
          <dgm:hierBranch val="init"/>
        </dgm:presLayoutVars>
      </dgm:prSet>
      <dgm:spPr/>
    </dgm:pt>
    <dgm:pt modelId="{28127942-60C0-4F4C-B6A1-F768AC88902F}" type="pres">
      <dgm:prSet presAssocID="{E4EE911A-42DE-4C8D-8B67-97E2E8C4508C}" presName="rootComposite" presStyleCnt="0"/>
      <dgm:spPr/>
    </dgm:pt>
    <dgm:pt modelId="{587282E4-69C6-4E8E-9AAC-BC0AE07E415C}" type="pres">
      <dgm:prSet presAssocID="{E4EE911A-42DE-4C8D-8B67-97E2E8C4508C}" presName="rootText" presStyleLbl="node1" presStyleIdx="1" presStyleCnt="3">
        <dgm:presLayoutVars>
          <dgm:chMax/>
          <dgm:chPref val="3"/>
        </dgm:presLayoutVars>
      </dgm:prSet>
      <dgm:spPr/>
    </dgm:pt>
    <dgm:pt modelId="{8E5E31D0-50ED-45EA-B521-0F7161C6B018}" type="pres">
      <dgm:prSet presAssocID="{E4EE911A-42DE-4C8D-8B67-97E2E8C4508C}" presName="titleText2" presStyleLbl="fgAcc1" presStyleIdx="1" presStyleCnt="3">
        <dgm:presLayoutVars>
          <dgm:chMax val="0"/>
          <dgm:chPref val="0"/>
        </dgm:presLayoutVars>
      </dgm:prSet>
      <dgm:spPr/>
    </dgm:pt>
    <dgm:pt modelId="{4579F7DD-A3CF-45C3-9093-1919F31C681C}" type="pres">
      <dgm:prSet presAssocID="{E4EE911A-42DE-4C8D-8B67-97E2E8C4508C}" presName="rootConnector" presStyleLbl="node2" presStyleIdx="0" presStyleCnt="0"/>
      <dgm:spPr/>
    </dgm:pt>
    <dgm:pt modelId="{34DEA523-F00D-4E96-92BE-215792EA7ED6}" type="pres">
      <dgm:prSet presAssocID="{E4EE911A-42DE-4C8D-8B67-97E2E8C4508C}" presName="hierChild4" presStyleCnt="0"/>
      <dgm:spPr/>
    </dgm:pt>
    <dgm:pt modelId="{6EA58EB5-B3A8-4175-8429-68D179D15FB7}" type="pres">
      <dgm:prSet presAssocID="{E4EE911A-42DE-4C8D-8B67-97E2E8C4508C}" presName="hierChild5" presStyleCnt="0"/>
      <dgm:spPr/>
    </dgm:pt>
    <dgm:pt modelId="{305D96EE-83DB-43C4-90D7-4EF5371B1EFF}" type="pres">
      <dgm:prSet presAssocID="{95EAF579-2EA2-4868-91F2-004FEC0651B4}" presName="Name37" presStyleLbl="parChTrans1D2" presStyleIdx="2" presStyleCnt="3"/>
      <dgm:spPr/>
    </dgm:pt>
    <dgm:pt modelId="{F673B4BC-37EF-469F-A811-EBBBA745BB58}" type="pres">
      <dgm:prSet presAssocID="{8458311F-B42F-4ACF-9F6E-8BFC87456E67}" presName="hierRoot2" presStyleCnt="0">
        <dgm:presLayoutVars>
          <dgm:hierBranch val="init"/>
        </dgm:presLayoutVars>
      </dgm:prSet>
      <dgm:spPr/>
    </dgm:pt>
    <dgm:pt modelId="{D2091C64-1196-43FE-AFE2-1D162C3CE2B5}" type="pres">
      <dgm:prSet presAssocID="{8458311F-B42F-4ACF-9F6E-8BFC87456E67}" presName="rootComposite" presStyleCnt="0"/>
      <dgm:spPr/>
    </dgm:pt>
    <dgm:pt modelId="{685DFD9C-D5B6-4929-A8CD-E4099F326DE6}" type="pres">
      <dgm:prSet presAssocID="{8458311F-B42F-4ACF-9F6E-8BFC87456E67}" presName="rootText" presStyleLbl="node1" presStyleIdx="2" presStyleCnt="3">
        <dgm:presLayoutVars>
          <dgm:chMax/>
          <dgm:chPref val="3"/>
        </dgm:presLayoutVars>
      </dgm:prSet>
      <dgm:spPr/>
    </dgm:pt>
    <dgm:pt modelId="{3926CD0D-8181-4312-B1D2-9F8A7BDCB606}" type="pres">
      <dgm:prSet presAssocID="{8458311F-B42F-4ACF-9F6E-8BFC87456E67}" presName="titleText2" presStyleLbl="fgAcc1" presStyleIdx="2" presStyleCnt="3">
        <dgm:presLayoutVars>
          <dgm:chMax val="0"/>
          <dgm:chPref val="0"/>
        </dgm:presLayoutVars>
      </dgm:prSet>
      <dgm:spPr/>
    </dgm:pt>
    <dgm:pt modelId="{1CF4C721-031F-41C5-A4F6-482CA039EF37}" type="pres">
      <dgm:prSet presAssocID="{8458311F-B42F-4ACF-9F6E-8BFC87456E67}" presName="rootConnector" presStyleLbl="node2" presStyleIdx="0" presStyleCnt="0"/>
      <dgm:spPr/>
    </dgm:pt>
    <dgm:pt modelId="{79663136-0705-427E-B80B-B2356619C87C}" type="pres">
      <dgm:prSet presAssocID="{8458311F-B42F-4ACF-9F6E-8BFC87456E67}" presName="hierChild4" presStyleCnt="0"/>
      <dgm:spPr/>
    </dgm:pt>
    <dgm:pt modelId="{587AB2C6-CB94-4B19-92B1-38C9629F7254}" type="pres">
      <dgm:prSet presAssocID="{8458311F-B42F-4ACF-9F6E-8BFC87456E67}" presName="hierChild5" presStyleCnt="0"/>
      <dgm:spPr/>
    </dgm:pt>
    <dgm:pt modelId="{A167C46C-D9BA-413F-A489-10400DF1FF32}" type="pres">
      <dgm:prSet presAssocID="{D017AB41-4967-4448-81DD-48509E62A954}" presName="hierChild3" presStyleCnt="0"/>
      <dgm:spPr/>
    </dgm:pt>
  </dgm:ptLst>
  <dgm:cxnLst>
    <dgm:cxn modelId="{A13ED305-E950-4103-9AEB-200B4B53ECBD}" srcId="{D017AB41-4967-4448-81DD-48509E62A954}" destId="{E4EE911A-42DE-4C8D-8B67-97E2E8C4508C}" srcOrd="1" destOrd="0" parTransId="{076BB2AE-2F8D-46A3-9FE4-F85BECD1AC5B}" sibTransId="{096EDF9C-6502-42EC-AAD9-EF284465CC8D}"/>
    <dgm:cxn modelId="{8B82CE1D-E064-413C-B244-5DA11C6005CF}" type="presOf" srcId="{076BB2AE-2F8D-46A3-9FE4-F85BECD1AC5B}" destId="{D00335C1-CF6B-48D8-91F8-F17CC6182609}" srcOrd="0" destOrd="0" presId="urn:microsoft.com/office/officeart/2008/layout/NameandTitleOrganizationalChart"/>
    <dgm:cxn modelId="{D7D09828-1EB5-41DB-96C5-4D0C9A38C4EC}" type="presOf" srcId="{58A1D998-970E-4F38-9DA4-255A40858614}" destId="{94BEDAD8-3AA6-475F-8CD8-2AF950790780}" srcOrd="1" destOrd="0" presId="urn:microsoft.com/office/officeart/2008/layout/NameandTitleOrganizationalChart"/>
    <dgm:cxn modelId="{706D1439-DE2B-4E5E-A990-9F26F2388C9B}" type="presOf" srcId="{4EEDEE2D-6308-4FB7-8D83-45A023A9DD5A}" destId="{D5B64306-6919-4711-9585-0CE6BC2CF7E6}" srcOrd="0" destOrd="0" presId="urn:microsoft.com/office/officeart/2008/layout/NameandTitleOrganizationalChart"/>
    <dgm:cxn modelId="{8232453C-6DD2-4736-8C32-961CF2F07BCC}" srcId="{D017AB41-4967-4448-81DD-48509E62A954}" destId="{8458311F-B42F-4ACF-9F6E-8BFC87456E67}" srcOrd="2" destOrd="0" parTransId="{95EAF579-2EA2-4868-91F2-004FEC0651B4}" sibTransId="{29B7433D-C55E-4CEA-9A08-32C63976139D}"/>
    <dgm:cxn modelId="{8669DF3F-D319-4BFC-A52D-1FEDD0E3D3F3}" type="presOf" srcId="{95EAF579-2EA2-4868-91F2-004FEC0651B4}" destId="{305D96EE-83DB-43C4-90D7-4EF5371B1EFF}" srcOrd="0" destOrd="0" presId="urn:microsoft.com/office/officeart/2008/layout/NameandTitleOrganizationalChart"/>
    <dgm:cxn modelId="{75EFA862-C780-43CE-8CB2-FDAFB069E042}" srcId="{4EEDEE2D-6308-4FB7-8D83-45A023A9DD5A}" destId="{D017AB41-4967-4448-81DD-48509E62A954}" srcOrd="0" destOrd="0" parTransId="{2AED387D-64DE-4FCC-AA69-2B3407110FC7}" sibTransId="{9B5DE63D-9EFA-4B9B-B90F-35956E6D7BD6}"/>
    <dgm:cxn modelId="{6F50774D-321E-4CB8-8F5C-25D2B389A794}" type="presOf" srcId="{B19AA815-42DA-435C-B446-FFD6C32DC99A}" destId="{D47E5D35-4D3C-4A16-A1F1-75967BCD96B2}" srcOrd="0" destOrd="0" presId="urn:microsoft.com/office/officeart/2008/layout/NameandTitleOrganizationalChart"/>
    <dgm:cxn modelId="{71F81550-AC6C-4E01-9921-A49B411C7B38}" type="presOf" srcId="{D017AB41-4967-4448-81DD-48509E62A954}" destId="{EE8AFAA4-EE9C-4BA0-A282-FAE412357517}" srcOrd="1" destOrd="0" presId="urn:microsoft.com/office/officeart/2008/layout/NameandTitleOrganizationalChart"/>
    <dgm:cxn modelId="{8CD88353-C8B0-492A-9B0F-DAFCD4F3A2FB}" type="presOf" srcId="{E4EE911A-42DE-4C8D-8B67-97E2E8C4508C}" destId="{4579F7DD-A3CF-45C3-9093-1919F31C681C}" srcOrd="1" destOrd="0" presId="urn:microsoft.com/office/officeart/2008/layout/NameandTitleOrganizationalChart"/>
    <dgm:cxn modelId="{AACAF076-D4A6-4653-8081-844F6D32A029}" type="presOf" srcId="{29B7433D-C55E-4CEA-9A08-32C63976139D}" destId="{3926CD0D-8181-4312-B1D2-9F8A7BDCB606}" srcOrd="0" destOrd="0" presId="urn:microsoft.com/office/officeart/2008/layout/NameandTitleOrganizationalChart"/>
    <dgm:cxn modelId="{DE0A7D59-A91E-44DF-8670-EB1F42617C20}" type="presOf" srcId="{E4EE911A-42DE-4C8D-8B67-97E2E8C4508C}" destId="{587282E4-69C6-4E8E-9AAC-BC0AE07E415C}" srcOrd="0" destOrd="0" presId="urn:microsoft.com/office/officeart/2008/layout/NameandTitleOrganizationalChart"/>
    <dgm:cxn modelId="{24AB5988-0EB6-41A1-BB48-6E52D43945AF}" type="presOf" srcId="{096EDF9C-6502-42EC-AAD9-EF284465CC8D}" destId="{8E5E31D0-50ED-45EA-B521-0F7161C6B018}" srcOrd="0" destOrd="0" presId="urn:microsoft.com/office/officeart/2008/layout/NameandTitleOrganizationalChart"/>
    <dgm:cxn modelId="{F5C86693-4D72-4A5E-9078-26C479140FDF}" type="presOf" srcId="{D017AB41-4967-4448-81DD-48509E62A954}" destId="{E3D9E888-255A-483E-8E7E-E64E40BFB8EC}" srcOrd="0" destOrd="0" presId="urn:microsoft.com/office/officeart/2008/layout/NameandTitleOrganizationalChart"/>
    <dgm:cxn modelId="{8701E896-2246-47F7-9517-67846376B784}" type="presOf" srcId="{8458311F-B42F-4ACF-9F6E-8BFC87456E67}" destId="{1CF4C721-031F-41C5-A4F6-482CA039EF37}" srcOrd="1" destOrd="0" presId="urn:microsoft.com/office/officeart/2008/layout/NameandTitleOrganizationalChart"/>
    <dgm:cxn modelId="{8D95E3D0-485C-4D6D-8405-956E393F6386}" type="presOf" srcId="{58A1D998-970E-4F38-9DA4-255A40858614}" destId="{37163A2A-AE97-480B-8AEC-23D727D7F4F1}" srcOrd="0" destOrd="0" presId="urn:microsoft.com/office/officeart/2008/layout/NameandTitleOrganizationalChart"/>
    <dgm:cxn modelId="{3E01C9D4-6F22-4763-858B-4FB8424DAD58}" type="presOf" srcId="{9B5DE63D-9EFA-4B9B-B90F-35956E6D7BD6}" destId="{69E32160-B7B4-4C07-AFF5-C9C3391B3026}" srcOrd="0" destOrd="0" presId="urn:microsoft.com/office/officeart/2008/layout/NameandTitleOrganizationalChart"/>
    <dgm:cxn modelId="{24BA57D6-7F29-4B96-B12B-64A4B620777A}" type="presOf" srcId="{8458311F-B42F-4ACF-9F6E-8BFC87456E67}" destId="{685DFD9C-D5B6-4929-A8CD-E4099F326DE6}" srcOrd="0" destOrd="0" presId="urn:microsoft.com/office/officeart/2008/layout/NameandTitleOrganizationalChart"/>
    <dgm:cxn modelId="{5F5B3AE7-C901-48D4-BE66-2649FD8A2CAE}" srcId="{D017AB41-4967-4448-81DD-48509E62A954}" destId="{58A1D998-970E-4F38-9DA4-255A40858614}" srcOrd="0" destOrd="0" parTransId="{B19AA815-42DA-435C-B446-FFD6C32DC99A}" sibTransId="{4BAE7A25-026F-496B-86D6-4C32AA29065C}"/>
    <dgm:cxn modelId="{0FDF76E9-2CA5-4732-A356-D5DFE29A5786}" type="presOf" srcId="{4BAE7A25-026F-496B-86D6-4C32AA29065C}" destId="{0B4E0230-81FC-4B30-B45A-818F0553F6AD}" srcOrd="0" destOrd="0" presId="urn:microsoft.com/office/officeart/2008/layout/NameandTitleOrganizationalChart"/>
    <dgm:cxn modelId="{454B3F94-E2AB-47D0-BCD3-67EB62A52BA4}" type="presParOf" srcId="{D5B64306-6919-4711-9585-0CE6BC2CF7E6}" destId="{AD0FADD9-F41A-475A-A465-6304FF9D6105}" srcOrd="0" destOrd="0" presId="urn:microsoft.com/office/officeart/2008/layout/NameandTitleOrganizationalChart"/>
    <dgm:cxn modelId="{7B77C790-AF1B-4149-8D29-EE018BDBE983}" type="presParOf" srcId="{AD0FADD9-F41A-475A-A465-6304FF9D6105}" destId="{04E1DA18-0FB9-4AE4-A3A2-77FD5F992E21}" srcOrd="0" destOrd="0" presId="urn:microsoft.com/office/officeart/2008/layout/NameandTitleOrganizationalChart"/>
    <dgm:cxn modelId="{94B04D45-0361-4F5C-AE5A-8504644EA766}" type="presParOf" srcId="{04E1DA18-0FB9-4AE4-A3A2-77FD5F992E21}" destId="{E3D9E888-255A-483E-8E7E-E64E40BFB8EC}" srcOrd="0" destOrd="0" presId="urn:microsoft.com/office/officeart/2008/layout/NameandTitleOrganizationalChart"/>
    <dgm:cxn modelId="{971F639A-B44B-4588-B440-4D21D0419431}" type="presParOf" srcId="{04E1DA18-0FB9-4AE4-A3A2-77FD5F992E21}" destId="{69E32160-B7B4-4C07-AFF5-C9C3391B3026}" srcOrd="1" destOrd="0" presId="urn:microsoft.com/office/officeart/2008/layout/NameandTitleOrganizationalChart"/>
    <dgm:cxn modelId="{53B1667A-04CE-42EE-9F86-954D7F95069F}" type="presParOf" srcId="{04E1DA18-0FB9-4AE4-A3A2-77FD5F992E21}" destId="{EE8AFAA4-EE9C-4BA0-A282-FAE412357517}" srcOrd="2" destOrd="0" presId="urn:microsoft.com/office/officeart/2008/layout/NameandTitleOrganizationalChart"/>
    <dgm:cxn modelId="{FAC29690-9E2F-4FCD-9EE1-1DDB1CDC999A}" type="presParOf" srcId="{AD0FADD9-F41A-475A-A465-6304FF9D6105}" destId="{BB60EF58-3CEA-478F-B9C1-3E23AC39CC12}" srcOrd="1" destOrd="0" presId="urn:microsoft.com/office/officeart/2008/layout/NameandTitleOrganizationalChart"/>
    <dgm:cxn modelId="{6C9C54DF-E243-4505-B3D2-F2496A9DE0D1}" type="presParOf" srcId="{BB60EF58-3CEA-478F-B9C1-3E23AC39CC12}" destId="{D47E5D35-4D3C-4A16-A1F1-75967BCD96B2}" srcOrd="0" destOrd="0" presId="urn:microsoft.com/office/officeart/2008/layout/NameandTitleOrganizationalChart"/>
    <dgm:cxn modelId="{9E248798-2815-4BB6-9D2B-182F90F32CE7}" type="presParOf" srcId="{BB60EF58-3CEA-478F-B9C1-3E23AC39CC12}" destId="{55AFB9F4-568C-4D94-9CA4-BFE04ABD68B2}" srcOrd="1" destOrd="0" presId="urn:microsoft.com/office/officeart/2008/layout/NameandTitleOrganizationalChart"/>
    <dgm:cxn modelId="{B503B189-7A05-4197-8902-633E839AC7E8}" type="presParOf" srcId="{55AFB9F4-568C-4D94-9CA4-BFE04ABD68B2}" destId="{F1CA82C9-812B-4254-B226-BB7A21039028}" srcOrd="0" destOrd="0" presId="urn:microsoft.com/office/officeart/2008/layout/NameandTitleOrganizationalChart"/>
    <dgm:cxn modelId="{7B569C9B-E0E7-48C0-8507-2AC99050A230}" type="presParOf" srcId="{F1CA82C9-812B-4254-B226-BB7A21039028}" destId="{37163A2A-AE97-480B-8AEC-23D727D7F4F1}" srcOrd="0" destOrd="0" presId="urn:microsoft.com/office/officeart/2008/layout/NameandTitleOrganizationalChart"/>
    <dgm:cxn modelId="{9FD21D53-4087-4B11-BC68-7149B5650038}" type="presParOf" srcId="{F1CA82C9-812B-4254-B226-BB7A21039028}" destId="{0B4E0230-81FC-4B30-B45A-818F0553F6AD}" srcOrd="1" destOrd="0" presId="urn:microsoft.com/office/officeart/2008/layout/NameandTitleOrganizationalChart"/>
    <dgm:cxn modelId="{6A674820-97F5-4854-904E-39E5E0C18AB5}" type="presParOf" srcId="{F1CA82C9-812B-4254-B226-BB7A21039028}" destId="{94BEDAD8-3AA6-475F-8CD8-2AF950790780}" srcOrd="2" destOrd="0" presId="urn:microsoft.com/office/officeart/2008/layout/NameandTitleOrganizationalChart"/>
    <dgm:cxn modelId="{90E5376D-9BFC-4DE3-A19B-4B9E79F37E88}" type="presParOf" srcId="{55AFB9F4-568C-4D94-9CA4-BFE04ABD68B2}" destId="{5089D91B-E819-4746-8CDD-37EE89D29D2B}" srcOrd="1" destOrd="0" presId="urn:microsoft.com/office/officeart/2008/layout/NameandTitleOrganizationalChart"/>
    <dgm:cxn modelId="{2900FC32-49F6-4A49-9F5F-77D5496D1480}" type="presParOf" srcId="{55AFB9F4-568C-4D94-9CA4-BFE04ABD68B2}" destId="{E39A1842-3BA9-4570-A7F7-96FBA0CE3C5A}" srcOrd="2" destOrd="0" presId="urn:microsoft.com/office/officeart/2008/layout/NameandTitleOrganizationalChart"/>
    <dgm:cxn modelId="{C9277FB2-D82E-4E60-AD12-7320CD7FD479}" type="presParOf" srcId="{BB60EF58-3CEA-478F-B9C1-3E23AC39CC12}" destId="{D00335C1-CF6B-48D8-91F8-F17CC6182609}" srcOrd="2" destOrd="0" presId="urn:microsoft.com/office/officeart/2008/layout/NameandTitleOrganizationalChart"/>
    <dgm:cxn modelId="{208BB441-A605-44EA-AA39-578E729D436F}" type="presParOf" srcId="{BB60EF58-3CEA-478F-B9C1-3E23AC39CC12}" destId="{9CED8E17-9FED-4A9D-945F-0969E330A4C8}" srcOrd="3" destOrd="0" presId="urn:microsoft.com/office/officeart/2008/layout/NameandTitleOrganizationalChart"/>
    <dgm:cxn modelId="{7776921E-995E-499A-851E-95BC5590D41B}" type="presParOf" srcId="{9CED8E17-9FED-4A9D-945F-0969E330A4C8}" destId="{28127942-60C0-4F4C-B6A1-F768AC88902F}" srcOrd="0" destOrd="0" presId="urn:microsoft.com/office/officeart/2008/layout/NameandTitleOrganizationalChart"/>
    <dgm:cxn modelId="{B8CC4619-9FDB-4B27-889D-2E306A5754C2}" type="presParOf" srcId="{28127942-60C0-4F4C-B6A1-F768AC88902F}" destId="{587282E4-69C6-4E8E-9AAC-BC0AE07E415C}" srcOrd="0" destOrd="0" presId="urn:microsoft.com/office/officeart/2008/layout/NameandTitleOrganizationalChart"/>
    <dgm:cxn modelId="{4163CEAB-72CD-48C3-9B24-A4DA9B1B27BD}" type="presParOf" srcId="{28127942-60C0-4F4C-B6A1-F768AC88902F}" destId="{8E5E31D0-50ED-45EA-B521-0F7161C6B018}" srcOrd="1" destOrd="0" presId="urn:microsoft.com/office/officeart/2008/layout/NameandTitleOrganizationalChart"/>
    <dgm:cxn modelId="{C3F46C3E-21F8-4068-96B6-7BBC1B0B60D0}" type="presParOf" srcId="{28127942-60C0-4F4C-B6A1-F768AC88902F}" destId="{4579F7DD-A3CF-45C3-9093-1919F31C681C}" srcOrd="2" destOrd="0" presId="urn:microsoft.com/office/officeart/2008/layout/NameandTitleOrganizationalChart"/>
    <dgm:cxn modelId="{88116A86-F7D3-4C43-8240-33FE2A7AAC66}" type="presParOf" srcId="{9CED8E17-9FED-4A9D-945F-0969E330A4C8}" destId="{34DEA523-F00D-4E96-92BE-215792EA7ED6}" srcOrd="1" destOrd="0" presId="urn:microsoft.com/office/officeart/2008/layout/NameandTitleOrganizationalChart"/>
    <dgm:cxn modelId="{6462CFAD-77F2-4CBB-B2C9-1F5A0A192313}" type="presParOf" srcId="{9CED8E17-9FED-4A9D-945F-0969E330A4C8}" destId="{6EA58EB5-B3A8-4175-8429-68D179D15FB7}" srcOrd="2" destOrd="0" presId="urn:microsoft.com/office/officeart/2008/layout/NameandTitleOrganizationalChart"/>
    <dgm:cxn modelId="{D3322BFF-7546-419F-9789-07C63C11413A}" type="presParOf" srcId="{BB60EF58-3CEA-478F-B9C1-3E23AC39CC12}" destId="{305D96EE-83DB-43C4-90D7-4EF5371B1EFF}" srcOrd="4" destOrd="0" presId="urn:microsoft.com/office/officeart/2008/layout/NameandTitleOrganizationalChart"/>
    <dgm:cxn modelId="{F445CBE6-CD9A-4026-9210-EE009208E922}" type="presParOf" srcId="{BB60EF58-3CEA-478F-B9C1-3E23AC39CC12}" destId="{F673B4BC-37EF-469F-A811-EBBBA745BB58}" srcOrd="5" destOrd="0" presId="urn:microsoft.com/office/officeart/2008/layout/NameandTitleOrganizationalChart"/>
    <dgm:cxn modelId="{ECF53E45-7A46-466D-AE5B-533D91348CC6}" type="presParOf" srcId="{F673B4BC-37EF-469F-A811-EBBBA745BB58}" destId="{D2091C64-1196-43FE-AFE2-1D162C3CE2B5}" srcOrd="0" destOrd="0" presId="urn:microsoft.com/office/officeart/2008/layout/NameandTitleOrganizationalChart"/>
    <dgm:cxn modelId="{8A04A59E-B016-4AF2-B041-E6BA59E520E3}" type="presParOf" srcId="{D2091C64-1196-43FE-AFE2-1D162C3CE2B5}" destId="{685DFD9C-D5B6-4929-A8CD-E4099F326DE6}" srcOrd="0" destOrd="0" presId="urn:microsoft.com/office/officeart/2008/layout/NameandTitleOrganizationalChart"/>
    <dgm:cxn modelId="{BD19631C-6DAD-454B-8AF2-648B78D9BA31}" type="presParOf" srcId="{D2091C64-1196-43FE-AFE2-1D162C3CE2B5}" destId="{3926CD0D-8181-4312-B1D2-9F8A7BDCB606}" srcOrd="1" destOrd="0" presId="urn:microsoft.com/office/officeart/2008/layout/NameandTitleOrganizationalChart"/>
    <dgm:cxn modelId="{6DB21E90-07EF-4EF7-A0EE-68198C315CD7}" type="presParOf" srcId="{D2091C64-1196-43FE-AFE2-1D162C3CE2B5}" destId="{1CF4C721-031F-41C5-A4F6-482CA039EF37}" srcOrd="2" destOrd="0" presId="urn:microsoft.com/office/officeart/2008/layout/NameandTitleOrganizationalChart"/>
    <dgm:cxn modelId="{707D25E7-E170-48C4-B335-B265EDDDCE0C}" type="presParOf" srcId="{F673B4BC-37EF-469F-A811-EBBBA745BB58}" destId="{79663136-0705-427E-B80B-B2356619C87C}" srcOrd="1" destOrd="0" presId="urn:microsoft.com/office/officeart/2008/layout/NameandTitleOrganizationalChart"/>
    <dgm:cxn modelId="{179583E5-4BC2-485B-B637-76192913B4DC}" type="presParOf" srcId="{F673B4BC-37EF-469F-A811-EBBBA745BB58}" destId="{587AB2C6-CB94-4B19-92B1-38C9629F7254}" srcOrd="2" destOrd="0" presId="urn:microsoft.com/office/officeart/2008/layout/NameandTitleOrganizationalChart"/>
    <dgm:cxn modelId="{0AD11A36-6364-4FD4-AEF0-60590F9C6BCB}" type="presParOf" srcId="{AD0FADD9-F41A-475A-A465-6304FF9D6105}" destId="{A167C46C-D9BA-413F-A489-10400DF1FF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60299-12D7-43F2-A4AB-6285E7703095}">
      <dsp:nvSpPr>
        <dsp:cNvPr id="0" name=""/>
        <dsp:cNvSpPr/>
      </dsp:nvSpPr>
      <dsp:spPr>
        <a:xfrm>
          <a:off x="4008164" y="856433"/>
          <a:ext cx="3307778" cy="368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47"/>
              </a:lnTo>
              <a:lnTo>
                <a:pt x="3307778" y="219847"/>
              </a:lnTo>
              <a:lnTo>
                <a:pt x="3307778" y="36877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0A0A-58FF-4F8F-9660-E79F7C700E9E}">
      <dsp:nvSpPr>
        <dsp:cNvPr id="0" name=""/>
        <dsp:cNvSpPr/>
      </dsp:nvSpPr>
      <dsp:spPr>
        <a:xfrm>
          <a:off x="4008164" y="856433"/>
          <a:ext cx="1653889" cy="368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47"/>
              </a:lnTo>
              <a:lnTo>
                <a:pt x="1653889" y="219847"/>
              </a:lnTo>
              <a:lnTo>
                <a:pt x="1653889" y="36877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BEFBA-04EF-4D04-9667-CCF9FFAAEC35}">
      <dsp:nvSpPr>
        <dsp:cNvPr id="0" name=""/>
        <dsp:cNvSpPr/>
      </dsp:nvSpPr>
      <dsp:spPr>
        <a:xfrm>
          <a:off x="3962444" y="856433"/>
          <a:ext cx="91440" cy="368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77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F11DE-7411-421D-BF2C-11A444BB3C3F}">
      <dsp:nvSpPr>
        <dsp:cNvPr id="0" name=""/>
        <dsp:cNvSpPr/>
      </dsp:nvSpPr>
      <dsp:spPr>
        <a:xfrm>
          <a:off x="2354275" y="856433"/>
          <a:ext cx="1653889" cy="368776"/>
        </a:xfrm>
        <a:custGeom>
          <a:avLst/>
          <a:gdLst/>
          <a:ahLst/>
          <a:cxnLst/>
          <a:rect l="0" t="0" r="0" b="0"/>
          <a:pathLst>
            <a:path>
              <a:moveTo>
                <a:pt x="1653889" y="0"/>
              </a:moveTo>
              <a:lnTo>
                <a:pt x="1653889" y="219847"/>
              </a:lnTo>
              <a:lnTo>
                <a:pt x="0" y="219847"/>
              </a:lnTo>
              <a:lnTo>
                <a:pt x="0" y="36877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DCEF3-7231-4980-9878-84AC60FF03B4}">
      <dsp:nvSpPr>
        <dsp:cNvPr id="0" name=""/>
        <dsp:cNvSpPr/>
      </dsp:nvSpPr>
      <dsp:spPr>
        <a:xfrm>
          <a:off x="700385" y="856433"/>
          <a:ext cx="3307778" cy="368776"/>
        </a:xfrm>
        <a:custGeom>
          <a:avLst/>
          <a:gdLst/>
          <a:ahLst/>
          <a:cxnLst/>
          <a:rect l="0" t="0" r="0" b="0"/>
          <a:pathLst>
            <a:path>
              <a:moveTo>
                <a:pt x="3307778" y="0"/>
              </a:moveTo>
              <a:lnTo>
                <a:pt x="3307778" y="219847"/>
              </a:lnTo>
              <a:lnTo>
                <a:pt x="0" y="219847"/>
              </a:lnTo>
              <a:lnTo>
                <a:pt x="0" y="36877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BC87F-963F-4D62-9C12-0E6893337603}">
      <dsp:nvSpPr>
        <dsp:cNvPr id="0" name=""/>
        <dsp:cNvSpPr/>
      </dsp:nvSpPr>
      <dsp:spPr>
        <a:xfrm>
          <a:off x="3391786" y="218166"/>
          <a:ext cx="1232755" cy="6382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Vlastní sklady</a:t>
          </a:r>
        </a:p>
      </dsp:txBody>
      <dsp:txXfrm>
        <a:off x="3391786" y="218166"/>
        <a:ext cx="1232755" cy="638266"/>
      </dsp:txXfrm>
    </dsp:sp>
    <dsp:sp modelId="{E5D799F9-C9A5-4396-A2E5-B9D5B3696AF6}">
      <dsp:nvSpPr>
        <dsp:cNvPr id="0" name=""/>
        <dsp:cNvSpPr/>
      </dsp:nvSpPr>
      <dsp:spPr>
        <a:xfrm>
          <a:off x="3663223" y="724170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37 341 tis. CZK</a:t>
          </a:r>
        </a:p>
      </dsp:txBody>
      <dsp:txXfrm>
        <a:off x="3663223" y="724170"/>
        <a:ext cx="1109480" cy="212755"/>
      </dsp:txXfrm>
    </dsp:sp>
    <dsp:sp modelId="{90C78333-8B23-4396-AD7B-A6C44E688EF1}">
      <dsp:nvSpPr>
        <dsp:cNvPr id="0" name=""/>
        <dsp:cNvSpPr/>
      </dsp:nvSpPr>
      <dsp:spPr>
        <a:xfrm>
          <a:off x="84007" y="1225209"/>
          <a:ext cx="1232755" cy="6382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Hlavní sklad</a:t>
          </a:r>
        </a:p>
      </dsp:txBody>
      <dsp:txXfrm>
        <a:off x="84007" y="1225209"/>
        <a:ext cx="1232755" cy="638266"/>
      </dsp:txXfrm>
    </dsp:sp>
    <dsp:sp modelId="{3B037F6C-26EF-4F33-85A2-4F9BD7374D9C}">
      <dsp:nvSpPr>
        <dsp:cNvPr id="0" name=""/>
        <dsp:cNvSpPr/>
      </dsp:nvSpPr>
      <dsp:spPr>
        <a:xfrm>
          <a:off x="355444" y="1731212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10 061 tis. CZK</a:t>
          </a:r>
        </a:p>
      </dsp:txBody>
      <dsp:txXfrm>
        <a:off x="355444" y="1731212"/>
        <a:ext cx="1109480" cy="212755"/>
      </dsp:txXfrm>
    </dsp:sp>
    <dsp:sp modelId="{CEBA8336-40BE-4F75-AEF0-B9AEB8D7F801}">
      <dsp:nvSpPr>
        <dsp:cNvPr id="0" name=""/>
        <dsp:cNvSpPr/>
      </dsp:nvSpPr>
      <dsp:spPr>
        <a:xfrm>
          <a:off x="1737897" y="1225209"/>
          <a:ext cx="1232755" cy="638266"/>
        </a:xfrm>
        <a:prstGeom prst="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Sklad autobusů</a:t>
          </a:r>
        </a:p>
      </dsp:txBody>
      <dsp:txXfrm>
        <a:off x="1737897" y="1225209"/>
        <a:ext cx="1232755" cy="638266"/>
      </dsp:txXfrm>
    </dsp:sp>
    <dsp:sp modelId="{EA51D7AA-1660-486F-9793-1097B5A51456}">
      <dsp:nvSpPr>
        <dsp:cNvPr id="0" name=""/>
        <dsp:cNvSpPr/>
      </dsp:nvSpPr>
      <dsp:spPr>
        <a:xfrm>
          <a:off x="2009333" y="1731212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87321"/>
              <a:satOff val="-1564"/>
              <a:lumOff val="6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2 593 tis. CZK</a:t>
          </a:r>
        </a:p>
      </dsp:txBody>
      <dsp:txXfrm>
        <a:off x="2009333" y="1731212"/>
        <a:ext cx="1109480" cy="212755"/>
      </dsp:txXfrm>
    </dsp:sp>
    <dsp:sp modelId="{4140F689-1DDF-4A5E-BB65-B50EB29CC4BB}">
      <dsp:nvSpPr>
        <dsp:cNvPr id="0" name=""/>
        <dsp:cNvSpPr/>
      </dsp:nvSpPr>
      <dsp:spPr>
        <a:xfrm>
          <a:off x="3391786" y="1225209"/>
          <a:ext cx="1232755" cy="63826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Sklad trolejbusů</a:t>
          </a:r>
        </a:p>
      </dsp:txBody>
      <dsp:txXfrm>
        <a:off x="3391786" y="1225209"/>
        <a:ext cx="1232755" cy="638266"/>
      </dsp:txXfrm>
    </dsp:sp>
    <dsp:sp modelId="{2A817868-EDCE-4F5E-AA9D-40D6868A5C85}">
      <dsp:nvSpPr>
        <dsp:cNvPr id="0" name=""/>
        <dsp:cNvSpPr/>
      </dsp:nvSpPr>
      <dsp:spPr>
        <a:xfrm>
          <a:off x="3638337" y="1721638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5 342 tis. CZK</a:t>
          </a:r>
        </a:p>
      </dsp:txBody>
      <dsp:txXfrm>
        <a:off x="3638337" y="1721638"/>
        <a:ext cx="1109480" cy="212755"/>
      </dsp:txXfrm>
    </dsp:sp>
    <dsp:sp modelId="{A9ADED19-BA18-4EF1-B8DE-15591F016BB7}">
      <dsp:nvSpPr>
        <dsp:cNvPr id="0" name=""/>
        <dsp:cNvSpPr/>
      </dsp:nvSpPr>
      <dsp:spPr>
        <a:xfrm>
          <a:off x="5045675" y="1225209"/>
          <a:ext cx="1232755" cy="638266"/>
        </a:xfrm>
        <a:prstGeom prst="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Sklad tramvají</a:t>
          </a:r>
        </a:p>
      </dsp:txBody>
      <dsp:txXfrm>
        <a:off x="5045675" y="1225209"/>
        <a:ext cx="1232755" cy="638266"/>
      </dsp:txXfrm>
    </dsp:sp>
    <dsp:sp modelId="{0BE038B2-377A-40DF-A286-D365896C8C38}">
      <dsp:nvSpPr>
        <dsp:cNvPr id="0" name=""/>
        <dsp:cNvSpPr/>
      </dsp:nvSpPr>
      <dsp:spPr>
        <a:xfrm>
          <a:off x="5292226" y="1721638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61962"/>
              <a:satOff val="-4692"/>
              <a:lumOff val="199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5 810 tis. CZK</a:t>
          </a:r>
        </a:p>
      </dsp:txBody>
      <dsp:txXfrm>
        <a:off x="5292226" y="1721638"/>
        <a:ext cx="1109480" cy="212755"/>
      </dsp:txXfrm>
    </dsp:sp>
    <dsp:sp modelId="{C219C6DB-BDF7-4FED-8250-A3B36C392DBF}">
      <dsp:nvSpPr>
        <dsp:cNvPr id="0" name=""/>
        <dsp:cNvSpPr/>
      </dsp:nvSpPr>
      <dsp:spPr>
        <a:xfrm>
          <a:off x="6699564" y="1225209"/>
          <a:ext cx="1232755" cy="638266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0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Sklad těžkých oprav</a:t>
          </a:r>
        </a:p>
      </dsp:txBody>
      <dsp:txXfrm>
        <a:off x="6699564" y="1225209"/>
        <a:ext cx="1232755" cy="638266"/>
      </dsp:txXfrm>
    </dsp:sp>
    <dsp:sp modelId="{EE9FCA19-9A9A-42AC-B640-15939A85B2D5}">
      <dsp:nvSpPr>
        <dsp:cNvPr id="0" name=""/>
        <dsp:cNvSpPr/>
      </dsp:nvSpPr>
      <dsp:spPr>
        <a:xfrm>
          <a:off x="6946115" y="1721638"/>
          <a:ext cx="1109480" cy="21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accent1">
                  <a:lumMod val="75000"/>
                </a:schemeClr>
              </a:solidFill>
            </a:rPr>
            <a:t>13 535 tis. CZK</a:t>
          </a:r>
        </a:p>
      </dsp:txBody>
      <dsp:txXfrm>
        <a:off x="6946115" y="1721638"/>
        <a:ext cx="1109480" cy="21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D96EE-83DB-43C4-90D7-4EF5371B1EFF}">
      <dsp:nvSpPr>
        <dsp:cNvPr id="0" name=""/>
        <dsp:cNvSpPr/>
      </dsp:nvSpPr>
      <dsp:spPr>
        <a:xfrm>
          <a:off x="2804787" y="727369"/>
          <a:ext cx="1884506" cy="42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02"/>
              </a:lnTo>
              <a:lnTo>
                <a:pt x="1884506" y="250502"/>
              </a:lnTo>
              <a:lnTo>
                <a:pt x="1884506" y="42019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335C1-CF6B-48D8-91F8-F17CC6182609}">
      <dsp:nvSpPr>
        <dsp:cNvPr id="0" name=""/>
        <dsp:cNvSpPr/>
      </dsp:nvSpPr>
      <dsp:spPr>
        <a:xfrm>
          <a:off x="2759067" y="727369"/>
          <a:ext cx="91440" cy="420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19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E5D35-4D3C-4A16-A1F1-75967BCD96B2}">
      <dsp:nvSpPr>
        <dsp:cNvPr id="0" name=""/>
        <dsp:cNvSpPr/>
      </dsp:nvSpPr>
      <dsp:spPr>
        <a:xfrm>
          <a:off x="920281" y="727369"/>
          <a:ext cx="1884506" cy="420198"/>
        </a:xfrm>
        <a:custGeom>
          <a:avLst/>
          <a:gdLst/>
          <a:ahLst/>
          <a:cxnLst/>
          <a:rect l="0" t="0" r="0" b="0"/>
          <a:pathLst>
            <a:path>
              <a:moveTo>
                <a:pt x="1884506" y="0"/>
              </a:moveTo>
              <a:lnTo>
                <a:pt x="1884506" y="250502"/>
              </a:lnTo>
              <a:lnTo>
                <a:pt x="0" y="250502"/>
              </a:lnTo>
              <a:lnTo>
                <a:pt x="0" y="42019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9E888-255A-483E-8E7E-E64E40BFB8EC}">
      <dsp:nvSpPr>
        <dsp:cNvPr id="0" name=""/>
        <dsp:cNvSpPr/>
      </dsp:nvSpPr>
      <dsp:spPr>
        <a:xfrm>
          <a:off x="2102462" y="103"/>
          <a:ext cx="1404650" cy="727265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26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Konsignační sklady</a:t>
          </a:r>
        </a:p>
      </dsp:txBody>
      <dsp:txXfrm>
        <a:off x="2102462" y="103"/>
        <a:ext cx="1404650" cy="727265"/>
      </dsp:txXfrm>
    </dsp:sp>
    <dsp:sp modelId="{69E32160-B7B4-4C07-AFF5-C9C3391B3026}">
      <dsp:nvSpPr>
        <dsp:cNvPr id="0" name=""/>
        <dsp:cNvSpPr/>
      </dsp:nvSpPr>
      <dsp:spPr>
        <a:xfrm>
          <a:off x="2383392" y="565754"/>
          <a:ext cx="1264185" cy="242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6 597 tis. CZK</a:t>
          </a:r>
          <a:endParaRPr lang="cs-CZ" sz="1200" kern="1200" dirty="0"/>
        </a:p>
      </dsp:txBody>
      <dsp:txXfrm>
        <a:off x="2383392" y="565754"/>
        <a:ext cx="1264185" cy="242421"/>
      </dsp:txXfrm>
    </dsp:sp>
    <dsp:sp modelId="{37163A2A-AE97-480B-8AEC-23D727D7F4F1}">
      <dsp:nvSpPr>
        <dsp:cNvPr id="0" name=""/>
        <dsp:cNvSpPr/>
      </dsp:nvSpPr>
      <dsp:spPr>
        <a:xfrm>
          <a:off x="217956" y="1147567"/>
          <a:ext cx="1404650" cy="72726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26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Pragoimex</a:t>
          </a:r>
        </a:p>
      </dsp:txBody>
      <dsp:txXfrm>
        <a:off x="217956" y="1147567"/>
        <a:ext cx="1404650" cy="727265"/>
      </dsp:txXfrm>
    </dsp:sp>
    <dsp:sp modelId="{0B4E0230-81FC-4B30-B45A-818F0553F6AD}">
      <dsp:nvSpPr>
        <dsp:cNvPr id="0" name=""/>
        <dsp:cNvSpPr/>
      </dsp:nvSpPr>
      <dsp:spPr>
        <a:xfrm>
          <a:off x="498886" y="1713218"/>
          <a:ext cx="1264185" cy="242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5 211 tis. CZK</a:t>
          </a:r>
          <a:endParaRPr lang="cs-CZ" sz="1200" kern="1200" dirty="0"/>
        </a:p>
      </dsp:txBody>
      <dsp:txXfrm>
        <a:off x="498886" y="1713218"/>
        <a:ext cx="1264185" cy="242421"/>
      </dsp:txXfrm>
    </dsp:sp>
    <dsp:sp modelId="{587282E4-69C6-4E8E-9AAC-BC0AE07E415C}">
      <dsp:nvSpPr>
        <dsp:cNvPr id="0" name=""/>
        <dsp:cNvSpPr/>
      </dsp:nvSpPr>
      <dsp:spPr>
        <a:xfrm>
          <a:off x="2102462" y="1147567"/>
          <a:ext cx="1404650" cy="72726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26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Makro ND</a:t>
          </a:r>
        </a:p>
      </dsp:txBody>
      <dsp:txXfrm>
        <a:off x="2102462" y="1147567"/>
        <a:ext cx="1404650" cy="727265"/>
      </dsp:txXfrm>
    </dsp:sp>
    <dsp:sp modelId="{8E5E31D0-50ED-45EA-B521-0F7161C6B018}">
      <dsp:nvSpPr>
        <dsp:cNvPr id="0" name=""/>
        <dsp:cNvSpPr/>
      </dsp:nvSpPr>
      <dsp:spPr>
        <a:xfrm>
          <a:off x="2383392" y="1713218"/>
          <a:ext cx="1264185" cy="242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1 112 tis. CZK</a:t>
          </a:r>
          <a:endParaRPr lang="cs-CZ" sz="1200" kern="1200" dirty="0"/>
        </a:p>
      </dsp:txBody>
      <dsp:txXfrm>
        <a:off x="2383392" y="1713218"/>
        <a:ext cx="1264185" cy="242421"/>
      </dsp:txXfrm>
    </dsp:sp>
    <dsp:sp modelId="{685DFD9C-D5B6-4929-A8CD-E4099F326DE6}">
      <dsp:nvSpPr>
        <dsp:cNvPr id="0" name=""/>
        <dsp:cNvSpPr/>
      </dsp:nvSpPr>
      <dsp:spPr>
        <a:xfrm>
          <a:off x="3986968" y="1147567"/>
          <a:ext cx="1404650" cy="72726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26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Solaris</a:t>
          </a:r>
        </a:p>
      </dsp:txBody>
      <dsp:txXfrm>
        <a:off x="3986968" y="1147567"/>
        <a:ext cx="1404650" cy="727265"/>
      </dsp:txXfrm>
    </dsp:sp>
    <dsp:sp modelId="{3926CD0D-8181-4312-B1D2-9F8A7BDCB606}">
      <dsp:nvSpPr>
        <dsp:cNvPr id="0" name=""/>
        <dsp:cNvSpPr/>
      </dsp:nvSpPr>
      <dsp:spPr>
        <a:xfrm>
          <a:off x="4267899" y="1713218"/>
          <a:ext cx="1264185" cy="242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275 tis. CZK</a:t>
          </a:r>
          <a:endParaRPr lang="cs-CZ" sz="1200" kern="1200" dirty="0"/>
        </a:p>
      </dsp:txBody>
      <dsp:txXfrm>
        <a:off x="4267899" y="1713218"/>
        <a:ext cx="1264185" cy="24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DBFE7-BE81-40E4-87EB-8FE3D40CB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7A9187-E377-4761-9BB5-2EFBD830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9008AC-DFE0-46DA-B960-3D64E418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FD63F7-FE06-473E-82AD-8BA72CB3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694F6-5CA1-4987-ADE3-60F729D3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9634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EEBFE-623C-48A3-BDE3-2D54F3FB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7266D6-116E-4E59-AAF0-94AD6BA5E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E5F3B-2383-409E-96E9-0A78AE89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4FD460-2B23-4485-B116-1132477C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1A0E6C-343B-4511-9B3A-C0FEF86B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38566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634BB3-F8C0-4BFA-964B-8AD9F7CE3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BC725-C584-4697-BD1B-883254667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BDBD2-6BAA-4429-8843-086E4A2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8A4F7B-3AE3-471D-8678-657AF73B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E00B2-BAC9-461E-9B35-8B38D316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22966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4A9A0-228D-479E-9875-F17C7076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BF05D-18E9-4958-810F-60CBFE58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696F0C-6B15-4AB6-8A83-D2F44DBA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E69BD-8E45-464D-B19D-9A6C9D63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FAD04-21CB-4372-AEAE-D9596C90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05110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74C1D-D25D-4487-BFC2-6451B4FF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32C2A-A041-48F4-BCEB-E176F061F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062578-003E-433B-91A2-A754C735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41606-E085-45C5-88F9-5BC73C65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D40A27-7CA4-4EE8-B7C5-6C9F0AF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8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6AAE4-EC7F-4D9D-A854-7E690F42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4FB19-52C5-4E13-868E-5DF7CC3CA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C2AABA-10E4-40F0-B006-56AAC30AF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5BFB9B-6196-443D-887A-465A917D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DAAFD-5675-4616-95AA-39CFFDCA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8486EB-938E-4E5C-AF2D-84A3270E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2488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D04D1-0AC2-468B-A97B-1D0AF5F0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63E2F2-2721-4894-BB8E-9D90428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4212A7-3875-428E-980E-2DD5FC154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E1EC1C-44F3-4DD4-9D71-6B777E673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F3B268-C9C9-47DB-8D2D-D75471935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8236FA-A0AB-458D-A54D-47EF4DB4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83DEE8-3901-4810-85AA-C50E870D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D439C7-964E-41E7-A7A1-2D85BFA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0894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C6924-81D3-4BEC-AFB4-9B34281D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388586-B98E-4E5E-BCCB-FB367FF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9A010C-F1FD-4B7F-AD96-A330BF5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E14BEE-7428-4ED1-B5FA-FA8F0FFC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71072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42D53A7-1019-457D-9AB6-D16331C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4291B3-2EB3-4E26-B0BA-FB9B91D1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6FAB23-DA53-4BE0-8370-2A330B80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09117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90755-AD25-4CC2-AB5B-AF9A8E6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84749-32FB-4F9E-BC17-916CE73C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07809F-25F5-4D18-A9F1-20666D2D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987128-5B3E-48CA-96FC-518235F0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60EA30-0DFD-465B-8E18-CCB51C04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C4E72B-9857-45EA-BB01-ABF04126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7154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E7452-47DD-4F9E-A38C-5C36D665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67488A-8C44-4371-B9E2-3056E3AA0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1AE340-A181-47DE-8C0A-B2FB83B27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441DF5-07A2-4E22-8A85-8469CA7D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C2D12A-19D3-4D29-84FA-BF85C619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1C606D-4C65-4E27-AAFA-C1C7966A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2099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12BB65-E05C-427B-8AF3-77FCAED6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AE2933-B527-4988-AA3E-EECB08370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27397-9A6B-4BFA-A8B8-08A8953F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5729-A838-41C8-A6F3-57A161595FC6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D61CA-CEBC-4CB1-ACD5-A8A77AC5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D15A00-2589-4A5D-BD28-DBBD1F8A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4AF2-2E68-4A33-9985-1325ECA0B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4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1306" y="418213"/>
            <a:ext cx="9144000" cy="1868942"/>
          </a:xfrm>
        </p:spPr>
        <p:txBody>
          <a:bodyPr>
            <a:normAutofit/>
          </a:bodyPr>
          <a:lstStyle/>
          <a:p>
            <a:pPr algn="l"/>
            <a:r>
              <a:rPr lang="cs-CZ" sz="4000" b="1" spc="100" dirty="0">
                <a:effectLst/>
                <a:latin typeface="+mn-lt"/>
                <a:ea typeface="Calibri" panose="020F0502020204030204" pitchFamily="34" charset="0"/>
              </a:rPr>
              <a:t>Návrh optimalizovaného </a:t>
            </a:r>
            <a:br>
              <a:rPr lang="cs-CZ" sz="4000" b="1" spc="1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4000" b="1" spc="100" dirty="0">
                <a:effectLst/>
                <a:latin typeface="+mn-lt"/>
                <a:ea typeface="Calibri" panose="020F0502020204030204" pitchFamily="34" charset="0"/>
              </a:rPr>
              <a:t>procesu logistiky zásob </a:t>
            </a:r>
            <a:br>
              <a:rPr lang="cs-CZ" sz="4000" b="1" spc="1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4000" b="1" spc="100" dirty="0">
                <a:effectLst/>
                <a:latin typeface="+mn-lt"/>
                <a:ea typeface="Calibri" panose="020F0502020204030204" pitchFamily="34" charset="0"/>
              </a:rPr>
              <a:t>ve vybrané společnosti</a:t>
            </a:r>
            <a:endParaRPr lang="cs-CZ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E8D4A0-BDCE-43E6-9F03-7CE84D38E739}"/>
              </a:ext>
            </a:extLst>
          </p:cNvPr>
          <p:cNvSpPr txBox="1"/>
          <p:nvPr/>
        </p:nvSpPr>
        <p:spPr>
          <a:xfrm>
            <a:off x="661306" y="4330236"/>
            <a:ext cx="8907235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250440" algn="l"/>
              </a:tabLst>
            </a:pPr>
            <a:r>
              <a:rPr lang="cs-CZ" b="1" dirty="0">
                <a:effectLst/>
                <a:ea typeface="Calibri" panose="020F0502020204030204" pitchFamily="34" charset="0"/>
              </a:rPr>
              <a:t>Autor diplomové práce:			</a:t>
            </a:r>
            <a:r>
              <a:rPr lang="cs-CZ" dirty="0">
                <a:effectLst/>
                <a:ea typeface="Calibri" panose="020F0502020204030204" pitchFamily="34" charset="0"/>
              </a:rPr>
              <a:t>Bc. Květa Trmotová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250440" algn="l"/>
              </a:tabLst>
            </a:pPr>
            <a:r>
              <a:rPr lang="cs-CZ" b="1" dirty="0">
                <a:effectLst/>
                <a:ea typeface="Calibri" panose="020F0502020204030204" pitchFamily="34" charset="0"/>
              </a:rPr>
              <a:t>Vedoucí diplomové práce:		</a:t>
            </a:r>
            <a:r>
              <a:rPr lang="cs-CZ" dirty="0">
                <a:effectLst/>
                <a:ea typeface="Calibri" panose="020F0502020204030204" pitchFamily="34" charset="0"/>
              </a:rPr>
              <a:t>Ing. Jiří Čejka, PhD.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ea typeface="Calibri" panose="020F0502020204030204" pitchFamily="34" charset="0"/>
              </a:rPr>
              <a:t>Oponent diplomové práce:		</a:t>
            </a:r>
            <a:r>
              <a:rPr lang="cs-CZ" dirty="0">
                <a:effectLst/>
                <a:ea typeface="Calibri" panose="020F0502020204030204" pitchFamily="34" charset="0"/>
              </a:rPr>
              <a:t>Ing. Eva Brumerčíková, PhD.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ea typeface="Calibri" panose="020F0502020204030204" pitchFamily="34" charset="0"/>
              </a:rPr>
              <a:t>České Budějovice, duben 2021</a:t>
            </a:r>
            <a:endParaRPr lang="cs-CZ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FA38DA-6411-4E6D-93B0-644B6DFE0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8336" r="10135" b="5693"/>
          <a:stretch/>
        </p:blipFill>
        <p:spPr>
          <a:xfrm>
            <a:off x="7298453" y="391379"/>
            <a:ext cx="4256733" cy="3037621"/>
          </a:xfrm>
          <a:prstGeom prst="rect">
            <a:avLst/>
          </a:prstGeom>
          <a:effectLst>
            <a:softEdge rad="63500"/>
          </a:effectLst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C13C35-D050-4969-974B-297EA438A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83" y="4751774"/>
            <a:ext cx="1329711" cy="13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0407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340179" y="496450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Výběr dodavatele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0179" y="1626632"/>
            <a:ext cx="48013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Výběr kritérií - Fullerova metoda</a:t>
            </a:r>
          </a:p>
          <a:p>
            <a:endParaRPr lang="cs-CZ" sz="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spolehlivost		0,33 </a:t>
            </a:r>
            <a:r>
              <a:rPr lang="cs-CZ" dirty="0" err="1"/>
              <a:t>nv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dodací lhůta		0,27 </a:t>
            </a:r>
            <a:r>
              <a:rPr lang="cs-CZ" dirty="0" err="1"/>
              <a:t>nv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možnost skladování		0,20 </a:t>
            </a:r>
            <a:r>
              <a:rPr lang="cs-CZ" dirty="0" err="1"/>
              <a:t>nv</a:t>
            </a:r>
            <a:r>
              <a:rPr lang="cs-CZ" dirty="0"/>
              <a:t>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cena			0,13 </a:t>
            </a:r>
            <a:r>
              <a:rPr lang="cs-CZ" dirty="0" err="1"/>
              <a:t>nv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lhůta splatnosti fa		0,07 </a:t>
            </a:r>
            <a:r>
              <a:rPr lang="cs-CZ" dirty="0" err="1"/>
              <a:t>nv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138" y="3926365"/>
            <a:ext cx="386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TOPSIS – vzdálenost od bazální varianty</a:t>
            </a:r>
          </a:p>
          <a:p>
            <a:r>
              <a:rPr lang="cs-CZ" dirty="0"/>
              <a:t>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29280" b="21106"/>
          <a:stretch/>
        </p:blipFill>
        <p:spPr>
          <a:xfrm>
            <a:off x="501947" y="4572697"/>
            <a:ext cx="4190879" cy="9828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74301" y="4572696"/>
            <a:ext cx="5751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b="1" dirty="0"/>
              <a:t>eliminace rizika nedodržení disponibility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úspora 125 tis. Kč ročně při nákupu pneumatik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úspora mzdových a dalších prostředků při řešení nedostatku pneumatik</a:t>
            </a:r>
          </a:p>
          <a:p>
            <a:r>
              <a:rPr lang="cs-CZ" dirty="0"/>
              <a:t>	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227927-090F-4731-928E-C16FF9E7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9" t="2914" r="6286" b="1981"/>
          <a:stretch/>
        </p:blipFill>
        <p:spPr>
          <a:xfrm>
            <a:off x="6849836" y="974936"/>
            <a:ext cx="4359729" cy="26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86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447077" y="369643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Shrnutí</a:t>
            </a:r>
            <a:r>
              <a:rPr lang="cs-CZ" sz="3200" dirty="0"/>
              <a:t> - </a:t>
            </a:r>
            <a:r>
              <a:rPr lang="cs-CZ" sz="4000" dirty="0"/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9A32D9-B731-44B8-A7A0-532A61551388}"/>
              </a:ext>
            </a:extLst>
          </p:cNvPr>
          <p:cNvSpPr txBox="1"/>
          <p:nvPr/>
        </p:nvSpPr>
        <p:spPr>
          <a:xfrm>
            <a:off x="447077" y="2476240"/>
            <a:ext cx="368405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Konsignační sklady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Bezobrátkové položky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Renovace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Zásoby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Pneumatiky – výběr typu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Pneumatiky – výběr dodavatele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077" y="1209980"/>
            <a:ext cx="837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K optimalizaci procesu logistiky zásob zkoumané společnosti je třeba věnovat se odhaleným rizikovým a problémovým bodům, a to do hloubky dané problematiky tak, aby bylo optimalizací procesů dosaženo vyšší efektivity a stability společnosti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00" y="2677026"/>
            <a:ext cx="5277810" cy="25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955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591185" y="370126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Otázky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185" y="3046198"/>
            <a:ext cx="108007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Doplňující dotazy oponenta diplomové práce:</a:t>
            </a:r>
          </a:p>
          <a:p>
            <a:endParaRPr lang="cs-CZ" sz="500" u="sng" dirty="0"/>
          </a:p>
          <a:p>
            <a:pPr algn="just"/>
            <a:r>
              <a:rPr lang="cs-CZ" dirty="0"/>
              <a:t>V práci píšete v </a:t>
            </a:r>
            <a:r>
              <a:rPr lang="cs-CZ" dirty="0" err="1"/>
              <a:t>záveroch</a:t>
            </a:r>
            <a:r>
              <a:rPr lang="cs-CZ" dirty="0"/>
              <a:t> o zlepšení efektivity – </a:t>
            </a:r>
            <a:r>
              <a:rPr lang="cs-CZ" dirty="0" err="1"/>
              <a:t>znižovanie</a:t>
            </a:r>
            <a:r>
              <a:rPr lang="cs-CZ" dirty="0"/>
              <a:t> </a:t>
            </a:r>
            <a:r>
              <a:rPr lang="cs-CZ" dirty="0" err="1"/>
              <a:t>priamych</a:t>
            </a:r>
            <a:r>
              <a:rPr lang="cs-CZ" dirty="0"/>
              <a:t> a </a:t>
            </a:r>
            <a:r>
              <a:rPr lang="cs-CZ" dirty="0" err="1"/>
              <a:t>nepriamych</a:t>
            </a:r>
            <a:r>
              <a:rPr lang="cs-CZ" dirty="0"/>
              <a:t> </a:t>
            </a:r>
            <a:r>
              <a:rPr lang="cs-CZ" dirty="0" err="1"/>
              <a:t>nákladov</a:t>
            </a:r>
            <a:r>
              <a:rPr lang="cs-CZ" dirty="0"/>
              <a:t>, </a:t>
            </a:r>
            <a:r>
              <a:rPr lang="cs-CZ" dirty="0" err="1"/>
              <a:t>vedeli</a:t>
            </a:r>
            <a:r>
              <a:rPr lang="cs-CZ" dirty="0"/>
              <a:t> by </a:t>
            </a:r>
            <a:r>
              <a:rPr lang="cs-CZ" dirty="0" err="1"/>
              <a:t>ste</a:t>
            </a:r>
            <a:r>
              <a:rPr lang="cs-CZ" dirty="0"/>
              <a:t> </a:t>
            </a:r>
            <a:r>
              <a:rPr lang="cs-CZ" dirty="0" err="1"/>
              <a:t>uviesť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priame</a:t>
            </a:r>
            <a:r>
              <a:rPr lang="cs-CZ" dirty="0"/>
              <a:t> a </a:t>
            </a:r>
            <a:r>
              <a:rPr lang="cs-CZ" dirty="0" err="1"/>
              <a:t>nepriame</a:t>
            </a:r>
            <a:r>
              <a:rPr lang="cs-CZ" dirty="0"/>
              <a:t> náklady myslíte?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práci </a:t>
            </a:r>
            <a:r>
              <a:rPr lang="cs-CZ" dirty="0" err="1"/>
              <a:t>ste</a:t>
            </a:r>
            <a:r>
              <a:rPr lang="cs-CZ" dirty="0"/>
              <a:t> urobili rating </a:t>
            </a:r>
            <a:r>
              <a:rPr lang="cs-CZ" dirty="0" err="1"/>
              <a:t>dodávateľov</a:t>
            </a:r>
            <a:r>
              <a:rPr lang="cs-CZ" dirty="0"/>
              <a:t> </a:t>
            </a:r>
            <a:r>
              <a:rPr lang="cs-CZ" dirty="0" err="1"/>
              <a:t>pneumatík</a:t>
            </a:r>
            <a:r>
              <a:rPr lang="cs-CZ" dirty="0"/>
              <a:t>, při kterých </a:t>
            </a:r>
            <a:r>
              <a:rPr lang="cs-CZ" dirty="0" err="1"/>
              <a:t>ďalších</a:t>
            </a:r>
            <a:r>
              <a:rPr lang="cs-CZ" dirty="0"/>
              <a:t> komoditách by </a:t>
            </a:r>
            <a:r>
              <a:rPr lang="cs-CZ" dirty="0" err="1"/>
              <a:t>ste</a:t>
            </a:r>
            <a:r>
              <a:rPr lang="cs-CZ" dirty="0"/>
              <a:t> odporučili </a:t>
            </a:r>
            <a:r>
              <a:rPr lang="cs-CZ" dirty="0" err="1"/>
              <a:t>vykonanie</a:t>
            </a:r>
            <a:r>
              <a:rPr lang="cs-CZ" dirty="0"/>
              <a:t> ratingu </a:t>
            </a:r>
            <a:r>
              <a:rPr lang="cs-CZ" dirty="0" err="1"/>
              <a:t>dodávateľov</a:t>
            </a:r>
            <a:r>
              <a:rPr lang="cs-CZ" dirty="0"/>
              <a:t>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práci navrhujte </a:t>
            </a:r>
            <a:r>
              <a:rPr lang="cs-CZ" dirty="0" err="1"/>
              <a:t>využiť</a:t>
            </a:r>
            <a:r>
              <a:rPr lang="cs-CZ" dirty="0"/>
              <a:t> </a:t>
            </a:r>
            <a:r>
              <a:rPr lang="cs-CZ" dirty="0" err="1"/>
              <a:t>iný</a:t>
            </a:r>
            <a:r>
              <a:rPr lang="cs-CZ" dirty="0"/>
              <a:t> systém </a:t>
            </a:r>
            <a:r>
              <a:rPr lang="cs-CZ" dirty="0" err="1"/>
              <a:t>evidovania</a:t>
            </a:r>
            <a:r>
              <a:rPr lang="cs-CZ" dirty="0"/>
              <a:t> zásob jako je Excel, </a:t>
            </a:r>
            <a:r>
              <a:rPr lang="cs-CZ" dirty="0" err="1"/>
              <a:t>ktorý</a:t>
            </a:r>
            <a:r>
              <a:rPr lang="cs-CZ" dirty="0"/>
              <a:t> by </a:t>
            </a:r>
            <a:r>
              <a:rPr lang="cs-CZ" dirty="0" err="1"/>
              <a:t>ste</a:t>
            </a:r>
            <a:r>
              <a:rPr lang="cs-CZ" dirty="0"/>
              <a:t> podniku navrhli a </a:t>
            </a:r>
            <a:r>
              <a:rPr lang="cs-CZ" dirty="0" err="1"/>
              <a:t>prečo</a:t>
            </a:r>
            <a:r>
              <a:rPr lang="cs-CZ" dirty="0"/>
              <a:t>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1185" y="1532668"/>
            <a:ext cx="74522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Doplňující dotazy vedoucího diplomové práce:</a:t>
            </a:r>
          </a:p>
          <a:p>
            <a:endParaRPr lang="cs-CZ" sz="500" u="sng" dirty="0"/>
          </a:p>
          <a:p>
            <a:r>
              <a:rPr lang="cs-CZ" dirty="0"/>
              <a:t>Co vše je možné využitým softwarovým nástrojem realizovat v tématu práce? </a:t>
            </a:r>
          </a:p>
        </p:txBody>
      </p:sp>
    </p:spTree>
    <p:extLst>
      <p:ext uri="{BB962C8B-B14F-4D97-AF65-F5344CB8AC3E}">
        <p14:creationId xmlns:p14="http://schemas.microsoft.com/office/powerpoint/2010/main" val="3645111200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4100683" y="1132151"/>
            <a:ext cx="343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40439" r="9956" b="25964"/>
          <a:stretch/>
        </p:blipFill>
        <p:spPr>
          <a:xfrm>
            <a:off x="4684294" y="2508584"/>
            <a:ext cx="2376237" cy="230404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1574417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E732DC0-FAEB-42F0-B5F4-22E656E4D7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13091" r="12781"/>
          <a:stretch/>
        </p:blipFill>
        <p:spPr>
          <a:xfrm>
            <a:off x="8475813" y="441218"/>
            <a:ext cx="3155741" cy="2847110"/>
          </a:xfrm>
          <a:prstGeom prst="rect">
            <a:avLst/>
          </a:prstGeom>
          <a:effectLst>
            <a:softEdge rad="1016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D473D39-6221-4EF1-8D8F-4AE810F8FA8C}"/>
              </a:ext>
            </a:extLst>
          </p:cNvPr>
          <p:cNvSpPr txBox="1"/>
          <p:nvPr/>
        </p:nvSpPr>
        <p:spPr>
          <a:xfrm>
            <a:off x="466928" y="411380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6928" y="2610279"/>
            <a:ext cx="1159988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Cílem práce je na základě analýzy současného stavu </a:t>
            </a:r>
          </a:p>
          <a:p>
            <a:pPr>
              <a:lnSpc>
                <a:spcPct val="200000"/>
              </a:lnSpc>
            </a:pPr>
            <a:r>
              <a:rPr lang="cs-CZ" sz="2800" dirty="0"/>
              <a:t>	</a:t>
            </a:r>
            <a:r>
              <a:rPr lang="cs-CZ" sz="3200" b="1" dirty="0"/>
              <a:t>zhodnotit proces logistiky zásob ve vybrané společnosti              </a:t>
            </a:r>
            <a:endParaRPr lang="cs-CZ" sz="2800" b="1" dirty="0"/>
          </a:p>
          <a:p>
            <a:pPr>
              <a:lnSpc>
                <a:spcPct val="200000"/>
              </a:lnSpc>
            </a:pPr>
            <a:r>
              <a:rPr lang="cs-CZ" sz="2800" dirty="0"/>
              <a:t>           		</a:t>
            </a:r>
            <a:r>
              <a:rPr lang="cs-CZ" sz="2400" dirty="0"/>
              <a:t>a následně navrhnout opatření, která povedou k optimalizaci procesu zásob</a:t>
            </a:r>
          </a:p>
        </p:txBody>
      </p:sp>
    </p:spTree>
    <p:extLst>
      <p:ext uri="{BB962C8B-B14F-4D97-AF65-F5344CB8AC3E}">
        <p14:creationId xmlns:p14="http://schemas.microsoft.com/office/powerpoint/2010/main" val="128616149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D473D39-6221-4EF1-8D8F-4AE810F8FA8C}"/>
              </a:ext>
            </a:extLst>
          </p:cNvPr>
          <p:cNvSpPr txBox="1"/>
          <p:nvPr/>
        </p:nvSpPr>
        <p:spPr>
          <a:xfrm>
            <a:off x="466927" y="411380"/>
            <a:ext cx="688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Představení společnosti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0A681B-04D6-40BC-946C-12E94A2F8D0E}"/>
              </a:ext>
            </a:extLst>
          </p:cNvPr>
          <p:cNvSpPr txBox="1"/>
          <p:nvPr/>
        </p:nvSpPr>
        <p:spPr>
          <a:xfrm>
            <a:off x="1311729" y="4642757"/>
            <a:ext cx="4351564" cy="133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AB9A1A-E21D-44DF-8305-9328F27D098F}"/>
              </a:ext>
            </a:extLst>
          </p:cNvPr>
          <p:cNvSpPr txBox="1"/>
          <p:nvPr/>
        </p:nvSpPr>
        <p:spPr>
          <a:xfrm>
            <a:off x="466927" y="1166181"/>
            <a:ext cx="51005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založení roku 2013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full-servis vozového parku MHD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projektová smlouva do roku 2042 (29 let)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obrat 2020 - 250 mio CZK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91DA050-8C0D-4B1C-B3EA-49E43571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74" y="1166181"/>
            <a:ext cx="4383928" cy="1037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74" y="2773509"/>
            <a:ext cx="2447925" cy="3448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7" y="3339960"/>
            <a:ext cx="4407152" cy="28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85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5906D2C-F108-4358-9ADF-732DAE02BE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17" y="970534"/>
            <a:ext cx="9149046" cy="55312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80D3A4-8377-4830-A767-7858B775078C}"/>
              </a:ext>
            </a:extLst>
          </p:cNvPr>
          <p:cNvSpPr txBox="1"/>
          <p:nvPr/>
        </p:nvSpPr>
        <p:spPr>
          <a:xfrm>
            <a:off x="465123" y="1328778"/>
            <a:ext cx="520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veškeré činnosti vázané na projektovou smlouvu </a:t>
            </a:r>
          </a:p>
          <a:p>
            <a:r>
              <a:rPr lang="cs-CZ" dirty="0"/>
              <a:t>      musí projít přes zprostředkovatelskou společnost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465123" y="363498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Systém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51548810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5DF9DB-505E-4B15-98A0-63D4B2CDD9BD}"/>
              </a:ext>
            </a:extLst>
          </p:cNvPr>
          <p:cNvSpPr txBox="1"/>
          <p:nvPr/>
        </p:nvSpPr>
        <p:spPr>
          <a:xfrm>
            <a:off x="465124" y="319182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Sklady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452792-A3F6-487D-97F8-C18251971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31691"/>
              </p:ext>
            </p:extLst>
          </p:nvPr>
        </p:nvGraphicFramePr>
        <p:xfrm>
          <a:off x="408404" y="4301718"/>
          <a:ext cx="8139604" cy="21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EAC845D5-3D1D-4B88-965B-EB9733A8A95F}"/>
              </a:ext>
            </a:extLst>
          </p:cNvPr>
          <p:cNvSpPr txBox="1"/>
          <p:nvPr/>
        </p:nvSpPr>
        <p:spPr>
          <a:xfrm>
            <a:off x="8817902" y="3849333"/>
            <a:ext cx="2993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effectLst/>
                <a:ea typeface="Calibri" panose="020F0502020204030204" pitchFamily="34" charset="0"/>
              </a:rPr>
              <a:t>Ohodnocení skladových položek      </a:t>
            </a:r>
          </a:p>
          <a:p>
            <a:r>
              <a:rPr lang="cs-CZ" sz="1400" i="1" dirty="0">
                <a:effectLst/>
                <a:ea typeface="Calibri" panose="020F0502020204030204" pitchFamily="34" charset="0"/>
              </a:rPr>
              <a:t>MAUC - The Moving Average Unit Cost</a:t>
            </a:r>
          </a:p>
          <a:p>
            <a:endParaRPr lang="cs-CZ" sz="1400" i="1" dirty="0">
              <a:ea typeface="Calibri" panose="020F0502020204030204" pitchFamily="34" charset="0"/>
            </a:endParaRPr>
          </a:p>
          <a:p>
            <a:r>
              <a:rPr lang="cs-CZ" sz="1400" i="1" dirty="0">
                <a:effectLst/>
                <a:ea typeface="Calibri" panose="020F0502020204030204" pitchFamily="34" charset="0"/>
              </a:rPr>
              <a:t>Výdej skladových položek</a:t>
            </a:r>
          </a:p>
          <a:p>
            <a:r>
              <a:rPr lang="cs-CZ" sz="1400" i="1" dirty="0">
                <a:ea typeface="Calibri" panose="020F0502020204030204" pitchFamily="34" charset="0"/>
              </a:rPr>
              <a:t>FIFO – First In First Out</a:t>
            </a:r>
            <a:endParaRPr lang="cs-CZ" sz="1400" i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/>
          <a:srcRect l="1530" t="3210" r="16876" b="18267"/>
          <a:stretch/>
        </p:blipFill>
        <p:spPr>
          <a:xfrm>
            <a:off x="6441683" y="480930"/>
            <a:ext cx="5426842" cy="28909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5124" y="1479453"/>
            <a:ext cx="64581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u="sng" dirty="0"/>
              <a:t>Problematika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Velmi vysoká hodnota vlastních skladů (37 mio CZK)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Velký počet skladových položek (5 709 pol.)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Vysoký podíl bezobrátkových položek (3 321 pol., 11 mio CZK)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Systémově nevyřešené vlastní opravy zásob (renovace)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F32A9EB-43C5-4BB8-8ED7-0800F5955560}"/>
              </a:ext>
            </a:extLst>
          </p:cNvPr>
          <p:cNvSpPr txBox="1"/>
          <p:nvPr/>
        </p:nvSpPr>
        <p:spPr>
          <a:xfrm>
            <a:off x="8725292" y="5687605"/>
            <a:ext cx="3143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Celková hodnota 37 mio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Celkový počet položek 5 709</a:t>
            </a:r>
          </a:p>
        </p:txBody>
      </p:sp>
    </p:spTree>
    <p:extLst>
      <p:ext uri="{BB962C8B-B14F-4D97-AF65-F5344CB8AC3E}">
        <p14:creationId xmlns:p14="http://schemas.microsoft.com/office/powerpoint/2010/main" val="173383573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374863" y="257649"/>
            <a:ext cx="678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Zásoby</a:t>
            </a:r>
          </a:p>
          <a:p>
            <a:r>
              <a:rPr lang="cs-CZ" sz="2000" b="1" dirty="0"/>
              <a:t>Trojdimenzionální analýza – matice EW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DB45C4-C4B9-4CD7-BC54-1767CA08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66"/>
          <a:stretch/>
        </p:blipFill>
        <p:spPr>
          <a:xfrm>
            <a:off x="374863" y="3298275"/>
            <a:ext cx="2420277" cy="31882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02A8308-43EB-42F1-8B35-DFD8EE76C3C6}"/>
              </a:ext>
            </a:extLst>
          </p:cNvPr>
          <p:cNvSpPr txBox="1"/>
          <p:nvPr/>
        </p:nvSpPr>
        <p:spPr>
          <a:xfrm>
            <a:off x="4800601" y="4956864"/>
            <a:ext cx="71758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1. segment – nejdůležitější segment s nejvyšší prioritou	(3 položky; 1 382 tis. CZK)</a:t>
            </a:r>
          </a:p>
          <a:p>
            <a:endParaRPr lang="cs-CZ" sz="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2. segment – se střední vyšší prioritou		(11 položek; 2 031 tis. CZK)</a:t>
            </a:r>
          </a:p>
          <a:p>
            <a:endParaRPr lang="cs-CZ" sz="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3. segment – se střední prioritou			(17 položek; 1 929 tis. CZK)</a:t>
            </a:r>
          </a:p>
          <a:p>
            <a:r>
              <a:rPr lang="cs-CZ" sz="7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4. segment – se středně nižší prioritou		(88 položek; 4 325 tis. CZK)</a:t>
            </a:r>
          </a:p>
          <a:p>
            <a:r>
              <a:rPr lang="cs-CZ" sz="700" dirty="0"/>
              <a:t>	</a:t>
            </a: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5. segment – nejmenší důležitost			(4 006 položek; 14 039 tis. CZK)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4ED3AD-68DA-4E04-A6E4-F63E85B21BD8}"/>
              </a:ext>
            </a:extLst>
          </p:cNvPr>
          <p:cNvSpPr txBox="1"/>
          <p:nvPr/>
        </p:nvSpPr>
        <p:spPr>
          <a:xfrm>
            <a:off x="374863" y="1518922"/>
            <a:ext cx="4191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Podíl hodnot 15% - 20% - 65%</a:t>
            </a:r>
          </a:p>
          <a:p>
            <a:endParaRPr lang="cs-CZ" sz="800" dirty="0"/>
          </a:p>
          <a:p>
            <a:r>
              <a:rPr lang="cs-CZ" dirty="0"/>
              <a:t>ABC 	– dle hodnoty</a:t>
            </a:r>
          </a:p>
          <a:p>
            <a:r>
              <a:rPr lang="cs-CZ" dirty="0"/>
              <a:t>XYZ 	– dle obrátkovosti</a:t>
            </a:r>
          </a:p>
          <a:p>
            <a:r>
              <a:rPr lang="cs-CZ" dirty="0"/>
              <a:t>HML 	– dle hodnoty jednotlivých zásob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555" t="3056" r="11929" b="2243"/>
          <a:stretch/>
        </p:blipFill>
        <p:spPr>
          <a:xfrm>
            <a:off x="5874581" y="559468"/>
            <a:ext cx="5658548" cy="36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835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380999" y="349494"/>
            <a:ext cx="743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Bezobrátkové zásoby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80999" y="1249136"/>
            <a:ext cx="5697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Hodnota 			  11 153 tis.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Položek			  3 321 položek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Nevyužitelné			  5 379 tis.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Nepravděpodobné využití		  5 774 tis.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Opravné položky – nově zřízeno 4,3 mio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Aktivní prodej položek – výnos 3 106 tis. CZK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8277" y="4708384"/>
            <a:ext cx="114000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Systémové začlenění renovací </a:t>
            </a:r>
          </a:p>
          <a:p>
            <a:r>
              <a:rPr lang="cs-CZ" dirty="0"/>
              <a:t>	=&gt;  reálné ohodnocení nákladů   =&gt;   přesnější predikce nákladových položek BP</a:t>
            </a:r>
          </a:p>
          <a:p>
            <a:r>
              <a:rPr lang="cs-CZ" dirty="0"/>
              <a:t>	=&gt;  odstranění „volně ložených“ zásob</a:t>
            </a:r>
          </a:p>
          <a:p>
            <a:r>
              <a:rPr lang="cs-CZ" dirty="0"/>
              <a:t>	=&gt;  potřebné pro řádné uplatnění KNPO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378278" y="4013949"/>
            <a:ext cx="743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Renovace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1297" t="878" r="853" b="1943"/>
          <a:stretch/>
        </p:blipFill>
        <p:spPr>
          <a:xfrm>
            <a:off x="6078310" y="903356"/>
            <a:ext cx="5557341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937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19F7FB4-C190-44FE-AB78-61F254F60F18}"/>
              </a:ext>
            </a:extLst>
          </p:cNvPr>
          <p:cNvSpPr txBox="1"/>
          <p:nvPr/>
        </p:nvSpPr>
        <p:spPr>
          <a:xfrm>
            <a:off x="326331" y="347359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Konsignační sklady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630328-EB3E-4A9E-B6CD-5AE7E7EB2BA9}"/>
              </a:ext>
            </a:extLst>
          </p:cNvPr>
          <p:cNvSpPr txBox="1"/>
          <p:nvPr/>
        </p:nvSpPr>
        <p:spPr>
          <a:xfrm>
            <a:off x="326331" y="4549754"/>
            <a:ext cx="3200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Celková hodnota 6,6 mio CZK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Celkový počet položek 1 183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13F167-B265-4102-91C4-CCE8DE156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271594"/>
              </p:ext>
            </p:extLst>
          </p:nvPr>
        </p:nvGraphicFramePr>
        <p:xfrm>
          <a:off x="6094853" y="3735509"/>
          <a:ext cx="5750041" cy="195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26331" y="1733223"/>
            <a:ext cx="103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Navýšení zásob na konsignačních skladech  =  snížení  hodnoty vlastních skladů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8143" y="2457367"/>
            <a:ext cx="1127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Nedokonalá – riziková a velmi nepřehledná evidence (pouze dočasná – do implementace nového IS) </a:t>
            </a:r>
          </a:p>
          <a:p>
            <a:r>
              <a:rPr lang="cs-CZ" dirty="0"/>
              <a:t>	                   -&gt; řešením je nový SW na tuto překlenovací dobu (</a:t>
            </a:r>
            <a:r>
              <a:rPr lang="cs-CZ" dirty="0" err="1"/>
              <a:t>KelEXPRESS</a:t>
            </a:r>
            <a:r>
              <a:rPr lang="cs-CZ" dirty="0"/>
              <a:t>, APLEX ERP, Money S3 atp.)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79154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1021EA-E0BB-4327-A544-D228C84DDBBC}"/>
              </a:ext>
            </a:extLst>
          </p:cNvPr>
          <p:cNvSpPr txBox="1"/>
          <p:nvPr/>
        </p:nvSpPr>
        <p:spPr>
          <a:xfrm>
            <a:off x="501316" y="395228"/>
            <a:ext cx="563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Výběr pneumatiky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1315" y="1263673"/>
            <a:ext cx="472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 trakcích Ab a Tb aktivních 1640 pneumatik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927" t="15181" r="8011" b="15674"/>
          <a:stretch/>
        </p:blipFill>
        <p:spPr>
          <a:xfrm>
            <a:off x="501315" y="3727748"/>
            <a:ext cx="4895278" cy="24794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1316" y="1909374"/>
            <a:ext cx="4294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Hodnocené parametry – párové porovnání</a:t>
            </a:r>
          </a:p>
          <a:p>
            <a:endParaRPr lang="cs-CZ" sz="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400" dirty="0"/>
              <a:t>boční výztuha		0,4 </a:t>
            </a:r>
            <a:r>
              <a:rPr lang="cs-CZ" sz="1400" dirty="0" err="1"/>
              <a:t>nv</a:t>
            </a:r>
            <a:endParaRPr lang="cs-CZ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400" dirty="0"/>
              <a:t>přilnavost		0,3 </a:t>
            </a:r>
            <a:r>
              <a:rPr lang="cs-CZ" sz="1400" dirty="0" err="1"/>
              <a:t>nv</a:t>
            </a:r>
            <a:endParaRPr lang="cs-CZ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400" dirty="0"/>
              <a:t>cena		0,2 </a:t>
            </a:r>
            <a:r>
              <a:rPr lang="cs-CZ" sz="1400" dirty="0" err="1"/>
              <a:t>nv</a:t>
            </a:r>
            <a:r>
              <a:rPr lang="cs-CZ" sz="1400" dirty="0"/>
              <a:t>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400" dirty="0"/>
              <a:t>valivý odpor		0,1 </a:t>
            </a:r>
            <a:r>
              <a:rPr lang="cs-CZ" sz="1400" dirty="0" err="1"/>
              <a:t>nv</a:t>
            </a:r>
            <a:endParaRPr lang="cs-CZ" sz="1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400" dirty="0"/>
              <a:t>hlučnost		0,0 </a:t>
            </a:r>
            <a:r>
              <a:rPr lang="cs-CZ" sz="1400" dirty="0" err="1"/>
              <a:t>nv</a:t>
            </a:r>
            <a:endParaRPr lang="cs-CZ" sz="1400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92" y="4707429"/>
            <a:ext cx="3798137" cy="14997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19845" t="6392" r="33350" b="12719"/>
          <a:stretch/>
        </p:blipFill>
        <p:spPr>
          <a:xfrm>
            <a:off x="7214911" y="1012877"/>
            <a:ext cx="3507205" cy="260843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035940" y="4144878"/>
            <a:ext cx="379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Výsledek vícekriteriálního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57838478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2604</TotalTime>
  <Words>804</Words>
  <Application>Microsoft Office PowerPoint</Application>
  <PresentationFormat>Širokoúhlá obrazovka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Motiv Office</vt:lpstr>
      <vt:lpstr>Návrh optimalizovaného  procesu logistiky zásob  ve vybrané společnosti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SKODA ICT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Trmotová Květa</dc:creator>
  <cp:lastModifiedBy>Květa Trmotová</cp:lastModifiedBy>
  <cp:revision>61</cp:revision>
  <dcterms:created xsi:type="dcterms:W3CDTF">2021-05-01T09:37:17Z</dcterms:created>
  <dcterms:modified xsi:type="dcterms:W3CDTF">2021-06-08T18:58:26Z</dcterms:modified>
</cp:coreProperties>
</file>