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1" r:id="rId6"/>
    <p:sldId id="261" r:id="rId7"/>
    <p:sldId id="267" r:id="rId8"/>
    <p:sldId id="262" r:id="rId9"/>
    <p:sldId id="269" r:id="rId10"/>
    <p:sldId id="263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9" autoAdjust="0"/>
  </p:normalViewPr>
  <p:slideViewPr>
    <p:cSldViewPr snapToGrid="0">
      <p:cViewPr varScale="1">
        <p:scale>
          <a:sx n="68" d="100"/>
          <a:sy n="68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AF2DA-EF73-4377-A213-4046CDFB22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6360D0-2513-40E5-8B6C-EC268F50C220}">
      <dgm:prSet custT="1"/>
      <dgm:spPr/>
      <dgm:t>
        <a:bodyPr/>
        <a:lstStyle/>
        <a:p>
          <a:r>
            <a:rPr lang="cs-CZ" sz="2000" dirty="0"/>
            <a:t>Motivace a důvody k řešení problému</a:t>
          </a:r>
          <a:endParaRPr lang="en-US" sz="2000" dirty="0"/>
        </a:p>
      </dgm:t>
    </dgm:pt>
    <dgm:pt modelId="{DC189710-6E1C-487E-8087-D6516565471A}" type="parTrans" cxnId="{0EF6A571-4013-4E52-8389-036ECCED1646}">
      <dgm:prSet/>
      <dgm:spPr/>
      <dgm:t>
        <a:bodyPr/>
        <a:lstStyle/>
        <a:p>
          <a:endParaRPr lang="en-US"/>
        </a:p>
      </dgm:t>
    </dgm:pt>
    <dgm:pt modelId="{97EE7FC5-3011-471B-9945-36D5DDD14240}" type="sibTrans" cxnId="{0EF6A571-4013-4E52-8389-036ECCED1646}">
      <dgm:prSet/>
      <dgm:spPr/>
      <dgm:t>
        <a:bodyPr/>
        <a:lstStyle/>
        <a:p>
          <a:endParaRPr lang="en-US"/>
        </a:p>
      </dgm:t>
    </dgm:pt>
    <dgm:pt modelId="{AD7F9568-E825-4A26-87CA-F2B17C29A837}">
      <dgm:prSet custT="1"/>
      <dgm:spPr/>
      <dgm:t>
        <a:bodyPr/>
        <a:lstStyle/>
        <a:p>
          <a:r>
            <a:rPr lang="cs-CZ" sz="2000" dirty="0"/>
            <a:t>Cíl práce</a:t>
          </a:r>
          <a:endParaRPr lang="en-US" sz="2000" dirty="0"/>
        </a:p>
      </dgm:t>
    </dgm:pt>
    <dgm:pt modelId="{F35C0E3F-FA20-4791-9FD4-C904EFA740E0}" type="parTrans" cxnId="{206316D1-F28A-46CD-847C-A00429433915}">
      <dgm:prSet/>
      <dgm:spPr/>
      <dgm:t>
        <a:bodyPr/>
        <a:lstStyle/>
        <a:p>
          <a:endParaRPr lang="en-US"/>
        </a:p>
      </dgm:t>
    </dgm:pt>
    <dgm:pt modelId="{B1D72FB7-C535-4826-BAED-A732E3289928}" type="sibTrans" cxnId="{206316D1-F28A-46CD-847C-A00429433915}">
      <dgm:prSet/>
      <dgm:spPr/>
      <dgm:t>
        <a:bodyPr/>
        <a:lstStyle/>
        <a:p>
          <a:endParaRPr lang="en-US"/>
        </a:p>
      </dgm:t>
    </dgm:pt>
    <dgm:pt modelId="{939A4888-515C-4C24-93F2-08064AD8089F}">
      <dgm:prSet custT="1"/>
      <dgm:spPr/>
      <dgm:t>
        <a:bodyPr/>
        <a:lstStyle/>
        <a:p>
          <a:r>
            <a:rPr lang="cs-CZ" sz="2000" dirty="0"/>
            <a:t>Výzkumný problém</a:t>
          </a:r>
          <a:endParaRPr lang="en-US" sz="2000" dirty="0"/>
        </a:p>
      </dgm:t>
    </dgm:pt>
    <dgm:pt modelId="{1A2E105E-C7CA-4903-A1A5-5176D75F44D2}" type="parTrans" cxnId="{264564E0-244A-427A-B13D-2C18B73BC015}">
      <dgm:prSet/>
      <dgm:spPr/>
      <dgm:t>
        <a:bodyPr/>
        <a:lstStyle/>
        <a:p>
          <a:endParaRPr lang="en-US"/>
        </a:p>
      </dgm:t>
    </dgm:pt>
    <dgm:pt modelId="{705AA419-2AD7-4EE5-84D1-54ADB78B8EBD}" type="sibTrans" cxnId="{264564E0-244A-427A-B13D-2C18B73BC015}">
      <dgm:prSet/>
      <dgm:spPr/>
      <dgm:t>
        <a:bodyPr/>
        <a:lstStyle/>
        <a:p>
          <a:endParaRPr lang="en-US"/>
        </a:p>
      </dgm:t>
    </dgm:pt>
    <dgm:pt modelId="{C6166703-6AEC-43D4-B432-E2A4E8E8DB35}">
      <dgm:prSet custT="1"/>
      <dgm:spPr/>
      <dgm:t>
        <a:bodyPr/>
        <a:lstStyle/>
        <a:p>
          <a:r>
            <a:rPr lang="cs-CZ" sz="2000" dirty="0"/>
            <a:t>Metodika práce</a:t>
          </a:r>
          <a:endParaRPr lang="en-US" sz="2000" dirty="0"/>
        </a:p>
      </dgm:t>
    </dgm:pt>
    <dgm:pt modelId="{2A0853D8-EDC7-473B-BF7F-64DB25DE0772}" type="parTrans" cxnId="{F8EDBC18-6276-494E-BEC3-AB81328C9899}">
      <dgm:prSet/>
      <dgm:spPr/>
      <dgm:t>
        <a:bodyPr/>
        <a:lstStyle/>
        <a:p>
          <a:endParaRPr lang="en-US"/>
        </a:p>
      </dgm:t>
    </dgm:pt>
    <dgm:pt modelId="{3970CA05-0058-46F4-9052-2DEABD163D6B}" type="sibTrans" cxnId="{F8EDBC18-6276-494E-BEC3-AB81328C9899}">
      <dgm:prSet/>
      <dgm:spPr/>
      <dgm:t>
        <a:bodyPr/>
        <a:lstStyle/>
        <a:p>
          <a:endParaRPr lang="en-US"/>
        </a:p>
      </dgm:t>
    </dgm:pt>
    <dgm:pt modelId="{9C5D0DD6-1FB3-4239-A1AC-77A2B6A967A7}">
      <dgm:prSet custT="1"/>
      <dgm:spPr/>
      <dgm:t>
        <a:bodyPr/>
        <a:lstStyle/>
        <a:p>
          <a:r>
            <a:rPr lang="cs-CZ" sz="2000" dirty="0"/>
            <a:t>Výsledky a přínos práce</a:t>
          </a:r>
          <a:endParaRPr lang="en-US" sz="2000" dirty="0"/>
        </a:p>
      </dgm:t>
    </dgm:pt>
    <dgm:pt modelId="{0AA00115-E99C-4BEB-926C-FE5343D7DB5F}" type="parTrans" cxnId="{BDE2EDCF-6889-45B6-BC78-D330043E5359}">
      <dgm:prSet/>
      <dgm:spPr/>
      <dgm:t>
        <a:bodyPr/>
        <a:lstStyle/>
        <a:p>
          <a:endParaRPr lang="en-US"/>
        </a:p>
      </dgm:t>
    </dgm:pt>
    <dgm:pt modelId="{24EC5692-4A7C-4755-B858-CB2DFAA0F2B3}" type="sibTrans" cxnId="{BDE2EDCF-6889-45B6-BC78-D330043E5359}">
      <dgm:prSet/>
      <dgm:spPr/>
      <dgm:t>
        <a:bodyPr/>
        <a:lstStyle/>
        <a:p>
          <a:endParaRPr lang="en-US"/>
        </a:p>
      </dgm:t>
    </dgm:pt>
    <dgm:pt modelId="{63095837-D959-4C9A-8705-86FE3D94B7E5}">
      <dgm:prSet custT="1"/>
      <dgm:spPr/>
      <dgm:t>
        <a:bodyPr/>
        <a:lstStyle/>
        <a:p>
          <a:r>
            <a:rPr lang="cs-CZ" sz="2000" dirty="0"/>
            <a:t>Závěr</a:t>
          </a:r>
          <a:endParaRPr lang="en-US" sz="2000" dirty="0"/>
        </a:p>
      </dgm:t>
    </dgm:pt>
    <dgm:pt modelId="{D0444A21-0050-4F05-9069-428E0767716B}" type="parTrans" cxnId="{9F2C6581-7A88-4C01-B927-CAE63768A98A}">
      <dgm:prSet/>
      <dgm:spPr/>
      <dgm:t>
        <a:bodyPr/>
        <a:lstStyle/>
        <a:p>
          <a:endParaRPr lang="en-US"/>
        </a:p>
      </dgm:t>
    </dgm:pt>
    <dgm:pt modelId="{944F519E-C155-4E22-AABD-BD9F8287E62D}" type="sibTrans" cxnId="{9F2C6581-7A88-4C01-B927-CAE63768A98A}">
      <dgm:prSet/>
      <dgm:spPr/>
      <dgm:t>
        <a:bodyPr/>
        <a:lstStyle/>
        <a:p>
          <a:endParaRPr lang="en-US"/>
        </a:p>
      </dgm:t>
    </dgm:pt>
    <dgm:pt modelId="{B93B309B-0DEF-440E-84B8-32FBAC2AF834}">
      <dgm:prSet custT="1"/>
      <dgm:spPr/>
      <dgm:t>
        <a:bodyPr/>
        <a:lstStyle/>
        <a:p>
          <a:r>
            <a:rPr lang="cs-CZ" sz="2000" dirty="0"/>
            <a:t>Doplňující otázky</a:t>
          </a:r>
          <a:endParaRPr lang="en-US" sz="2000" dirty="0"/>
        </a:p>
      </dgm:t>
    </dgm:pt>
    <dgm:pt modelId="{6B50B134-43DA-49F3-8E31-513AAB1DB92B}" type="parTrans" cxnId="{3511ED7D-F44C-4A13-944B-4760D107A673}">
      <dgm:prSet/>
      <dgm:spPr/>
      <dgm:t>
        <a:bodyPr/>
        <a:lstStyle/>
        <a:p>
          <a:endParaRPr lang="en-US"/>
        </a:p>
      </dgm:t>
    </dgm:pt>
    <dgm:pt modelId="{94913843-C4CC-4A90-8328-F3CE75666BFE}" type="sibTrans" cxnId="{3511ED7D-F44C-4A13-944B-4760D107A673}">
      <dgm:prSet/>
      <dgm:spPr/>
      <dgm:t>
        <a:bodyPr/>
        <a:lstStyle/>
        <a:p>
          <a:endParaRPr lang="en-US"/>
        </a:p>
      </dgm:t>
    </dgm:pt>
    <dgm:pt modelId="{72924141-CC65-4D7C-9D2E-B5A32050EFC6}" type="pres">
      <dgm:prSet presAssocID="{6B3AF2DA-EF73-4377-A213-4046CDFB22BD}" presName="root" presStyleCnt="0">
        <dgm:presLayoutVars>
          <dgm:dir/>
          <dgm:resizeHandles val="exact"/>
        </dgm:presLayoutVars>
      </dgm:prSet>
      <dgm:spPr/>
    </dgm:pt>
    <dgm:pt modelId="{9B1B059A-C6D3-496D-95BB-C89F5821CA26}" type="pres">
      <dgm:prSet presAssocID="{716360D0-2513-40E5-8B6C-EC268F50C220}" presName="compNode" presStyleCnt="0"/>
      <dgm:spPr/>
    </dgm:pt>
    <dgm:pt modelId="{90FDDB96-8375-4562-A131-BEA563A4BF5D}" type="pres">
      <dgm:prSet presAssocID="{716360D0-2513-40E5-8B6C-EC268F50C220}" presName="bgRect" presStyleLbl="bgShp" presStyleIdx="0" presStyleCnt="7"/>
      <dgm:spPr/>
    </dgm:pt>
    <dgm:pt modelId="{D8E0C89D-56C4-4BD8-A5DE-CBEBD0DE2F04}" type="pres">
      <dgm:prSet presAssocID="{716360D0-2513-40E5-8B6C-EC268F50C22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C55E37C0-BBE8-4822-A9EF-F68D7D0D923A}" type="pres">
      <dgm:prSet presAssocID="{716360D0-2513-40E5-8B6C-EC268F50C220}" presName="spaceRect" presStyleCnt="0"/>
      <dgm:spPr/>
    </dgm:pt>
    <dgm:pt modelId="{0602DED8-8F84-44E6-9230-B20C2C71B446}" type="pres">
      <dgm:prSet presAssocID="{716360D0-2513-40E5-8B6C-EC268F50C220}" presName="parTx" presStyleLbl="revTx" presStyleIdx="0" presStyleCnt="7">
        <dgm:presLayoutVars>
          <dgm:chMax val="0"/>
          <dgm:chPref val="0"/>
        </dgm:presLayoutVars>
      </dgm:prSet>
      <dgm:spPr/>
    </dgm:pt>
    <dgm:pt modelId="{B579D3BE-10A5-463A-8943-2581388919E9}" type="pres">
      <dgm:prSet presAssocID="{97EE7FC5-3011-471B-9945-36D5DDD14240}" presName="sibTrans" presStyleCnt="0"/>
      <dgm:spPr/>
    </dgm:pt>
    <dgm:pt modelId="{A7CE516A-54AF-4922-952A-508F1793D4E9}" type="pres">
      <dgm:prSet presAssocID="{AD7F9568-E825-4A26-87CA-F2B17C29A837}" presName="compNode" presStyleCnt="0"/>
      <dgm:spPr/>
    </dgm:pt>
    <dgm:pt modelId="{876563E4-B4E2-4A50-BCD3-408896289BCE}" type="pres">
      <dgm:prSet presAssocID="{AD7F9568-E825-4A26-87CA-F2B17C29A837}" presName="bgRect" presStyleLbl="bgShp" presStyleIdx="1" presStyleCnt="7"/>
      <dgm:spPr/>
    </dgm:pt>
    <dgm:pt modelId="{54770892-BF58-44FF-8D2A-005BD7DE9537}" type="pres">
      <dgm:prSet presAssocID="{AD7F9568-E825-4A26-87CA-F2B17C29A83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61E721A1-1AC4-4ABB-AE90-B23296304058}" type="pres">
      <dgm:prSet presAssocID="{AD7F9568-E825-4A26-87CA-F2B17C29A837}" presName="spaceRect" presStyleCnt="0"/>
      <dgm:spPr/>
    </dgm:pt>
    <dgm:pt modelId="{04ED9FE6-B4E0-4D3E-8F84-FD5323232363}" type="pres">
      <dgm:prSet presAssocID="{AD7F9568-E825-4A26-87CA-F2B17C29A837}" presName="parTx" presStyleLbl="revTx" presStyleIdx="1" presStyleCnt="7">
        <dgm:presLayoutVars>
          <dgm:chMax val="0"/>
          <dgm:chPref val="0"/>
        </dgm:presLayoutVars>
      </dgm:prSet>
      <dgm:spPr/>
    </dgm:pt>
    <dgm:pt modelId="{0A738865-62C2-4689-9229-6A86F0D41D25}" type="pres">
      <dgm:prSet presAssocID="{B1D72FB7-C535-4826-BAED-A732E3289928}" presName="sibTrans" presStyleCnt="0"/>
      <dgm:spPr/>
    </dgm:pt>
    <dgm:pt modelId="{4739C298-34EF-4D06-9F48-D60EBF54C4AF}" type="pres">
      <dgm:prSet presAssocID="{939A4888-515C-4C24-93F2-08064AD8089F}" presName="compNode" presStyleCnt="0"/>
      <dgm:spPr/>
    </dgm:pt>
    <dgm:pt modelId="{79920626-0052-42E5-BC32-2E3884012C45}" type="pres">
      <dgm:prSet presAssocID="{939A4888-515C-4C24-93F2-08064AD8089F}" presName="bgRect" presStyleLbl="bgShp" presStyleIdx="2" presStyleCnt="7"/>
      <dgm:spPr/>
    </dgm:pt>
    <dgm:pt modelId="{C9D1B671-4F9F-42A6-AB40-2B2B257E4F3A}" type="pres">
      <dgm:prSet presAssocID="{939A4888-515C-4C24-93F2-08064AD8089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DAECD011-B227-4D1C-8A0B-626B6CFAB053}" type="pres">
      <dgm:prSet presAssocID="{939A4888-515C-4C24-93F2-08064AD8089F}" presName="spaceRect" presStyleCnt="0"/>
      <dgm:spPr/>
    </dgm:pt>
    <dgm:pt modelId="{911AB356-C054-48DB-8CAA-3B7E4E07FFA6}" type="pres">
      <dgm:prSet presAssocID="{939A4888-515C-4C24-93F2-08064AD8089F}" presName="parTx" presStyleLbl="revTx" presStyleIdx="2" presStyleCnt="7">
        <dgm:presLayoutVars>
          <dgm:chMax val="0"/>
          <dgm:chPref val="0"/>
        </dgm:presLayoutVars>
      </dgm:prSet>
      <dgm:spPr/>
    </dgm:pt>
    <dgm:pt modelId="{529CFC48-AC30-42FB-9A43-E14D64B21FBA}" type="pres">
      <dgm:prSet presAssocID="{705AA419-2AD7-4EE5-84D1-54ADB78B8EBD}" presName="sibTrans" presStyleCnt="0"/>
      <dgm:spPr/>
    </dgm:pt>
    <dgm:pt modelId="{34E790C4-3BE0-4C4A-B268-15420291C204}" type="pres">
      <dgm:prSet presAssocID="{C6166703-6AEC-43D4-B432-E2A4E8E8DB35}" presName="compNode" presStyleCnt="0"/>
      <dgm:spPr/>
    </dgm:pt>
    <dgm:pt modelId="{D2D2FC09-60A9-407F-8837-1DFE0B89D67C}" type="pres">
      <dgm:prSet presAssocID="{C6166703-6AEC-43D4-B432-E2A4E8E8DB35}" presName="bgRect" presStyleLbl="bgShp" presStyleIdx="3" presStyleCnt="7"/>
      <dgm:spPr/>
    </dgm:pt>
    <dgm:pt modelId="{0204F417-6052-469B-8FB8-C8ED0E3F5FC7}" type="pres">
      <dgm:prSet presAssocID="{C6166703-6AEC-43D4-B432-E2A4E8E8DB3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333065CA-036A-4A09-A87A-454E90BE2758}" type="pres">
      <dgm:prSet presAssocID="{C6166703-6AEC-43D4-B432-E2A4E8E8DB35}" presName="spaceRect" presStyleCnt="0"/>
      <dgm:spPr/>
    </dgm:pt>
    <dgm:pt modelId="{2965192B-2D29-4F1E-A79E-9AAFDE06A64D}" type="pres">
      <dgm:prSet presAssocID="{C6166703-6AEC-43D4-B432-E2A4E8E8DB35}" presName="parTx" presStyleLbl="revTx" presStyleIdx="3" presStyleCnt="7">
        <dgm:presLayoutVars>
          <dgm:chMax val="0"/>
          <dgm:chPref val="0"/>
        </dgm:presLayoutVars>
      </dgm:prSet>
      <dgm:spPr/>
    </dgm:pt>
    <dgm:pt modelId="{F98B2CD1-8CFF-4D51-96F0-05742901D5D4}" type="pres">
      <dgm:prSet presAssocID="{3970CA05-0058-46F4-9052-2DEABD163D6B}" presName="sibTrans" presStyleCnt="0"/>
      <dgm:spPr/>
    </dgm:pt>
    <dgm:pt modelId="{A1DFDD2D-B599-47D5-8942-0430996AFE0C}" type="pres">
      <dgm:prSet presAssocID="{9C5D0DD6-1FB3-4239-A1AC-77A2B6A967A7}" presName="compNode" presStyleCnt="0"/>
      <dgm:spPr/>
    </dgm:pt>
    <dgm:pt modelId="{26396CF7-A0E2-41CF-ADD8-34691D2C6324}" type="pres">
      <dgm:prSet presAssocID="{9C5D0DD6-1FB3-4239-A1AC-77A2B6A967A7}" presName="bgRect" presStyleLbl="bgShp" presStyleIdx="4" presStyleCnt="7"/>
      <dgm:spPr/>
    </dgm:pt>
    <dgm:pt modelId="{90F2046E-134F-418E-A340-BD2266AFEC11}" type="pres">
      <dgm:prSet presAssocID="{9C5D0DD6-1FB3-4239-A1AC-77A2B6A967A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B53B2D1-C644-472C-9568-B580AC9D334B}" type="pres">
      <dgm:prSet presAssocID="{9C5D0DD6-1FB3-4239-A1AC-77A2B6A967A7}" presName="spaceRect" presStyleCnt="0"/>
      <dgm:spPr/>
    </dgm:pt>
    <dgm:pt modelId="{DB541C66-C08F-472D-87A9-4212FB24D676}" type="pres">
      <dgm:prSet presAssocID="{9C5D0DD6-1FB3-4239-A1AC-77A2B6A967A7}" presName="parTx" presStyleLbl="revTx" presStyleIdx="4" presStyleCnt="7">
        <dgm:presLayoutVars>
          <dgm:chMax val="0"/>
          <dgm:chPref val="0"/>
        </dgm:presLayoutVars>
      </dgm:prSet>
      <dgm:spPr/>
    </dgm:pt>
    <dgm:pt modelId="{5F62CB61-1863-4599-AB19-6EC116BC2C44}" type="pres">
      <dgm:prSet presAssocID="{24EC5692-4A7C-4755-B858-CB2DFAA0F2B3}" presName="sibTrans" presStyleCnt="0"/>
      <dgm:spPr/>
    </dgm:pt>
    <dgm:pt modelId="{60F06CA0-D2AF-4275-BC8B-2A91867FC894}" type="pres">
      <dgm:prSet presAssocID="{63095837-D959-4C9A-8705-86FE3D94B7E5}" presName="compNode" presStyleCnt="0"/>
      <dgm:spPr/>
    </dgm:pt>
    <dgm:pt modelId="{1AB0864A-40B8-4ADD-B5E2-924E0B89B3EF}" type="pres">
      <dgm:prSet presAssocID="{63095837-D959-4C9A-8705-86FE3D94B7E5}" presName="bgRect" presStyleLbl="bgShp" presStyleIdx="5" presStyleCnt="7"/>
      <dgm:spPr/>
    </dgm:pt>
    <dgm:pt modelId="{43E3A98C-DFFD-43CE-8BFD-F14FB71437A9}" type="pres">
      <dgm:prSet presAssocID="{63095837-D959-4C9A-8705-86FE3D94B7E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636DF565-4FC3-4064-A564-8F4A995B71FA}" type="pres">
      <dgm:prSet presAssocID="{63095837-D959-4C9A-8705-86FE3D94B7E5}" presName="spaceRect" presStyleCnt="0"/>
      <dgm:spPr/>
    </dgm:pt>
    <dgm:pt modelId="{F00AF5E5-960B-4E86-A62B-C9AA855CEF8D}" type="pres">
      <dgm:prSet presAssocID="{63095837-D959-4C9A-8705-86FE3D94B7E5}" presName="parTx" presStyleLbl="revTx" presStyleIdx="5" presStyleCnt="7">
        <dgm:presLayoutVars>
          <dgm:chMax val="0"/>
          <dgm:chPref val="0"/>
        </dgm:presLayoutVars>
      </dgm:prSet>
      <dgm:spPr/>
    </dgm:pt>
    <dgm:pt modelId="{D488A93F-520A-4F65-A731-76FF6875F8FA}" type="pres">
      <dgm:prSet presAssocID="{944F519E-C155-4E22-AABD-BD9F8287E62D}" presName="sibTrans" presStyleCnt="0"/>
      <dgm:spPr/>
    </dgm:pt>
    <dgm:pt modelId="{D7F330A0-9C50-4FD8-B52F-4DB3EA69C756}" type="pres">
      <dgm:prSet presAssocID="{B93B309B-0DEF-440E-84B8-32FBAC2AF834}" presName="compNode" presStyleCnt="0"/>
      <dgm:spPr/>
    </dgm:pt>
    <dgm:pt modelId="{80CAC044-ED79-4B58-B7EA-81212BF6D3D2}" type="pres">
      <dgm:prSet presAssocID="{B93B309B-0DEF-440E-84B8-32FBAC2AF834}" presName="bgRect" presStyleLbl="bgShp" presStyleIdx="6" presStyleCnt="7"/>
      <dgm:spPr/>
    </dgm:pt>
    <dgm:pt modelId="{1D734BE2-9085-4582-B8BF-E160146361A0}" type="pres">
      <dgm:prSet presAssocID="{B93B309B-0DEF-440E-84B8-32FBAC2AF83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7B4646D-3FFD-49A7-9E91-DCC72E5B11CE}" type="pres">
      <dgm:prSet presAssocID="{B93B309B-0DEF-440E-84B8-32FBAC2AF834}" presName="spaceRect" presStyleCnt="0"/>
      <dgm:spPr/>
    </dgm:pt>
    <dgm:pt modelId="{C69AB143-8FD3-44AD-85A7-822671ADEB8D}" type="pres">
      <dgm:prSet presAssocID="{B93B309B-0DEF-440E-84B8-32FBAC2AF83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BB32705-EE76-4DC3-B351-941A882F40B1}" type="presOf" srcId="{C6166703-6AEC-43D4-B432-E2A4E8E8DB35}" destId="{2965192B-2D29-4F1E-A79E-9AAFDE06A64D}" srcOrd="0" destOrd="0" presId="urn:microsoft.com/office/officeart/2018/2/layout/IconVerticalSolidList"/>
    <dgm:cxn modelId="{F8EDBC18-6276-494E-BEC3-AB81328C9899}" srcId="{6B3AF2DA-EF73-4377-A213-4046CDFB22BD}" destId="{C6166703-6AEC-43D4-B432-E2A4E8E8DB35}" srcOrd="3" destOrd="0" parTransId="{2A0853D8-EDC7-473B-BF7F-64DB25DE0772}" sibTransId="{3970CA05-0058-46F4-9052-2DEABD163D6B}"/>
    <dgm:cxn modelId="{91497932-73C7-4ED0-AD19-52B97B625621}" type="presOf" srcId="{63095837-D959-4C9A-8705-86FE3D94B7E5}" destId="{F00AF5E5-960B-4E86-A62B-C9AA855CEF8D}" srcOrd="0" destOrd="0" presId="urn:microsoft.com/office/officeart/2018/2/layout/IconVerticalSolidList"/>
    <dgm:cxn modelId="{3F744171-0E9E-438D-9CF6-0955C822DEB1}" type="presOf" srcId="{939A4888-515C-4C24-93F2-08064AD8089F}" destId="{911AB356-C054-48DB-8CAA-3B7E4E07FFA6}" srcOrd="0" destOrd="0" presId="urn:microsoft.com/office/officeart/2018/2/layout/IconVerticalSolidList"/>
    <dgm:cxn modelId="{0EF6A571-4013-4E52-8389-036ECCED1646}" srcId="{6B3AF2DA-EF73-4377-A213-4046CDFB22BD}" destId="{716360D0-2513-40E5-8B6C-EC268F50C220}" srcOrd="0" destOrd="0" parTransId="{DC189710-6E1C-487E-8087-D6516565471A}" sibTransId="{97EE7FC5-3011-471B-9945-36D5DDD14240}"/>
    <dgm:cxn modelId="{F3C77178-68EF-42F3-B414-5F3B9862F3B8}" type="presOf" srcId="{716360D0-2513-40E5-8B6C-EC268F50C220}" destId="{0602DED8-8F84-44E6-9230-B20C2C71B446}" srcOrd="0" destOrd="0" presId="urn:microsoft.com/office/officeart/2018/2/layout/IconVerticalSolidList"/>
    <dgm:cxn modelId="{3511ED7D-F44C-4A13-944B-4760D107A673}" srcId="{6B3AF2DA-EF73-4377-A213-4046CDFB22BD}" destId="{B93B309B-0DEF-440E-84B8-32FBAC2AF834}" srcOrd="6" destOrd="0" parTransId="{6B50B134-43DA-49F3-8E31-513AAB1DB92B}" sibTransId="{94913843-C4CC-4A90-8328-F3CE75666BFE}"/>
    <dgm:cxn modelId="{BC452B80-12FC-4964-B11D-D9B4C0CE30D1}" type="presOf" srcId="{B93B309B-0DEF-440E-84B8-32FBAC2AF834}" destId="{C69AB143-8FD3-44AD-85A7-822671ADEB8D}" srcOrd="0" destOrd="0" presId="urn:microsoft.com/office/officeart/2018/2/layout/IconVerticalSolidList"/>
    <dgm:cxn modelId="{9F2C6581-7A88-4C01-B927-CAE63768A98A}" srcId="{6B3AF2DA-EF73-4377-A213-4046CDFB22BD}" destId="{63095837-D959-4C9A-8705-86FE3D94B7E5}" srcOrd="5" destOrd="0" parTransId="{D0444A21-0050-4F05-9069-428E0767716B}" sibTransId="{944F519E-C155-4E22-AABD-BD9F8287E62D}"/>
    <dgm:cxn modelId="{600093B7-B99A-4FFC-864D-E3498CF99806}" type="presOf" srcId="{9C5D0DD6-1FB3-4239-A1AC-77A2B6A967A7}" destId="{DB541C66-C08F-472D-87A9-4212FB24D676}" srcOrd="0" destOrd="0" presId="urn:microsoft.com/office/officeart/2018/2/layout/IconVerticalSolidList"/>
    <dgm:cxn modelId="{74145EC1-8989-4F10-9E83-4A776045B816}" type="presOf" srcId="{6B3AF2DA-EF73-4377-A213-4046CDFB22BD}" destId="{72924141-CC65-4D7C-9D2E-B5A32050EFC6}" srcOrd="0" destOrd="0" presId="urn:microsoft.com/office/officeart/2018/2/layout/IconVerticalSolidList"/>
    <dgm:cxn modelId="{C1D040C9-E925-4B27-B399-E110E7C5E2AB}" type="presOf" srcId="{AD7F9568-E825-4A26-87CA-F2B17C29A837}" destId="{04ED9FE6-B4E0-4D3E-8F84-FD5323232363}" srcOrd="0" destOrd="0" presId="urn:microsoft.com/office/officeart/2018/2/layout/IconVerticalSolidList"/>
    <dgm:cxn modelId="{BDE2EDCF-6889-45B6-BC78-D330043E5359}" srcId="{6B3AF2DA-EF73-4377-A213-4046CDFB22BD}" destId="{9C5D0DD6-1FB3-4239-A1AC-77A2B6A967A7}" srcOrd="4" destOrd="0" parTransId="{0AA00115-E99C-4BEB-926C-FE5343D7DB5F}" sibTransId="{24EC5692-4A7C-4755-B858-CB2DFAA0F2B3}"/>
    <dgm:cxn modelId="{206316D1-F28A-46CD-847C-A00429433915}" srcId="{6B3AF2DA-EF73-4377-A213-4046CDFB22BD}" destId="{AD7F9568-E825-4A26-87CA-F2B17C29A837}" srcOrd="1" destOrd="0" parTransId="{F35C0E3F-FA20-4791-9FD4-C904EFA740E0}" sibTransId="{B1D72FB7-C535-4826-BAED-A732E3289928}"/>
    <dgm:cxn modelId="{264564E0-244A-427A-B13D-2C18B73BC015}" srcId="{6B3AF2DA-EF73-4377-A213-4046CDFB22BD}" destId="{939A4888-515C-4C24-93F2-08064AD8089F}" srcOrd="2" destOrd="0" parTransId="{1A2E105E-C7CA-4903-A1A5-5176D75F44D2}" sibTransId="{705AA419-2AD7-4EE5-84D1-54ADB78B8EBD}"/>
    <dgm:cxn modelId="{047A2A7F-0209-44E2-8617-6E93C3ED2C6F}" type="presParOf" srcId="{72924141-CC65-4D7C-9D2E-B5A32050EFC6}" destId="{9B1B059A-C6D3-496D-95BB-C89F5821CA26}" srcOrd="0" destOrd="0" presId="urn:microsoft.com/office/officeart/2018/2/layout/IconVerticalSolidList"/>
    <dgm:cxn modelId="{137D3188-EC6A-4CEA-ABC0-2088CB38E8DC}" type="presParOf" srcId="{9B1B059A-C6D3-496D-95BB-C89F5821CA26}" destId="{90FDDB96-8375-4562-A131-BEA563A4BF5D}" srcOrd="0" destOrd="0" presId="urn:microsoft.com/office/officeart/2018/2/layout/IconVerticalSolidList"/>
    <dgm:cxn modelId="{6C7F2ECE-EC27-4FD1-8B81-EE4E8656444E}" type="presParOf" srcId="{9B1B059A-C6D3-496D-95BB-C89F5821CA26}" destId="{D8E0C89D-56C4-4BD8-A5DE-CBEBD0DE2F04}" srcOrd="1" destOrd="0" presId="urn:microsoft.com/office/officeart/2018/2/layout/IconVerticalSolidList"/>
    <dgm:cxn modelId="{E55F4F56-AD73-4C77-990B-CA6C19FF14AD}" type="presParOf" srcId="{9B1B059A-C6D3-496D-95BB-C89F5821CA26}" destId="{C55E37C0-BBE8-4822-A9EF-F68D7D0D923A}" srcOrd="2" destOrd="0" presId="urn:microsoft.com/office/officeart/2018/2/layout/IconVerticalSolidList"/>
    <dgm:cxn modelId="{4A5359A2-FDBD-49E4-9054-C3AE03CB0D70}" type="presParOf" srcId="{9B1B059A-C6D3-496D-95BB-C89F5821CA26}" destId="{0602DED8-8F84-44E6-9230-B20C2C71B446}" srcOrd="3" destOrd="0" presId="urn:microsoft.com/office/officeart/2018/2/layout/IconVerticalSolidList"/>
    <dgm:cxn modelId="{F10A2400-A642-4BB4-9473-67B0A1D35050}" type="presParOf" srcId="{72924141-CC65-4D7C-9D2E-B5A32050EFC6}" destId="{B579D3BE-10A5-463A-8943-2581388919E9}" srcOrd="1" destOrd="0" presId="urn:microsoft.com/office/officeart/2018/2/layout/IconVerticalSolidList"/>
    <dgm:cxn modelId="{702A1B14-878A-4C1D-9A88-65E4C8E51877}" type="presParOf" srcId="{72924141-CC65-4D7C-9D2E-B5A32050EFC6}" destId="{A7CE516A-54AF-4922-952A-508F1793D4E9}" srcOrd="2" destOrd="0" presId="urn:microsoft.com/office/officeart/2018/2/layout/IconVerticalSolidList"/>
    <dgm:cxn modelId="{51D92FBE-E6B1-4AB2-AC80-7DDB29331531}" type="presParOf" srcId="{A7CE516A-54AF-4922-952A-508F1793D4E9}" destId="{876563E4-B4E2-4A50-BCD3-408896289BCE}" srcOrd="0" destOrd="0" presId="urn:microsoft.com/office/officeart/2018/2/layout/IconVerticalSolidList"/>
    <dgm:cxn modelId="{9A113F67-E12D-442F-9244-8619F0D51652}" type="presParOf" srcId="{A7CE516A-54AF-4922-952A-508F1793D4E9}" destId="{54770892-BF58-44FF-8D2A-005BD7DE9537}" srcOrd="1" destOrd="0" presId="urn:microsoft.com/office/officeart/2018/2/layout/IconVerticalSolidList"/>
    <dgm:cxn modelId="{33E38043-AD35-456B-9E9A-14348E709171}" type="presParOf" srcId="{A7CE516A-54AF-4922-952A-508F1793D4E9}" destId="{61E721A1-1AC4-4ABB-AE90-B23296304058}" srcOrd="2" destOrd="0" presId="urn:microsoft.com/office/officeart/2018/2/layout/IconVerticalSolidList"/>
    <dgm:cxn modelId="{D11FBEB7-045B-42FE-965A-E13BA71C103F}" type="presParOf" srcId="{A7CE516A-54AF-4922-952A-508F1793D4E9}" destId="{04ED9FE6-B4E0-4D3E-8F84-FD5323232363}" srcOrd="3" destOrd="0" presId="urn:microsoft.com/office/officeart/2018/2/layout/IconVerticalSolidList"/>
    <dgm:cxn modelId="{9286A21D-CB17-40BD-9EFC-F7331D7FEDB5}" type="presParOf" srcId="{72924141-CC65-4D7C-9D2E-B5A32050EFC6}" destId="{0A738865-62C2-4689-9229-6A86F0D41D25}" srcOrd="3" destOrd="0" presId="urn:microsoft.com/office/officeart/2018/2/layout/IconVerticalSolidList"/>
    <dgm:cxn modelId="{A282C68F-7BF7-4A92-9E7D-ABFE6A98768F}" type="presParOf" srcId="{72924141-CC65-4D7C-9D2E-B5A32050EFC6}" destId="{4739C298-34EF-4D06-9F48-D60EBF54C4AF}" srcOrd="4" destOrd="0" presId="urn:microsoft.com/office/officeart/2018/2/layout/IconVerticalSolidList"/>
    <dgm:cxn modelId="{DC6FDE1F-DC0C-497E-88E3-D4A1A21A1A14}" type="presParOf" srcId="{4739C298-34EF-4D06-9F48-D60EBF54C4AF}" destId="{79920626-0052-42E5-BC32-2E3884012C45}" srcOrd="0" destOrd="0" presId="urn:microsoft.com/office/officeart/2018/2/layout/IconVerticalSolidList"/>
    <dgm:cxn modelId="{50D55551-F223-4334-9C8E-3D30BC1A35B0}" type="presParOf" srcId="{4739C298-34EF-4D06-9F48-D60EBF54C4AF}" destId="{C9D1B671-4F9F-42A6-AB40-2B2B257E4F3A}" srcOrd="1" destOrd="0" presId="urn:microsoft.com/office/officeart/2018/2/layout/IconVerticalSolidList"/>
    <dgm:cxn modelId="{28AB998B-0F9A-46CA-A8D6-78E23DB450A8}" type="presParOf" srcId="{4739C298-34EF-4D06-9F48-D60EBF54C4AF}" destId="{DAECD011-B227-4D1C-8A0B-626B6CFAB053}" srcOrd="2" destOrd="0" presId="urn:microsoft.com/office/officeart/2018/2/layout/IconVerticalSolidList"/>
    <dgm:cxn modelId="{761B0796-483A-401E-BDC9-B8D0BA709494}" type="presParOf" srcId="{4739C298-34EF-4D06-9F48-D60EBF54C4AF}" destId="{911AB356-C054-48DB-8CAA-3B7E4E07FFA6}" srcOrd="3" destOrd="0" presId="urn:microsoft.com/office/officeart/2018/2/layout/IconVerticalSolidList"/>
    <dgm:cxn modelId="{DCD96107-DAF5-4EF7-B5B5-A8CFE1EDEA41}" type="presParOf" srcId="{72924141-CC65-4D7C-9D2E-B5A32050EFC6}" destId="{529CFC48-AC30-42FB-9A43-E14D64B21FBA}" srcOrd="5" destOrd="0" presId="urn:microsoft.com/office/officeart/2018/2/layout/IconVerticalSolidList"/>
    <dgm:cxn modelId="{8EB45AE0-36EC-48F3-859E-EE952814414D}" type="presParOf" srcId="{72924141-CC65-4D7C-9D2E-B5A32050EFC6}" destId="{34E790C4-3BE0-4C4A-B268-15420291C204}" srcOrd="6" destOrd="0" presId="urn:microsoft.com/office/officeart/2018/2/layout/IconVerticalSolidList"/>
    <dgm:cxn modelId="{BB8C24E3-EBD5-4D51-9E3A-67139EEEEE33}" type="presParOf" srcId="{34E790C4-3BE0-4C4A-B268-15420291C204}" destId="{D2D2FC09-60A9-407F-8837-1DFE0B89D67C}" srcOrd="0" destOrd="0" presId="urn:microsoft.com/office/officeart/2018/2/layout/IconVerticalSolidList"/>
    <dgm:cxn modelId="{30553D22-CD23-4642-9032-D873B50DFE44}" type="presParOf" srcId="{34E790C4-3BE0-4C4A-B268-15420291C204}" destId="{0204F417-6052-469B-8FB8-C8ED0E3F5FC7}" srcOrd="1" destOrd="0" presId="urn:microsoft.com/office/officeart/2018/2/layout/IconVerticalSolidList"/>
    <dgm:cxn modelId="{F088E177-EC07-4DF2-B84F-4547494A3574}" type="presParOf" srcId="{34E790C4-3BE0-4C4A-B268-15420291C204}" destId="{333065CA-036A-4A09-A87A-454E90BE2758}" srcOrd="2" destOrd="0" presId="urn:microsoft.com/office/officeart/2018/2/layout/IconVerticalSolidList"/>
    <dgm:cxn modelId="{771FBDC3-4A3F-40E8-9DE1-FE6A7E222695}" type="presParOf" srcId="{34E790C4-3BE0-4C4A-B268-15420291C204}" destId="{2965192B-2D29-4F1E-A79E-9AAFDE06A64D}" srcOrd="3" destOrd="0" presId="urn:microsoft.com/office/officeart/2018/2/layout/IconVerticalSolidList"/>
    <dgm:cxn modelId="{A28BE741-136D-4CFF-A8F2-C6745BC459BD}" type="presParOf" srcId="{72924141-CC65-4D7C-9D2E-B5A32050EFC6}" destId="{F98B2CD1-8CFF-4D51-96F0-05742901D5D4}" srcOrd="7" destOrd="0" presId="urn:microsoft.com/office/officeart/2018/2/layout/IconVerticalSolidList"/>
    <dgm:cxn modelId="{86AC598B-1D8A-42BC-A0B7-131206D7D927}" type="presParOf" srcId="{72924141-CC65-4D7C-9D2E-B5A32050EFC6}" destId="{A1DFDD2D-B599-47D5-8942-0430996AFE0C}" srcOrd="8" destOrd="0" presId="urn:microsoft.com/office/officeart/2018/2/layout/IconVerticalSolidList"/>
    <dgm:cxn modelId="{B5B77335-C7D3-4B91-8511-D66DF448CC4B}" type="presParOf" srcId="{A1DFDD2D-B599-47D5-8942-0430996AFE0C}" destId="{26396CF7-A0E2-41CF-ADD8-34691D2C6324}" srcOrd="0" destOrd="0" presId="urn:microsoft.com/office/officeart/2018/2/layout/IconVerticalSolidList"/>
    <dgm:cxn modelId="{2E4E2C8B-26B6-4B78-B0B8-835081FFE253}" type="presParOf" srcId="{A1DFDD2D-B599-47D5-8942-0430996AFE0C}" destId="{90F2046E-134F-418E-A340-BD2266AFEC11}" srcOrd="1" destOrd="0" presId="urn:microsoft.com/office/officeart/2018/2/layout/IconVerticalSolidList"/>
    <dgm:cxn modelId="{053763A9-DFC4-48C2-B93F-9384A716AEEB}" type="presParOf" srcId="{A1DFDD2D-B599-47D5-8942-0430996AFE0C}" destId="{0B53B2D1-C644-472C-9568-B580AC9D334B}" srcOrd="2" destOrd="0" presId="urn:microsoft.com/office/officeart/2018/2/layout/IconVerticalSolidList"/>
    <dgm:cxn modelId="{AD2BF5D4-4114-416C-BED3-EAB27CD52462}" type="presParOf" srcId="{A1DFDD2D-B599-47D5-8942-0430996AFE0C}" destId="{DB541C66-C08F-472D-87A9-4212FB24D676}" srcOrd="3" destOrd="0" presId="urn:microsoft.com/office/officeart/2018/2/layout/IconVerticalSolidList"/>
    <dgm:cxn modelId="{7CD34A0F-9C21-438C-97B3-432E014D0D4C}" type="presParOf" srcId="{72924141-CC65-4D7C-9D2E-B5A32050EFC6}" destId="{5F62CB61-1863-4599-AB19-6EC116BC2C44}" srcOrd="9" destOrd="0" presId="urn:microsoft.com/office/officeart/2018/2/layout/IconVerticalSolidList"/>
    <dgm:cxn modelId="{FF80B3A5-CF91-4F43-9CAB-C080B20F0C2E}" type="presParOf" srcId="{72924141-CC65-4D7C-9D2E-B5A32050EFC6}" destId="{60F06CA0-D2AF-4275-BC8B-2A91867FC894}" srcOrd="10" destOrd="0" presId="urn:microsoft.com/office/officeart/2018/2/layout/IconVerticalSolidList"/>
    <dgm:cxn modelId="{79EF24F6-BC59-414D-9EB4-37E2F84BF810}" type="presParOf" srcId="{60F06CA0-D2AF-4275-BC8B-2A91867FC894}" destId="{1AB0864A-40B8-4ADD-B5E2-924E0B89B3EF}" srcOrd="0" destOrd="0" presId="urn:microsoft.com/office/officeart/2018/2/layout/IconVerticalSolidList"/>
    <dgm:cxn modelId="{80D0AC71-7B78-42EB-BE9F-AB03C4B09AA6}" type="presParOf" srcId="{60F06CA0-D2AF-4275-BC8B-2A91867FC894}" destId="{43E3A98C-DFFD-43CE-8BFD-F14FB71437A9}" srcOrd="1" destOrd="0" presId="urn:microsoft.com/office/officeart/2018/2/layout/IconVerticalSolidList"/>
    <dgm:cxn modelId="{D3471600-6981-4EB1-83F2-3DA914089152}" type="presParOf" srcId="{60F06CA0-D2AF-4275-BC8B-2A91867FC894}" destId="{636DF565-4FC3-4064-A564-8F4A995B71FA}" srcOrd="2" destOrd="0" presId="urn:microsoft.com/office/officeart/2018/2/layout/IconVerticalSolidList"/>
    <dgm:cxn modelId="{D1237167-B66B-44FE-9A49-AC93B2CD8212}" type="presParOf" srcId="{60F06CA0-D2AF-4275-BC8B-2A91867FC894}" destId="{F00AF5E5-960B-4E86-A62B-C9AA855CEF8D}" srcOrd="3" destOrd="0" presId="urn:microsoft.com/office/officeart/2018/2/layout/IconVerticalSolidList"/>
    <dgm:cxn modelId="{7CB73A6E-21DD-4565-BEF5-8A98FE89688B}" type="presParOf" srcId="{72924141-CC65-4D7C-9D2E-B5A32050EFC6}" destId="{D488A93F-520A-4F65-A731-76FF6875F8FA}" srcOrd="11" destOrd="0" presId="urn:microsoft.com/office/officeart/2018/2/layout/IconVerticalSolidList"/>
    <dgm:cxn modelId="{9147E7BF-A540-4715-91E4-4A86FCA7E1C3}" type="presParOf" srcId="{72924141-CC65-4D7C-9D2E-B5A32050EFC6}" destId="{D7F330A0-9C50-4FD8-B52F-4DB3EA69C756}" srcOrd="12" destOrd="0" presId="urn:microsoft.com/office/officeart/2018/2/layout/IconVerticalSolidList"/>
    <dgm:cxn modelId="{417AB957-A3A1-4569-BD18-57B0E0EC58AC}" type="presParOf" srcId="{D7F330A0-9C50-4FD8-B52F-4DB3EA69C756}" destId="{80CAC044-ED79-4B58-B7EA-81212BF6D3D2}" srcOrd="0" destOrd="0" presId="urn:microsoft.com/office/officeart/2018/2/layout/IconVerticalSolidList"/>
    <dgm:cxn modelId="{08EF990F-970C-4AA1-AA9D-0C9145377F6B}" type="presParOf" srcId="{D7F330A0-9C50-4FD8-B52F-4DB3EA69C756}" destId="{1D734BE2-9085-4582-B8BF-E160146361A0}" srcOrd="1" destOrd="0" presId="urn:microsoft.com/office/officeart/2018/2/layout/IconVerticalSolidList"/>
    <dgm:cxn modelId="{4D0109A6-EBBD-48D6-88CE-2228C52C60F2}" type="presParOf" srcId="{D7F330A0-9C50-4FD8-B52F-4DB3EA69C756}" destId="{E7B4646D-3FFD-49A7-9E91-DCC72E5B11CE}" srcOrd="2" destOrd="0" presId="urn:microsoft.com/office/officeart/2018/2/layout/IconVerticalSolidList"/>
    <dgm:cxn modelId="{1B553B3C-CE1C-4F33-8ACA-A936A0D7DD52}" type="presParOf" srcId="{D7F330A0-9C50-4FD8-B52F-4DB3EA69C756}" destId="{C69AB143-8FD3-44AD-85A7-822671ADEB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DB96-8375-4562-A131-BEA563A4BF5D}">
      <dsp:nvSpPr>
        <dsp:cNvPr id="0" name=""/>
        <dsp:cNvSpPr/>
      </dsp:nvSpPr>
      <dsp:spPr>
        <a:xfrm>
          <a:off x="0" y="425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0C89D-56C4-4BD8-A5DE-CBEBD0DE2F04}">
      <dsp:nvSpPr>
        <dsp:cNvPr id="0" name=""/>
        <dsp:cNvSpPr/>
      </dsp:nvSpPr>
      <dsp:spPr>
        <a:xfrm>
          <a:off x="177184" y="132215"/>
          <a:ext cx="322153" cy="322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2DED8-8F84-44E6-9230-B20C2C71B446}">
      <dsp:nvSpPr>
        <dsp:cNvPr id="0" name=""/>
        <dsp:cNvSpPr/>
      </dsp:nvSpPr>
      <dsp:spPr>
        <a:xfrm>
          <a:off x="676521" y="425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Motivace a důvody k řešení problému</a:t>
          </a:r>
          <a:endParaRPr lang="en-US" sz="2000" kern="1200" dirty="0"/>
        </a:p>
      </dsp:txBody>
      <dsp:txXfrm>
        <a:off x="676521" y="425"/>
        <a:ext cx="5952282" cy="585732"/>
      </dsp:txXfrm>
    </dsp:sp>
    <dsp:sp modelId="{876563E4-B4E2-4A50-BCD3-408896289BCE}">
      <dsp:nvSpPr>
        <dsp:cNvPr id="0" name=""/>
        <dsp:cNvSpPr/>
      </dsp:nvSpPr>
      <dsp:spPr>
        <a:xfrm>
          <a:off x="0" y="732591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70892-BF58-44FF-8D2A-005BD7DE9537}">
      <dsp:nvSpPr>
        <dsp:cNvPr id="0" name=""/>
        <dsp:cNvSpPr/>
      </dsp:nvSpPr>
      <dsp:spPr>
        <a:xfrm>
          <a:off x="177184" y="864381"/>
          <a:ext cx="322153" cy="322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D9FE6-B4E0-4D3E-8F84-FD5323232363}">
      <dsp:nvSpPr>
        <dsp:cNvPr id="0" name=""/>
        <dsp:cNvSpPr/>
      </dsp:nvSpPr>
      <dsp:spPr>
        <a:xfrm>
          <a:off x="676521" y="732591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Cíl práce</a:t>
          </a:r>
          <a:endParaRPr lang="en-US" sz="2000" kern="1200" dirty="0"/>
        </a:p>
      </dsp:txBody>
      <dsp:txXfrm>
        <a:off x="676521" y="732591"/>
        <a:ext cx="5952282" cy="585732"/>
      </dsp:txXfrm>
    </dsp:sp>
    <dsp:sp modelId="{79920626-0052-42E5-BC32-2E3884012C45}">
      <dsp:nvSpPr>
        <dsp:cNvPr id="0" name=""/>
        <dsp:cNvSpPr/>
      </dsp:nvSpPr>
      <dsp:spPr>
        <a:xfrm>
          <a:off x="0" y="1464757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1B671-4F9F-42A6-AB40-2B2B257E4F3A}">
      <dsp:nvSpPr>
        <dsp:cNvPr id="0" name=""/>
        <dsp:cNvSpPr/>
      </dsp:nvSpPr>
      <dsp:spPr>
        <a:xfrm>
          <a:off x="177184" y="1596547"/>
          <a:ext cx="322153" cy="322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AB356-C054-48DB-8CAA-3B7E4E07FFA6}">
      <dsp:nvSpPr>
        <dsp:cNvPr id="0" name=""/>
        <dsp:cNvSpPr/>
      </dsp:nvSpPr>
      <dsp:spPr>
        <a:xfrm>
          <a:off x="676521" y="1464757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Výzkumný problém</a:t>
          </a:r>
          <a:endParaRPr lang="en-US" sz="2000" kern="1200" dirty="0"/>
        </a:p>
      </dsp:txBody>
      <dsp:txXfrm>
        <a:off x="676521" y="1464757"/>
        <a:ext cx="5952282" cy="585732"/>
      </dsp:txXfrm>
    </dsp:sp>
    <dsp:sp modelId="{D2D2FC09-60A9-407F-8837-1DFE0B89D67C}">
      <dsp:nvSpPr>
        <dsp:cNvPr id="0" name=""/>
        <dsp:cNvSpPr/>
      </dsp:nvSpPr>
      <dsp:spPr>
        <a:xfrm>
          <a:off x="0" y="2196924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4F417-6052-469B-8FB8-C8ED0E3F5FC7}">
      <dsp:nvSpPr>
        <dsp:cNvPr id="0" name=""/>
        <dsp:cNvSpPr/>
      </dsp:nvSpPr>
      <dsp:spPr>
        <a:xfrm>
          <a:off x="177184" y="2328713"/>
          <a:ext cx="322153" cy="322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5192B-2D29-4F1E-A79E-9AAFDE06A64D}">
      <dsp:nvSpPr>
        <dsp:cNvPr id="0" name=""/>
        <dsp:cNvSpPr/>
      </dsp:nvSpPr>
      <dsp:spPr>
        <a:xfrm>
          <a:off x="676521" y="2196924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Metodika práce</a:t>
          </a:r>
          <a:endParaRPr lang="en-US" sz="2000" kern="1200" dirty="0"/>
        </a:p>
      </dsp:txBody>
      <dsp:txXfrm>
        <a:off x="676521" y="2196924"/>
        <a:ext cx="5952282" cy="585732"/>
      </dsp:txXfrm>
    </dsp:sp>
    <dsp:sp modelId="{26396CF7-A0E2-41CF-ADD8-34691D2C6324}">
      <dsp:nvSpPr>
        <dsp:cNvPr id="0" name=""/>
        <dsp:cNvSpPr/>
      </dsp:nvSpPr>
      <dsp:spPr>
        <a:xfrm>
          <a:off x="0" y="2929090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046E-134F-418E-A340-BD2266AFEC11}">
      <dsp:nvSpPr>
        <dsp:cNvPr id="0" name=""/>
        <dsp:cNvSpPr/>
      </dsp:nvSpPr>
      <dsp:spPr>
        <a:xfrm>
          <a:off x="177184" y="3060880"/>
          <a:ext cx="322153" cy="322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41C66-C08F-472D-87A9-4212FB24D676}">
      <dsp:nvSpPr>
        <dsp:cNvPr id="0" name=""/>
        <dsp:cNvSpPr/>
      </dsp:nvSpPr>
      <dsp:spPr>
        <a:xfrm>
          <a:off x="676521" y="2929090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Výsledky a přínos práce</a:t>
          </a:r>
          <a:endParaRPr lang="en-US" sz="2000" kern="1200" dirty="0"/>
        </a:p>
      </dsp:txBody>
      <dsp:txXfrm>
        <a:off x="676521" y="2929090"/>
        <a:ext cx="5952282" cy="585732"/>
      </dsp:txXfrm>
    </dsp:sp>
    <dsp:sp modelId="{1AB0864A-40B8-4ADD-B5E2-924E0B89B3EF}">
      <dsp:nvSpPr>
        <dsp:cNvPr id="0" name=""/>
        <dsp:cNvSpPr/>
      </dsp:nvSpPr>
      <dsp:spPr>
        <a:xfrm>
          <a:off x="0" y="3661256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A98C-DFFD-43CE-8BFD-F14FB71437A9}">
      <dsp:nvSpPr>
        <dsp:cNvPr id="0" name=""/>
        <dsp:cNvSpPr/>
      </dsp:nvSpPr>
      <dsp:spPr>
        <a:xfrm>
          <a:off x="177184" y="3793046"/>
          <a:ext cx="322153" cy="3221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AF5E5-960B-4E86-A62B-C9AA855CEF8D}">
      <dsp:nvSpPr>
        <dsp:cNvPr id="0" name=""/>
        <dsp:cNvSpPr/>
      </dsp:nvSpPr>
      <dsp:spPr>
        <a:xfrm>
          <a:off x="676521" y="3661256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Závěr</a:t>
          </a:r>
          <a:endParaRPr lang="en-US" sz="2000" kern="1200" dirty="0"/>
        </a:p>
      </dsp:txBody>
      <dsp:txXfrm>
        <a:off x="676521" y="3661256"/>
        <a:ext cx="5952282" cy="585732"/>
      </dsp:txXfrm>
    </dsp:sp>
    <dsp:sp modelId="{80CAC044-ED79-4B58-B7EA-81212BF6D3D2}">
      <dsp:nvSpPr>
        <dsp:cNvPr id="0" name=""/>
        <dsp:cNvSpPr/>
      </dsp:nvSpPr>
      <dsp:spPr>
        <a:xfrm>
          <a:off x="0" y="4393422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34BE2-9085-4582-B8BF-E160146361A0}">
      <dsp:nvSpPr>
        <dsp:cNvPr id="0" name=""/>
        <dsp:cNvSpPr/>
      </dsp:nvSpPr>
      <dsp:spPr>
        <a:xfrm>
          <a:off x="177184" y="4525212"/>
          <a:ext cx="322153" cy="3221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AB143-8FD3-44AD-85A7-822671ADEB8D}">
      <dsp:nvSpPr>
        <dsp:cNvPr id="0" name=""/>
        <dsp:cNvSpPr/>
      </dsp:nvSpPr>
      <dsp:spPr>
        <a:xfrm>
          <a:off x="676521" y="4393422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Doplňující otázky</a:t>
          </a:r>
          <a:endParaRPr lang="en-US" sz="2000" kern="1200" dirty="0"/>
        </a:p>
      </dsp:txBody>
      <dsp:txXfrm>
        <a:off x="676521" y="4393422"/>
        <a:ext cx="5952282" cy="58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AB501-9761-48D8-9C40-A34AFC3D072E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7086-393B-40C8-A141-F8DC71CF1A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Zálohový systém Turecka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3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Výzkumná otázka č. 1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Jsou České Budějovice při současném plánu odpadového hospodářství připravené na realizaci chytrých konceptů v této oblasti?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Výzkumná otázka č. 2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Jaké chytré projekty v oblasti odpadového hospodářství je potenciálně možné v Českých Budějovicích zavést?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Výzkumná otázka č. 3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 by pro České Budějovice z praktického hlediska výhodný zálohový systém PET lahví a nápojových plechovek?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42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Kromě základních metod jako je pozorování či analýza dokumentů, jsem při vypracování DP použil také ….. </a:t>
            </a:r>
          </a:p>
          <a:p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Doba návratnosti investice – pro jednotlivé investiční varianty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SWOT pro analýzu odpadového hospodářství ČB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Dotazník a Q-metodologie pro zjištění požadavků občanů ČB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Saatyho metoda – Varianty chytrých košů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9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Webový nástroj Q-</a:t>
            </a:r>
            <a:r>
              <a:rPr lang="cs-CZ" dirty="0" err="1"/>
              <a:t>sorter</a:t>
            </a:r>
            <a:r>
              <a:rPr lang="cs-CZ" dirty="0"/>
              <a:t>  (nesouhlasím, neutrální, souhlasím)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35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Chytrý svoz odpadu – rozšíření sběrných míst, Chytré kontejnery, Mobilní aplikace</a:t>
            </a:r>
            <a:br>
              <a:rPr lang="cs-CZ" dirty="0"/>
            </a:br>
            <a:r>
              <a:rPr lang="cs-CZ" dirty="0"/>
              <a:t>Evidenční a motivační systém – rozšíření stávajícího programu (Mladé) pro vnitřní město (Čtyři Dvory)</a:t>
            </a:r>
          </a:p>
          <a:p>
            <a:r>
              <a:rPr lang="cs-CZ" dirty="0"/>
              <a:t>Chytré koše – centrum, </a:t>
            </a:r>
            <a:r>
              <a:rPr lang="cs-CZ" dirty="0" err="1"/>
              <a:t>Sokolák</a:t>
            </a:r>
            <a:r>
              <a:rPr lang="cs-CZ" dirty="0"/>
              <a:t>, Lanovka</a:t>
            </a:r>
          </a:p>
          <a:p>
            <a:r>
              <a:rPr lang="cs-CZ" dirty="0"/>
              <a:t>Bio-odpad – využití do autobusů nebo svozových vozidel, rozšíření sběru</a:t>
            </a:r>
          </a:p>
          <a:p>
            <a:r>
              <a:rPr lang="cs-CZ" dirty="0"/>
              <a:t>Zálohový systém – po vzoru Turecka nerealizovatelný, potřeba celorepublikového systému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96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10 košů (špatná architektonická propozice) – pro 30 v práci (lepší)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33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DejaVuSerif"/>
              </a:rPr>
              <a:t>Konzultoval jste Vaše výstupy diplomové práce s Odborem životního prostředí ČB nebo se společnostmi </a:t>
            </a:r>
            <a:r>
              <a:rPr lang="pt-BR" sz="1800" b="0" i="0" u="none" strike="noStrike" baseline="0" dirty="0">
                <a:latin typeface="DejaVuSerif"/>
              </a:rPr>
              <a:t>zabývajícími se sběrem a svozem odpadu (Rumpold, FCC ČB)?</a:t>
            </a:r>
            <a:endParaRPr lang="cs-CZ" sz="1800" b="0" i="0" u="none" strike="noStrike" baseline="0" dirty="0">
              <a:latin typeface="DejaVuSerif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DejaVuSerif"/>
              </a:rPr>
              <a:t>Na strane 5 v poslednom odstavci v podkapitole 2.3 tvrdíte nasledujúce: ”Odpad na celom </a:t>
            </a:r>
            <a:r>
              <a:rPr lang="cs-CZ" sz="1800" b="0" i="0" u="none" strike="noStrike" baseline="0" dirty="0" err="1">
                <a:latin typeface="DejaVuSerif"/>
              </a:rPr>
              <a:t>svete</a:t>
            </a:r>
            <a:r>
              <a:rPr lang="cs-CZ" sz="1800" b="0" i="0" u="none" strike="noStrike" baseline="0" dirty="0">
                <a:latin typeface="DejaVuSerif"/>
              </a:rPr>
              <a:t> </a:t>
            </a:r>
            <a:r>
              <a:rPr lang="cs-CZ" sz="1800" b="0" i="0" u="none" strike="noStrike" baseline="0" dirty="0" err="1">
                <a:latin typeface="DejaVuSerif"/>
              </a:rPr>
              <a:t>každoročne</a:t>
            </a:r>
            <a:r>
              <a:rPr lang="cs-CZ" sz="1800" b="0" i="0" u="none" strike="noStrike" baseline="0" dirty="0">
                <a:latin typeface="DejaVuSerif"/>
              </a:rPr>
              <a:t> </a:t>
            </a:r>
            <a:r>
              <a:rPr lang="cs-CZ" sz="1800" b="0" i="0" u="none" strike="noStrike" baseline="0" dirty="0" err="1">
                <a:latin typeface="DejaVuSerif"/>
              </a:rPr>
              <a:t>exponenciálne</a:t>
            </a:r>
            <a:r>
              <a:rPr lang="cs-CZ" sz="1800" b="0" i="0" u="none" strike="noStrike" baseline="0" dirty="0">
                <a:latin typeface="DejaVuSerif"/>
              </a:rPr>
              <a:t> </a:t>
            </a:r>
            <a:r>
              <a:rPr lang="cs-CZ" sz="1800" b="0" i="0" u="none" strike="noStrike" baseline="0" dirty="0" err="1">
                <a:latin typeface="DejaVuSerif"/>
              </a:rPr>
              <a:t>pribúda</a:t>
            </a:r>
            <a:r>
              <a:rPr lang="cs-CZ" sz="1800" b="0" i="0" u="none" strike="noStrike" baseline="0" dirty="0">
                <a:latin typeface="DejaVuSerif"/>
              </a:rPr>
              <a:t>”. V grafe č. 1 však </a:t>
            </a:r>
            <a:r>
              <a:rPr lang="cs-CZ" sz="1800" b="0" i="0" u="none" strike="noStrike" baseline="0" dirty="0" err="1">
                <a:latin typeface="DejaVuSerif"/>
              </a:rPr>
              <a:t>nekorešpondujú</a:t>
            </a:r>
            <a:r>
              <a:rPr lang="cs-CZ" sz="1800" b="0" i="0" u="none" strike="noStrike" baseline="0" dirty="0">
                <a:latin typeface="DejaVuSerif"/>
              </a:rPr>
              <a:t> uvedené hodnoty s Vašim </a:t>
            </a:r>
            <a:r>
              <a:rPr lang="cs-CZ" sz="1800" b="0" i="0" u="none" strike="noStrike" baseline="0" dirty="0" err="1">
                <a:latin typeface="DejaVuSerif"/>
              </a:rPr>
              <a:t>tvrdením</a:t>
            </a:r>
            <a:r>
              <a:rPr lang="cs-CZ" sz="1800" b="0" i="0" u="none" strike="noStrike" baseline="0" dirty="0">
                <a:latin typeface="DejaVuSerif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latin typeface="DejaVuSerif"/>
              </a:rPr>
              <a:t>Aký</a:t>
            </a:r>
            <a:r>
              <a:rPr lang="cs-CZ" sz="1800" b="0" i="0" u="none" strike="noStrike" baseline="0" dirty="0">
                <a:latin typeface="DejaVuSerif"/>
              </a:rPr>
              <a:t> je </a:t>
            </a:r>
            <a:r>
              <a:rPr lang="cs-CZ" sz="1800" b="0" i="0" u="none" strike="noStrike" baseline="0" dirty="0" err="1">
                <a:latin typeface="DejaVuSerif"/>
              </a:rPr>
              <a:t>percentuálny</a:t>
            </a:r>
            <a:r>
              <a:rPr lang="cs-CZ" sz="1800" b="0" i="0" u="none" strike="noStrike" baseline="0" dirty="0">
                <a:latin typeface="DejaVuSerif"/>
              </a:rPr>
              <a:t> odhad </a:t>
            </a:r>
            <a:r>
              <a:rPr lang="cs-CZ" sz="1800" b="0" i="0" u="none" strike="noStrike" baseline="0" dirty="0" err="1">
                <a:latin typeface="DejaVuSerif"/>
              </a:rPr>
              <a:t>vedľajších</a:t>
            </a:r>
            <a:r>
              <a:rPr lang="cs-CZ" sz="1800" b="0" i="0" u="none" strike="noStrike" baseline="0" dirty="0">
                <a:latin typeface="DejaVuSerif"/>
              </a:rPr>
              <a:t> </a:t>
            </a:r>
            <a:r>
              <a:rPr lang="cs-CZ" sz="1800" b="0" i="0" u="none" strike="noStrike" baseline="0" dirty="0" err="1">
                <a:latin typeface="DejaVuSerif"/>
              </a:rPr>
              <a:t>nákladov</a:t>
            </a:r>
            <a:r>
              <a:rPr lang="cs-CZ" sz="1800" b="0" i="0" u="none" strike="noStrike" baseline="0" dirty="0">
                <a:latin typeface="DejaVuSerif"/>
              </a:rPr>
              <a:t> a </a:t>
            </a:r>
            <a:r>
              <a:rPr lang="cs-CZ" sz="1800" b="0" i="0" u="none" strike="noStrike" baseline="0" dirty="0" err="1">
                <a:latin typeface="DejaVuSerif"/>
              </a:rPr>
              <a:t>nákladov</a:t>
            </a:r>
            <a:r>
              <a:rPr lang="cs-CZ" sz="1800" b="0" i="0" u="none" strike="noStrike" baseline="0" dirty="0">
                <a:latin typeface="DejaVuSerif"/>
              </a:rPr>
              <a:t> na údržbu a servis </a:t>
            </a:r>
            <a:r>
              <a:rPr lang="cs-CZ" sz="1800" b="0" i="0" u="none" strike="noStrike" baseline="0" dirty="0" err="1">
                <a:latin typeface="DejaVuSerif"/>
              </a:rPr>
              <a:t>zberných</a:t>
            </a:r>
            <a:r>
              <a:rPr lang="cs-CZ" sz="1800" b="0" i="0" u="none" strike="noStrike" baseline="0" dirty="0">
                <a:latin typeface="DejaVuSerif"/>
              </a:rPr>
              <a:t> nádob?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latin typeface="DejaVuSerif"/>
              </a:rPr>
              <a:t>Aký</a:t>
            </a:r>
            <a:r>
              <a:rPr lang="cs-CZ" sz="1800" b="0" i="0" u="none" strike="noStrike" baseline="0" dirty="0">
                <a:latin typeface="DejaVuSerif"/>
              </a:rPr>
              <a:t> je Váš názor na zálohový systém PET </a:t>
            </a:r>
            <a:r>
              <a:rPr lang="cs-CZ" sz="1800" b="0" i="0" u="none" strike="noStrike" baseline="0" dirty="0" err="1">
                <a:latin typeface="DejaVuSerif"/>
              </a:rPr>
              <a:t>fliaš</a:t>
            </a:r>
            <a:r>
              <a:rPr lang="cs-CZ" sz="1800" b="0" i="0" u="none" strike="noStrike" baseline="0" dirty="0">
                <a:latin typeface="DejaVuSerif"/>
              </a:rPr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7086-393B-40C8-A141-F8DC71CF1A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9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5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2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35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222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435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83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9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889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58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54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6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D9CD-0EDD-42EE-A5FA-945BB460BA82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9446DF-7374-4E96-8DE8-C161DE40A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F41F2-219E-421A-B678-F79847608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Analýza Smart City konceptu logistiky odpadů a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jeho </a:t>
            </a:r>
            <a:r>
              <a:rPr lang="cs-CZ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zavedení v Českých Budějovicích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60EE74-6E34-49A5-936A-82B32044C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8766" y="5037304"/>
            <a:ext cx="4969147" cy="1646302"/>
          </a:xfrm>
        </p:spPr>
        <p:txBody>
          <a:bodyPr>
            <a:noAutofit/>
          </a:bodyPr>
          <a:lstStyle/>
          <a:p>
            <a:pPr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Autor práce: Bc. Ondřej Skála</a:t>
            </a:r>
          </a:p>
          <a:p>
            <a:pPr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Vedoucí práce: Ing. Bc. Jiří Hanzl, Ph.D</a:t>
            </a:r>
          </a:p>
          <a:p>
            <a:pPr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Oponent práce: Ing. Jan Vrabel, Ph.D</a:t>
            </a:r>
          </a:p>
          <a:p>
            <a:pPr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V Českých Budějovicích, červen 2021</a:t>
            </a:r>
          </a:p>
          <a:p>
            <a:pPr algn="l"/>
            <a:br>
              <a:rPr lang="cs-CZ" sz="2000" b="0" dirty="0">
                <a:solidFill>
                  <a:schemeClr val="tx1"/>
                </a:solidFill>
                <a:effectLst/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4793A90-4056-4010-ACB9-7ACAA4F6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D2625-D557-4A8B-96FA-1F1CC6B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9" y="948613"/>
            <a:ext cx="5290981" cy="522472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Teoretická východiska relativní k tématu  </a:t>
            </a:r>
          </a:p>
          <a:p>
            <a:endParaRPr lang="cs-CZ" sz="2000" dirty="0"/>
          </a:p>
          <a:p>
            <a:r>
              <a:rPr lang="cs-CZ" sz="2000" dirty="0"/>
              <a:t>Analýza chytrých systémů odpadového hospodářství</a:t>
            </a:r>
          </a:p>
          <a:p>
            <a:pPr lvl="1"/>
            <a:r>
              <a:rPr lang="cs-CZ" sz="1800" dirty="0"/>
              <a:t>Ve světě</a:t>
            </a:r>
          </a:p>
          <a:p>
            <a:pPr lvl="1"/>
            <a:r>
              <a:rPr lang="cs-CZ" sz="1800" dirty="0"/>
              <a:t>V České republice</a:t>
            </a:r>
          </a:p>
          <a:p>
            <a:pPr marL="57150" indent="0">
              <a:buNone/>
            </a:pPr>
            <a:endParaRPr lang="cs-CZ" sz="2000" dirty="0"/>
          </a:p>
          <a:p>
            <a:r>
              <a:rPr lang="cs-CZ" sz="2000" dirty="0"/>
              <a:t>Analýza odpadového hospodářství v Českých Budějovicích</a:t>
            </a:r>
          </a:p>
          <a:p>
            <a:endParaRPr lang="cs-CZ" sz="2000" dirty="0"/>
          </a:p>
          <a:p>
            <a:r>
              <a:rPr lang="cs-CZ" sz="2000" dirty="0"/>
              <a:t>Návrhy chytrých systémů odpadového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427766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DA0D0-D495-49E3-B4F2-89EA6469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08DD2-9544-4674-A380-DB2DD738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647" y="1199457"/>
            <a:ext cx="6341016" cy="460390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Konzultace výsledků s příslušnými orgány </a:t>
            </a:r>
          </a:p>
          <a:p>
            <a:pPr marL="0" indent="0">
              <a:buNone/>
            </a:pPr>
            <a:r>
              <a:rPr lang="cs-CZ" sz="2000" dirty="0"/>
              <a:t>     a společnostmi v Českých Budějovicích</a:t>
            </a:r>
          </a:p>
          <a:p>
            <a:endParaRPr lang="cs-CZ" sz="2000" dirty="0"/>
          </a:p>
          <a:p>
            <a:r>
              <a:rPr lang="cs-CZ" sz="2000" dirty="0"/>
              <a:t>Každoroční navyšování odpadu </a:t>
            </a:r>
          </a:p>
          <a:p>
            <a:pPr marL="0" indent="0">
              <a:buNone/>
            </a:pPr>
            <a:r>
              <a:rPr lang="cs-CZ" sz="2000" dirty="0"/>
              <a:t>    (podkapitola 3.3)</a:t>
            </a:r>
          </a:p>
          <a:p>
            <a:endParaRPr lang="cs-CZ" sz="2000" dirty="0"/>
          </a:p>
          <a:p>
            <a:r>
              <a:rPr lang="cs-CZ" sz="2000" dirty="0"/>
              <a:t>Provozní náklady chytrých košů</a:t>
            </a:r>
          </a:p>
          <a:p>
            <a:endParaRPr lang="cs-CZ" sz="2000" dirty="0"/>
          </a:p>
          <a:p>
            <a:r>
              <a:rPr lang="cs-CZ" sz="2000" dirty="0"/>
              <a:t>Zálohový systém PET lahví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21107B-37C1-4CCF-BD11-A1C36CD60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8" t="31631" r="51968" b="25390"/>
          <a:stretch/>
        </p:blipFill>
        <p:spPr>
          <a:xfrm>
            <a:off x="4145709" y="1285155"/>
            <a:ext cx="397773" cy="44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2FAD395-2122-4050-8F13-263DC425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561" y="1983721"/>
            <a:ext cx="4299666" cy="17241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48C6CB-65A3-46C7-A275-84D637B8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32" y="1398452"/>
            <a:ext cx="39243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115A21-8CEA-4C18-839E-3F6FF130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000" dirty="0"/>
              <a:t>Obsah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FB8F27-7BE8-4A7A-AEC0-45BC1CE11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3609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50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36006-90F1-49ED-BF37-2BE8750A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6" y="298515"/>
            <a:ext cx="9277960" cy="1320800"/>
          </a:xfrm>
        </p:spPr>
        <p:txBody>
          <a:bodyPr anchor="ctr">
            <a:noAutofit/>
          </a:bodyPr>
          <a:lstStyle/>
          <a:p>
            <a:r>
              <a:rPr lang="cs-CZ" sz="4000" dirty="0"/>
              <a:t>Motivace a důvody k řešení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81ECD-62DB-4607-9688-C388F228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6" y="1773178"/>
            <a:ext cx="3720916" cy="3560733"/>
          </a:xfrm>
        </p:spPr>
        <p:txBody>
          <a:bodyPr>
            <a:normAutofit/>
          </a:bodyPr>
          <a:lstStyle/>
          <a:p>
            <a:r>
              <a:rPr lang="cs-CZ" sz="2000" dirty="0"/>
              <a:t>Analýza odpadového hospodářství Turecka</a:t>
            </a:r>
          </a:p>
          <a:p>
            <a:endParaRPr lang="cs-CZ" sz="2000" dirty="0"/>
          </a:p>
          <a:p>
            <a:r>
              <a:rPr lang="cs-CZ" sz="2000" dirty="0"/>
              <a:t>Aktuálnost tématu</a:t>
            </a:r>
          </a:p>
          <a:p>
            <a:pPr lvl="1"/>
            <a:r>
              <a:rPr lang="cs-CZ" sz="1800" dirty="0"/>
              <a:t>Cíle udržitelného rozvoje</a:t>
            </a:r>
          </a:p>
          <a:p>
            <a:pPr lvl="1"/>
            <a:r>
              <a:rPr lang="cs-CZ" sz="1800" dirty="0"/>
              <a:t>Chytré systémy</a:t>
            </a:r>
          </a:p>
          <a:p>
            <a:pPr lvl="1"/>
            <a:endParaRPr lang="cs-CZ" sz="1800" dirty="0"/>
          </a:p>
          <a:p>
            <a:r>
              <a:rPr lang="cs-CZ" sz="2000" dirty="0"/>
              <a:t>Vlastní zájem o téma</a:t>
            </a:r>
          </a:p>
        </p:txBody>
      </p:sp>
      <p:pic>
        <p:nvPicPr>
          <p:cNvPr id="2050" name="Picture 2" descr="Cíle udržitelného rozvoje (SDGs) – OSN Česká republika">
            <a:extLst>
              <a:ext uri="{FF2B5EF4-FFF2-40B4-BE49-F238E27FC236}">
                <a16:creationId xmlns:a16="http://schemas.microsoft.com/office/drawing/2014/main" id="{C38D14DE-0152-4BE5-B733-5225CEA89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6538" r="3794" b="10665"/>
          <a:stretch/>
        </p:blipFill>
        <p:spPr bwMode="auto">
          <a:xfrm>
            <a:off x="4405822" y="1773178"/>
            <a:ext cx="5233862" cy="33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5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4D1C485-976B-43B6-9837-5E13AAFA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91" y="816638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C2074-4083-4D86-A360-5DD85738E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Analýza odpadového hospodářství ve světě i České republice</a:t>
            </a:r>
          </a:p>
          <a:p>
            <a:endParaRPr lang="cs-CZ" sz="2000" dirty="0"/>
          </a:p>
          <a:p>
            <a:r>
              <a:rPr lang="cs-CZ" sz="2000" dirty="0"/>
              <a:t>Analýza odpadového hospodářství Českých Budějovic</a:t>
            </a:r>
          </a:p>
          <a:p>
            <a:endParaRPr lang="cs-CZ" sz="2000" dirty="0"/>
          </a:p>
          <a:p>
            <a:r>
              <a:rPr lang="cs-CZ" sz="2000" dirty="0"/>
              <a:t>Návrhy implementace systémů chytrého odpadového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35073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1C485-976B-43B6-9837-5E13AAFA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Výzkumný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C2074-4083-4D86-A360-5DD85738E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cs-CZ" sz="2000" dirty="0">
                <a:effectLst/>
                <a:latin typeface="Trebuchet MS (Základní text)"/>
                <a:ea typeface="Times New Roman" panose="02020603050405020304" pitchFamily="18" charset="0"/>
              </a:rPr>
              <a:t>Současný stav odpadového hospodářství ČB</a:t>
            </a:r>
          </a:p>
          <a:p>
            <a:pPr marL="0" indent="0">
              <a:buNone/>
            </a:pPr>
            <a:endParaRPr lang="cs-CZ" sz="2000" dirty="0">
              <a:effectLst/>
              <a:latin typeface="Trebuchet MS (Základní text)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rebuchet MS (Základní text)"/>
                <a:ea typeface="Times New Roman" panose="02020603050405020304" pitchFamily="18" charset="0"/>
              </a:rPr>
              <a:t>Chytré projekty odpadového hospodářství</a:t>
            </a:r>
          </a:p>
          <a:p>
            <a:pPr marL="0" indent="0">
              <a:buNone/>
            </a:pPr>
            <a:endParaRPr lang="cs-CZ" sz="2000" dirty="0">
              <a:effectLst/>
              <a:latin typeface="Trebuchet MS (Základní text)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rebuchet MS (Základní text)"/>
                <a:ea typeface="Times New Roman" panose="02020603050405020304" pitchFamily="18" charset="0"/>
              </a:rPr>
              <a:t>Zálohový systém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974D77-E805-44BF-B218-CE0FD02B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113" y="1636712"/>
            <a:ext cx="7334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05BB37F-A1FF-41F5-9ADC-0598EEF1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90" y="816638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D7CE5-D85C-4D4D-AACF-84E62BB2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224995" cy="5224724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000" dirty="0"/>
              <a:t>Doba návratnosti investice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SWOT analýza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Dotazníkové šetření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Q-metodologie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Saatyho metoda (vícekriteriální rozhodování)</a:t>
            </a:r>
          </a:p>
        </p:txBody>
      </p:sp>
    </p:spTree>
    <p:extLst>
      <p:ext uri="{BB962C8B-B14F-4D97-AF65-F5344CB8AC3E}">
        <p14:creationId xmlns:p14="http://schemas.microsoft.com/office/powerpoint/2010/main" val="57853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3F3842E-BC5E-4896-9FA0-C8DE4C2A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43" y="5636960"/>
            <a:ext cx="7554490" cy="6914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Q-metodologie</a:t>
            </a:r>
            <a:endParaRPr lang="en-US" sz="3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DFF7ED-E124-4451-AC55-0DDD85FC5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5" t="17379" r="8165" b="11184"/>
          <a:stretch/>
        </p:blipFill>
        <p:spPr>
          <a:xfrm>
            <a:off x="919903" y="645499"/>
            <a:ext cx="9448589" cy="45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BA4A601-E29F-41F0-9346-FAE6CB78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806C3-56B0-4F3F-80BF-8C624C18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429" y="1118296"/>
            <a:ext cx="4619706" cy="522472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Chytrý svoz odpadu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Evidenční a motivační systém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Kompresní chytré koše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Biologicky rozložitelný odpad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Chytrý zálohový systém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CBF163-ABF7-4463-A345-37D56886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62" y="5118624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Návrh</a:t>
            </a:r>
            <a:r>
              <a:rPr lang="en-US" sz="4000" dirty="0"/>
              <a:t> </a:t>
            </a:r>
            <a:r>
              <a:rPr lang="en-US" sz="4000" dirty="0" err="1"/>
              <a:t>rozmístění</a:t>
            </a:r>
            <a:r>
              <a:rPr lang="en-US" sz="4000" dirty="0"/>
              <a:t> </a:t>
            </a:r>
            <a:r>
              <a:rPr lang="en-US" sz="4000" dirty="0" err="1"/>
              <a:t>chytrých</a:t>
            </a:r>
            <a:r>
              <a:rPr lang="en-US" sz="4000" dirty="0"/>
              <a:t> </a:t>
            </a:r>
            <a:r>
              <a:rPr lang="en-US" sz="4000" dirty="0" err="1"/>
              <a:t>košů</a:t>
            </a:r>
            <a:endParaRPr lang="en-US" sz="40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4B40DC49-4A80-44AE-87C7-15D49CC87D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4546" r="7330"/>
          <a:stretch/>
        </p:blipFill>
        <p:spPr bwMode="auto">
          <a:xfrm>
            <a:off x="799351" y="1118109"/>
            <a:ext cx="8804443" cy="409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36914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0000"/>
      </a:accent1>
      <a:accent2>
        <a:srgbClr val="7F7F7F"/>
      </a:accent2>
      <a:accent3>
        <a:srgbClr val="B0B0B0"/>
      </a:accent3>
      <a:accent4>
        <a:srgbClr val="EA7666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517</Words>
  <Application>Microsoft Office PowerPoint</Application>
  <PresentationFormat>Širokoúhlá obrazovka</PresentationFormat>
  <Paragraphs>103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DejaVuSerif</vt:lpstr>
      <vt:lpstr>Times New Roman</vt:lpstr>
      <vt:lpstr>Trebuchet MS</vt:lpstr>
      <vt:lpstr>Trebuchet MS (Základní text)</vt:lpstr>
      <vt:lpstr>Wingdings 3</vt:lpstr>
      <vt:lpstr>Fazeta</vt:lpstr>
      <vt:lpstr>Analýza Smart City konceptu logistiky odpadů a jeho zavedení v Českých Budějovicích</vt:lpstr>
      <vt:lpstr>Obsah</vt:lpstr>
      <vt:lpstr>Motivace a důvody k řešení problému</vt:lpstr>
      <vt:lpstr>Cíl práce</vt:lpstr>
      <vt:lpstr>Výzkumný problém</vt:lpstr>
      <vt:lpstr>Metodika práce</vt:lpstr>
      <vt:lpstr>Q-metodologie</vt:lpstr>
      <vt:lpstr>Výsledky a přínos práce</vt:lpstr>
      <vt:lpstr>Návrh rozmístění chytrých košů</vt:lpstr>
      <vt:lpstr>Závěr</vt:lpstr>
      <vt:lpstr>Doplňující otázky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Smart City konceptu logistiky odpadů a jeho zavedení v Českých Budějovicích </dc:title>
  <dc:creator>Ondřej Skála</dc:creator>
  <cp:lastModifiedBy>Ondřej Skála</cp:lastModifiedBy>
  <cp:revision>20</cp:revision>
  <dcterms:created xsi:type="dcterms:W3CDTF">2021-06-04T11:49:56Z</dcterms:created>
  <dcterms:modified xsi:type="dcterms:W3CDTF">2021-06-08T18:42:45Z</dcterms:modified>
</cp:coreProperties>
</file>