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88821-246D-4AE4-8F61-D9BEF2CABCC6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D5B29-FBC5-470D-A658-C86455481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5B29-FBC5-470D-A658-C864554812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283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5B29-FBC5-470D-A658-C864554812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3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AC387-926B-49D7-A5D6-5E414647AFC0}" type="datetime1">
              <a:rPr lang="cs-CZ" smtClean="0"/>
              <a:t>01.06.2021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4E2F-BC39-45B7-BCCD-16B66B25745F}" type="datetime1">
              <a:rPr lang="cs-CZ" smtClean="0"/>
              <a:t>01.06.2021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C6-52C8-4DE4-AC07-FF10B0BEED56}" type="datetime1">
              <a:rPr lang="cs-CZ" smtClean="0"/>
              <a:t>01.06.2021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09CC-0709-48E7-B09F-ADCC1B45EA73}" type="datetime1">
              <a:rPr lang="cs-CZ" smtClean="0"/>
              <a:t>01.06.2021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E52F-BBAC-490C-88FD-F4BC47672178}" type="datetime1">
              <a:rPr lang="cs-CZ" smtClean="0"/>
              <a:t>01.06.2021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3E69-9E5B-458E-9D5D-212F0F4C14F5}" type="datetime1">
              <a:rPr lang="cs-CZ" smtClean="0"/>
              <a:t>01.06.2021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A7C4-2438-4D42-82FA-42495D7C8595}" type="datetime1">
              <a:rPr lang="cs-CZ" smtClean="0"/>
              <a:t>01.06.2021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2577-20BF-4188-A0EF-EB62299FF182}" type="datetime1">
              <a:rPr lang="cs-CZ" smtClean="0"/>
              <a:t>01.06.2021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795-43E2-426B-B1D1-6461C3DEC90A}" type="datetime1">
              <a:rPr lang="cs-CZ" smtClean="0"/>
              <a:t>01.06.2021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6C10-91AA-4439-89D1-CA6D69467713}" type="datetime1">
              <a:rPr lang="cs-CZ" smtClean="0"/>
              <a:t>01.06.2021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D8A-E56C-4BEE-9348-C9ABE9E84AEA}" type="datetime1">
              <a:rPr lang="cs-CZ" smtClean="0"/>
              <a:t>01.06.2021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CE9E70-8A42-40E5-B8FB-37BE853DA61F}" type="datetime1">
              <a:rPr lang="cs-CZ" smtClean="0"/>
              <a:t>01.06.2021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4044" y="2204864"/>
            <a:ext cx="7772400" cy="1663825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Racionalizace logistických </a:t>
            </a:r>
            <a:r>
              <a:rPr lang="cs-CZ" sz="4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procesů</a:t>
            </a:r>
            <a:r>
              <a:rPr lang="cs-CZ" sz="4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 vybrané společnosti</a:t>
            </a:r>
            <a:endParaRPr lang="en-GB" sz="4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653136"/>
            <a:ext cx="4896544" cy="150723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Autor 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diplomové </a:t>
            </a:r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práce: 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Bc. Lenka </a:t>
            </a:r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Housková</a:t>
            </a:r>
          </a:p>
          <a:p>
            <a:pPr algn="l"/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Vedoucí 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diplomové práce</a:t>
            </a:r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: Ing. Ondrej Stopka, PhD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algn="l"/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Oponent diplomové práce: 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Ing</a:t>
            </a:r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. Lumír Pečený, PhD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algn="l"/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České </a:t>
            </a:r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Budějovice, červen </a:t>
            </a:r>
            <a:r>
              <a:rPr lang="cs-CZ" altLang="cs-CZ" sz="4900" smtClean="0">
                <a:solidFill>
                  <a:schemeClr val="tx1"/>
                </a:solidFill>
                <a:latin typeface="Arial" charset="0"/>
                <a:cs typeface="Arial" charset="0"/>
              </a:rPr>
              <a:t>2021</a:t>
            </a:r>
            <a:endParaRPr lang="cs-CZ" altLang="cs-CZ" sz="49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cs-CZ" altLang="cs-CZ" sz="4900">
                <a:solidFill>
                  <a:schemeClr val="tx1"/>
                </a:solidFill>
                <a:latin typeface="Arial" charset="0"/>
                <a:cs typeface="Arial" charset="0"/>
              </a:rPr>
              <a:t>UČO: 18108</a:t>
            </a:r>
          </a:p>
          <a:p>
            <a:endParaRPr lang="en-GB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49" y="4581128"/>
            <a:ext cx="1329711" cy="1329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115616" y="635899"/>
            <a:ext cx="7273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en-GB" sz="3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69051"/>
              </p:ext>
            </p:extLst>
          </p:nvPr>
        </p:nvGraphicFramePr>
        <p:xfrm>
          <a:off x="683568" y="1916832"/>
          <a:ext cx="8064896" cy="288031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141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478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/ Forma milkrunu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Kratší forma MR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Procentuální úspora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Delší forma MR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Procentuální úspora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9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Současné náklady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51 300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51 300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78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po implementaci injekce (zastavení u všech dodavatelů)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36 122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29,58%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51 300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78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po implementaci injekce (absence dodavatele 8 a 9)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34 653 Kč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32,40%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49 831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2,86%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781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po implementaci injekce (absence dodavatele 8 nebo 9)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35 153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31,50%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50 331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1,89%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2DE1-5FD7-43B0-84F5-C18290C7B22E}" type="datetime1">
              <a:rPr lang="cs-CZ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797152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7343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en-GB" sz="3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80667"/>
              </p:ext>
            </p:extLst>
          </p:nvPr>
        </p:nvGraphicFramePr>
        <p:xfrm>
          <a:off x="755576" y="1484784"/>
          <a:ext cx="7848872" cy="376133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971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054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Vykonavatel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Činnost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Potřebný čas (min)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81">
                <a:tc row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Dodavatel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Vytvoření transportní objednávky s nesprávným datem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Napsání emailu s požadavkem o změnu data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581">
                <a:tc rowSpan="5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TCC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Přiřazení požadavku o změnu data příslušnému pracovníkovi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Změna transportní objednávky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Potvrzení změny data dodavateli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Přiřazení ke správné objednávce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0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Informace dopravci o změně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394">
                <a:tc gridSpan="2"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ušetřený čas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669" marR="36669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A860-2154-4BF1-A643-6937BBDC7E7D}" type="datetime1">
              <a:rPr lang="cs-CZ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5576" y="5229200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5043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Otázky vedoucího a oponenta</a:t>
            </a:r>
            <a:endParaRPr lang="en-GB" sz="32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cs-CZ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Vaše návrhy aplikované v praxi? </a:t>
            </a: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Konzultovala </a:t>
            </a:r>
            <a:r>
              <a:rPr lang="cs-CZ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s podnikem, která z Váma navrhovaných metod by byla pro podnik vhodnější?</a:t>
            </a: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EF24-BC7B-427B-9977-137E2B518656}" type="datetime1">
              <a:rPr lang="cs-CZ" smtClean="0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3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1036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95ED6-7DF9-4EEE-8D7D-894C445EF6E2}" type="datetime1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01.06.2021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  <a:cs typeface="Alef" panose="00000500000000000000" pitchFamily="2" charset="-79"/>
              </a:rPr>
              <a:t>Obhajoba diplomové práce</a:t>
            </a:r>
            <a:endParaRPr lang="en-GB">
              <a:latin typeface="+mj-lt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349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bg1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63488"/>
          </a:xfrm>
        </p:spPr>
        <p:txBody>
          <a:bodyPr/>
          <a:lstStyle/>
          <a:p>
            <a:r>
              <a:rPr lang="cs-CZ" sz="28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en-GB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zkušenost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Aktuálnost tématu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úspora</a:t>
            </a:r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F21B-5987-4087-A002-C41AB4013102}" type="datetime1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01.06.2021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Obhajoba diplomové práce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6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63488"/>
          </a:xfrm>
        </p:spPr>
        <p:txBody>
          <a:bodyPr/>
          <a:lstStyle/>
          <a:p>
            <a:r>
              <a:rPr lang="cs-CZ" sz="28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en-GB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stávajících logistických procesů </a:t>
            </a:r>
            <a:r>
              <a:rPr lang="cs-CZ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zvolené </a:t>
            </a:r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patřičných opatření k zefektivnění procesů 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navržených opatření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DAD9-6C4B-45EE-BA44-ECC270DEFB7A}" type="datetime1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01.06.2021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63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63488"/>
          </a:xfrm>
        </p:spPr>
        <p:txBody>
          <a:bodyPr/>
          <a:lstStyle/>
          <a:p>
            <a:r>
              <a:rPr lang="cs-CZ" sz="28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Hypotézy</a:t>
            </a:r>
            <a:endParaRPr lang="en-GB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Existuje efektivnější způsob provádění logistických procesů?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jsou slabá místa v systému? </a:t>
            </a:r>
          </a:p>
          <a:p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lze slabá místa eliminovat?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5424-6A83-47E2-9B88-5017BCBA8867}" type="datetime1">
              <a:rPr lang="cs-CZ" smtClean="0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25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63488"/>
          </a:xfrm>
        </p:spPr>
        <p:txBody>
          <a:bodyPr/>
          <a:lstStyle/>
          <a:p>
            <a:r>
              <a:rPr lang="cs-CZ" sz="28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en-GB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současné situace 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 analýza</a:t>
            </a:r>
          </a:p>
          <a:p>
            <a:pPr marL="0" indent="0">
              <a:buNone/>
            </a:pPr>
            <a:endParaRPr lang="cs-CZ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 současné reality 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 konfliktu</a:t>
            </a:r>
          </a:p>
          <a:p>
            <a:pPr marL="0" indent="0">
              <a:buNone/>
            </a:pPr>
            <a:endParaRPr lang="cs-CZ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 budoucí reality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83D7-AA22-4C6D-BE94-E0BB79874787}" type="datetime1">
              <a:rPr lang="cs-CZ" smtClean="0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92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b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Strom současné reality</a:t>
            </a:r>
            <a:endParaRPr lang="en-GB" sz="24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1745"/>
          <a:stretch/>
        </p:blipFill>
        <p:spPr bwMode="auto">
          <a:xfrm>
            <a:off x="1043608" y="1268760"/>
            <a:ext cx="7128792" cy="47525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FD38-C5D1-41E6-8CC5-E525EDA6A75C}" type="datetime1">
              <a:rPr lang="cs-CZ" smtClean="0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71600" y="6062463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5964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b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Diagram konfliktu (Injekce č. 1)</a:t>
            </a:r>
            <a:endParaRPr lang="en-GB" sz="24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 rotWithShape="1">
          <a:blip r:embed="rId2"/>
          <a:srcRect l="2895" t="1073" b="1932"/>
          <a:stretch/>
        </p:blipFill>
        <p:spPr bwMode="auto">
          <a:xfrm>
            <a:off x="1619672" y="1340768"/>
            <a:ext cx="5951739" cy="49496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21DC-3FB1-43FB-938E-0CB930FC81F5}" type="datetime1"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01.06.2021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Obhajoba diplomové práce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42267" y="6028926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1146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b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Diagram konfliktu (Injekce č. 2)</a:t>
            </a:r>
            <a:endParaRPr lang="en-GB" sz="24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4363" t="3415"/>
          <a:stretch/>
        </p:blipFill>
        <p:spPr bwMode="auto">
          <a:xfrm>
            <a:off x="1259632" y="1369934"/>
            <a:ext cx="6793681" cy="44295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AA06-2C7D-4180-AD67-471CB473F580}" type="datetime1"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01.06.2021</a:t>
            </a:fld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Obhajoba diplomové práce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62151" y="5799437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3208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b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Strom budoucí reality</a:t>
            </a:r>
            <a:endParaRPr lang="en-GB" sz="24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 rotWithShape="1">
          <a:blip r:embed="rId2"/>
          <a:srcRect l="2244"/>
          <a:stretch/>
        </p:blipFill>
        <p:spPr bwMode="auto">
          <a:xfrm>
            <a:off x="1296259" y="1124744"/>
            <a:ext cx="6937573" cy="48889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3337-C145-475E-9A7A-669DF2BA6658}" type="datetime1">
              <a:rPr lang="cs-CZ" smtClean="0">
                <a:latin typeface="+mj-lt"/>
              </a:rPr>
              <a:t>01.06.2021</a:t>
            </a:fld>
            <a:endParaRPr lang="en-GB">
              <a:latin typeface="+mj-lt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latin typeface="+mj-lt"/>
              </a:rPr>
              <a:t>Obhajoba diplomové práce</a:t>
            </a:r>
            <a:endParaRPr lang="en-GB"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20598" y="6056087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Zdroj: vlastní zpracování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6259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404</Words>
  <Application>Microsoft Office PowerPoint</Application>
  <PresentationFormat>Předvádění na obrazovce (4:3)</PresentationFormat>
  <Paragraphs>125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Alef</vt:lpstr>
      <vt:lpstr>Arial</vt:lpstr>
      <vt:lpstr>Calibri</vt:lpstr>
      <vt:lpstr>Century Gothic</vt:lpstr>
      <vt:lpstr>Courier New</vt:lpstr>
      <vt:lpstr>Times New Roman</vt:lpstr>
      <vt:lpstr>Exekutivní</vt:lpstr>
      <vt:lpstr>Racionalizace logistických procesů ve vybrané společnosti</vt:lpstr>
      <vt:lpstr>Motivace a důvody k řešení daného problému</vt:lpstr>
      <vt:lpstr>Cíl práce</vt:lpstr>
      <vt:lpstr>Hypotézy</vt:lpstr>
      <vt:lpstr>Použité metody</vt:lpstr>
      <vt:lpstr>Dosažené výsledky  Strom současné reality</vt:lpstr>
      <vt:lpstr>Dosažené výsledky  Diagram konfliktu (Injekce č. 1)</vt:lpstr>
      <vt:lpstr>Dosažené výsledky  Diagram konfliktu (Injekce č. 2)</vt:lpstr>
      <vt:lpstr>Dosažené výsledky  Strom budoucí reality</vt:lpstr>
      <vt:lpstr>Závěrečné shrnutí</vt:lpstr>
      <vt:lpstr>Závěrečné shrnutí</vt:lpstr>
      <vt:lpstr>Otázky vedoucího a oponenta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logistických aktivit ve vybrané společnosti</dc:title>
  <dc:creator>Uživatel</dc:creator>
  <cp:lastModifiedBy>Houskova Lenka (RBCB/LOT)</cp:lastModifiedBy>
  <cp:revision>9</cp:revision>
  <dcterms:created xsi:type="dcterms:W3CDTF">2021-05-30T07:29:16Z</dcterms:created>
  <dcterms:modified xsi:type="dcterms:W3CDTF">2021-06-01T05:39:08Z</dcterms:modified>
</cp:coreProperties>
</file>