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9" r:id="rId10"/>
    <p:sldId id="265" r:id="rId11"/>
    <p:sldId id="263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86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483D0-1492-4610-9DE5-4D8A8E55EF93}" type="datetimeFigureOut">
              <a:rPr lang="cs-CZ" smtClean="0"/>
              <a:pPr/>
              <a:t>7.6.2021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A50EB-8DA0-4565-B06C-B1A4B7DB46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50EB-8DA0-4565-B06C-B1A4B7DB461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2D0F-E4EE-4780-85C9-E9E48EEFED23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2344-2BFE-4C48-B576-EA87E63DB776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0D4-E307-47EC-89A9-86930EB4353E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267E-A9CA-41A7-8412-873B1AB861F8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DBCD-4F1D-42E3-BDEB-6404F5B55508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E1C-93C8-4FF1-90E9-450D466FDA0F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B612-7778-4BDB-B7AF-70281B13F7AC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B673-FB03-4F85-BBAD-924D010C74E2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CE3E-3C53-4C90-86A7-D8115E0784F1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D00-D41D-45CA-9CB7-F1FCE618E568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91F-3B24-4EAB-9D59-5CFA16375E39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927258-18FD-4712-89E0-72EB3FBF0E64}" type="datetime1">
              <a:rPr lang="cs-CZ" smtClean="0"/>
              <a:pPr/>
              <a:t>7.6.2021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Obhajoba diplomové práce</a:t>
            </a: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C97D8C-BA59-4C0A-B313-8A8C06AA42F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Implementace prvků</a:t>
            </a:r>
            <a:br>
              <a:rPr lang="cs-C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Průmyslu 4.0 do logistického řetězce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3419872" cy="365125"/>
          </a:xfrm>
        </p:spPr>
        <p:txBody>
          <a:bodyPr/>
          <a:lstStyle/>
          <a:p>
            <a:pPr algn="l"/>
            <a:r>
              <a:rPr lang="cs-CZ" sz="2000" dirty="0" smtClean="0"/>
              <a:t>Obhajoba diplomové práce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707904" y="4509120"/>
            <a:ext cx="5436096" cy="1800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Autor: Bc. Nikola Kubešová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Vedoucí:  doc. Ing. Petr Hrubý, CSc.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Oponent: Ing. Marek Šafář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Červen, 2021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5" descr="Vysoká škola technická a ekonomická v Českých Budějovicíc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6237" y="332656"/>
            <a:ext cx="7051526" cy="84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Kanban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10</a:t>
            </a:fld>
            <a:r>
              <a:rPr lang="cs-CZ" dirty="0" smtClean="0"/>
              <a:t>/14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000" y="1628800"/>
            <a:ext cx="64080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Distribuce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11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Nepřehlednost o dokončení zakázky </a:t>
            </a:r>
          </a:p>
          <a:p>
            <a:r>
              <a:rPr lang="cs-CZ" dirty="0" smtClean="0"/>
              <a:t> Pomalá manipulace s paletovou jednotkou 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	 Kanban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780928"/>
            <a:ext cx="4480046" cy="3609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Porovnání na časové ose</a:t>
            </a: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12</a:t>
            </a:fld>
            <a:r>
              <a:rPr lang="cs-CZ" dirty="0" smtClean="0"/>
              <a:t>/14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820891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Závěr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13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Diskuse výsledků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Nezavedené metody a postupy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Nedostatečné propojení informačního systému</a:t>
            </a:r>
          </a:p>
          <a:p>
            <a:pPr lvl="1">
              <a:buFont typeface="Courier New" pitchFamily="49" charset="0"/>
              <a:buChar char="o"/>
            </a:pPr>
            <a:endParaRPr lang="cs-CZ" sz="2600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Návrhy na opatření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Zavedení metody 5S a Kanban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Propojení logistického řetězce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DĚKUJI ZA VAŠI POZORNOST!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Motivace a důvody k řešení daného problému 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2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Získání více informací</a:t>
            </a:r>
          </a:p>
          <a:p>
            <a:endParaRPr lang="cs-CZ" dirty="0" smtClean="0"/>
          </a:p>
          <a:p>
            <a:r>
              <a:rPr lang="cs-CZ" dirty="0" smtClean="0"/>
              <a:t>Pochopení využívaných metod </a:t>
            </a:r>
          </a:p>
          <a:p>
            <a:endParaRPr lang="cs-CZ" dirty="0" smtClean="0"/>
          </a:p>
          <a:p>
            <a:r>
              <a:rPr lang="cs-CZ" dirty="0" smtClean="0"/>
              <a:t>Osobní zkušenost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Cíl práce 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3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</a:p>
          <a:p>
            <a:pPr algn="just">
              <a:buNone/>
            </a:pPr>
            <a:r>
              <a:rPr lang="cs-CZ" dirty="0" smtClean="0"/>
              <a:t>	Podrobně </a:t>
            </a:r>
            <a:r>
              <a:rPr lang="cs-CZ" dirty="0"/>
              <a:t>se seznámit s pojmy a metodami optimalizace logistického řetězce. Popsat a posoudit současný stav jednotlivých článků logistického řetězce v podniku. Navrhnout jednotlivé prvky do článků logistického řetězce </a:t>
            </a:r>
            <a:r>
              <a:rPr lang="cs-CZ" dirty="0" smtClean="0"/>
              <a:t>za účelem </a:t>
            </a:r>
            <a:r>
              <a:rPr lang="cs-CZ" dirty="0"/>
              <a:t>zvýšení celkové efektivity podniku.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Rozdělení diplomové práce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4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Teoreticko-metodologická část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Průmysl 4.0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Optimalizace výrobního procesu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Štíhlá výroba</a:t>
            </a:r>
          </a:p>
          <a:p>
            <a:pPr lvl="1">
              <a:buNone/>
            </a:pPr>
            <a:endParaRPr lang="cs-CZ" sz="2600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Aplikační část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Aktuální situace – nejmenovaný podnik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Implementace metod </a:t>
            </a:r>
            <a:r>
              <a:rPr lang="cs-CZ" sz="2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zvýšení efektivity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Diskuse výsledků </a:t>
            </a: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Použité metody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5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Osobní pracovní zkušenost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Rozhovory s kmenovými zaměstnanci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SWOT analýza 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Skladování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6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Nepřehlednost o stavu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zásob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Vznik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plýtvání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 Kanban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92896"/>
            <a:ext cx="475252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Porovnání na časové ose</a:t>
            </a: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7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806489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Výroba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8</a:t>
            </a:fld>
            <a:r>
              <a:rPr lang="cs-CZ" dirty="0" smtClean="0"/>
              <a:t>/14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Nedostatečné množství materiálu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Neplnění pracovních norem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 Metoda 5S, Kanban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Metoda 5S</a:t>
            </a:r>
            <a:endParaRPr lang="cs-C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7D8C-BA59-4C0A-B313-8A8C06AA42FB}" type="slidenum">
              <a:rPr lang="cs-CZ" smtClean="0"/>
              <a:pPr/>
              <a:t>9</a:t>
            </a:fld>
            <a:r>
              <a:rPr lang="cs-CZ" dirty="0" smtClean="0"/>
              <a:t>/14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7644" y="1484784"/>
            <a:ext cx="640871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</TotalTime>
  <Words>163</Words>
  <Application>Microsoft Office PowerPoint</Application>
  <PresentationFormat>Předvádění na obrazovce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 Implementace prvků  Průmyslu 4.0 do logistického řetězce </vt:lpstr>
      <vt:lpstr>Motivace a důvody k řešení daného problému </vt:lpstr>
      <vt:lpstr>Cíl práce </vt:lpstr>
      <vt:lpstr>Rozdělení diplomové práce</vt:lpstr>
      <vt:lpstr>Použité metody</vt:lpstr>
      <vt:lpstr>Skladování</vt:lpstr>
      <vt:lpstr>Porovnání na časové ose</vt:lpstr>
      <vt:lpstr>Výroba</vt:lpstr>
      <vt:lpstr>Metoda 5S</vt:lpstr>
      <vt:lpstr>Kanban</vt:lpstr>
      <vt:lpstr>Distribuce</vt:lpstr>
      <vt:lpstr>Porovnání na časové ose</vt:lpstr>
      <vt:lpstr>Závěr</vt:lpstr>
      <vt:lpstr>DĚKUJI ZA VAŠI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Implementace prvků  Průmyslu 4.0 do logistického řetězce</dc:title>
  <dc:creator>Nikolka</dc:creator>
  <cp:lastModifiedBy>Nikolka</cp:lastModifiedBy>
  <cp:revision>11</cp:revision>
  <dcterms:created xsi:type="dcterms:W3CDTF">2021-06-07T16:11:16Z</dcterms:created>
  <dcterms:modified xsi:type="dcterms:W3CDTF">2021-06-07T17:51:25Z</dcterms:modified>
</cp:coreProperties>
</file>